
<file path=[Content_Types].xml><?xml version="1.0" encoding="utf-8"?>
<Types xmlns="http://schemas.openxmlformats.org/package/2006/content-types">
  <Default Extension="bin" ContentType="application/vnd.openxmlformats-officedocument.oleObject"/>
  <Default Extension="jfif" ContentType="image/jpeg"/>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5173" r:id="rId1"/>
  </p:sldMasterIdLst>
  <p:notesMasterIdLst>
    <p:notesMasterId r:id="rId21"/>
  </p:notesMasterIdLst>
  <p:handoutMasterIdLst>
    <p:handoutMasterId r:id="rId22"/>
  </p:handoutMasterIdLst>
  <p:sldIdLst>
    <p:sldId id="1384" r:id="rId2"/>
    <p:sldId id="2915" r:id="rId3"/>
    <p:sldId id="2905" r:id="rId4"/>
    <p:sldId id="2899" r:id="rId5"/>
    <p:sldId id="2814" r:id="rId6"/>
    <p:sldId id="2906" r:id="rId7"/>
    <p:sldId id="2910" r:id="rId8"/>
    <p:sldId id="2914" r:id="rId9"/>
    <p:sldId id="2142534296" r:id="rId10"/>
    <p:sldId id="2142534297" r:id="rId11"/>
    <p:sldId id="2898" r:id="rId12"/>
    <p:sldId id="2817" r:id="rId13"/>
    <p:sldId id="2142534295" r:id="rId14"/>
    <p:sldId id="2903" r:id="rId15"/>
    <p:sldId id="2142534298" r:id="rId16"/>
    <p:sldId id="2142534290" r:id="rId17"/>
    <p:sldId id="2142534292" r:id="rId18"/>
    <p:sldId id="2142534293" r:id="rId19"/>
    <p:sldId id="2142534294" r:id="rId20"/>
  </p:sldIdLst>
  <p:sldSz cx="12192000" cy="6858000"/>
  <p:notesSz cx="9866313" cy="6735763"/>
  <p:custShowLst>
    <p:custShow name="Format Guide Workshop" id="0">
      <p:sldLst/>
    </p:custShow>
  </p:custShow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70C0"/>
    <a:srgbClr val="E1F7FF"/>
    <a:srgbClr val="E3D957"/>
    <a:srgbClr val="B4C01E"/>
    <a:srgbClr val="0000FF"/>
    <a:srgbClr val="ED517E"/>
    <a:srgbClr val="66CCFF"/>
    <a:srgbClr val="EBC5D0"/>
    <a:srgbClr val="9A9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505AC-7A38-4FFA-A4FA-145A80E7F542}" v="2293" dt="2022-07-28T07:04:25.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6242" autoAdjust="0"/>
  </p:normalViewPr>
  <p:slideViewPr>
    <p:cSldViewPr snapToGrid="0">
      <p:cViewPr>
        <p:scale>
          <a:sx n="67" d="100"/>
          <a:sy n="67" d="100"/>
        </p:scale>
        <p:origin x="164" y="60"/>
      </p:cViewPr>
      <p:guideLst>
        <p:guide orient="horz" pos="2137"/>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115" d="100"/>
          <a:sy n="115" d="100"/>
        </p:scale>
        <p:origin x="1428" y="114"/>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275402" cy="337958"/>
          </a:xfrm>
          <a:prstGeom prst="rect">
            <a:avLst/>
          </a:prstGeom>
        </p:spPr>
        <p:txBody>
          <a:bodyPr vert="horz" lIns="92471" tIns="46234" rIns="92471" bIns="46234" rtlCol="0"/>
          <a:lstStyle>
            <a:lvl1pPr algn="l">
              <a:defRPr sz="1200"/>
            </a:lvl1pPr>
          </a:lstStyle>
          <a:p>
            <a:endParaRPr lang="en-US" sz="800" dirty="0"/>
          </a:p>
        </p:txBody>
      </p:sp>
      <p:sp>
        <p:nvSpPr>
          <p:cNvPr id="3" name="Date Placeholder 2"/>
          <p:cNvSpPr>
            <a:spLocks noGrp="1"/>
          </p:cNvSpPr>
          <p:nvPr>
            <p:ph type="dt" sz="quarter" idx="1"/>
          </p:nvPr>
        </p:nvSpPr>
        <p:spPr>
          <a:xfrm>
            <a:off x="5588631" y="3"/>
            <a:ext cx="4275402" cy="337958"/>
          </a:xfrm>
          <a:prstGeom prst="rect">
            <a:avLst/>
          </a:prstGeom>
        </p:spPr>
        <p:txBody>
          <a:bodyPr vert="horz" lIns="92471" tIns="46234" rIns="92471" bIns="46234" rtlCol="0"/>
          <a:lstStyle>
            <a:lvl1pPr algn="r">
              <a:defRPr sz="1200"/>
            </a:lvl1pPr>
          </a:lstStyle>
          <a:p>
            <a:fld id="{57691E93-EF64-46CC-85E2-BBB5BEDB9501}" type="datetimeFigureOut">
              <a:rPr lang="en-US" sz="800"/>
              <a:t>7/28/2022</a:t>
            </a:fld>
            <a:endParaRPr lang="en-US" sz="800" dirty="0"/>
          </a:p>
        </p:txBody>
      </p:sp>
      <p:sp>
        <p:nvSpPr>
          <p:cNvPr id="4" name="Footer Placeholder 3"/>
          <p:cNvSpPr>
            <a:spLocks noGrp="1"/>
          </p:cNvSpPr>
          <p:nvPr>
            <p:ph type="ftr" sz="quarter" idx="2"/>
          </p:nvPr>
        </p:nvSpPr>
        <p:spPr>
          <a:xfrm>
            <a:off x="3" y="6397811"/>
            <a:ext cx="4275402" cy="337957"/>
          </a:xfrm>
          <a:prstGeom prst="rect">
            <a:avLst/>
          </a:prstGeom>
        </p:spPr>
        <p:txBody>
          <a:bodyPr vert="horz" lIns="92471" tIns="46234" rIns="92471" bIns="46234"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5588631" y="6397811"/>
            <a:ext cx="4275402" cy="337957"/>
          </a:xfrm>
          <a:prstGeom prst="rect">
            <a:avLst/>
          </a:prstGeom>
        </p:spPr>
        <p:txBody>
          <a:bodyPr vert="horz" lIns="92471" tIns="46234" rIns="92471" bIns="46234"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5240167"/>
            <a:ext cx="9864030" cy="1495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71" tIns="46234" rIns="92471" bIns="46234" rtlCol="0" anchor="ctr"/>
          <a:lstStyle/>
          <a:p>
            <a:pPr algn="ctr"/>
            <a:endParaRPr lang="en-US" dirty="0"/>
          </a:p>
        </p:txBody>
      </p:sp>
      <p:sp>
        <p:nvSpPr>
          <p:cNvPr id="2" name="Header Placeholder 1"/>
          <p:cNvSpPr>
            <a:spLocks noGrp="1"/>
          </p:cNvSpPr>
          <p:nvPr>
            <p:ph type="hdr" sz="quarter"/>
          </p:nvPr>
        </p:nvSpPr>
        <p:spPr>
          <a:xfrm>
            <a:off x="117013" y="3"/>
            <a:ext cx="4158392" cy="337958"/>
          </a:xfrm>
          <a:prstGeom prst="rect">
            <a:avLst/>
          </a:prstGeom>
        </p:spPr>
        <p:txBody>
          <a:bodyPr vert="horz" lIns="92471" tIns="46234" rIns="92471" bIns="46234" rtlCol="0"/>
          <a:lstStyle>
            <a:lvl1pPr algn="l">
              <a:defRPr sz="800"/>
            </a:lvl1pPr>
          </a:lstStyle>
          <a:p>
            <a:endParaRPr lang="en-US" dirty="0"/>
          </a:p>
        </p:txBody>
      </p:sp>
      <p:sp>
        <p:nvSpPr>
          <p:cNvPr id="3" name="Date Placeholder 2"/>
          <p:cNvSpPr>
            <a:spLocks noGrp="1"/>
          </p:cNvSpPr>
          <p:nvPr>
            <p:ph type="dt" idx="1"/>
          </p:nvPr>
        </p:nvSpPr>
        <p:spPr>
          <a:xfrm>
            <a:off x="5588631" y="3"/>
            <a:ext cx="4160671" cy="337958"/>
          </a:xfrm>
          <a:prstGeom prst="rect">
            <a:avLst/>
          </a:prstGeom>
        </p:spPr>
        <p:txBody>
          <a:bodyPr vert="horz" lIns="92471" tIns="46234" rIns="92471" bIns="46234" rtlCol="0"/>
          <a:lstStyle>
            <a:lvl1pPr algn="r">
              <a:defRPr sz="800"/>
            </a:lvl1pPr>
          </a:lstStyle>
          <a:p>
            <a:fld id="{3AD9BDA7-98EF-4344-B91C-30A07E8A84B0}" type="datetimeFigureOut">
              <a:rPr lang="en-US" smtClean="0"/>
              <a:pPr/>
              <a:t>7/28/2022</a:t>
            </a:fld>
            <a:endParaRPr lang="en-US" dirty="0"/>
          </a:p>
        </p:txBody>
      </p:sp>
      <p:sp>
        <p:nvSpPr>
          <p:cNvPr id="4" name="Slide Image Placeholder 3"/>
          <p:cNvSpPr>
            <a:spLocks noGrp="1" noRot="1" noChangeAspect="1"/>
          </p:cNvSpPr>
          <p:nvPr>
            <p:ph type="sldImg" idx="2"/>
          </p:nvPr>
        </p:nvSpPr>
        <p:spPr>
          <a:xfrm>
            <a:off x="563563" y="203200"/>
            <a:ext cx="8739187" cy="4914900"/>
          </a:xfrm>
          <a:prstGeom prst="rect">
            <a:avLst/>
          </a:prstGeom>
          <a:noFill/>
          <a:ln w="9525">
            <a:solidFill>
              <a:schemeClr val="bg2"/>
            </a:solidFill>
          </a:ln>
        </p:spPr>
        <p:txBody>
          <a:bodyPr vert="horz" lIns="92471" tIns="46234" rIns="92471" bIns="46234" rtlCol="0" anchor="ctr"/>
          <a:lstStyle/>
          <a:p>
            <a:endParaRPr lang="en-US" dirty="0"/>
          </a:p>
        </p:txBody>
      </p:sp>
      <p:sp>
        <p:nvSpPr>
          <p:cNvPr id="5" name="Notes Placeholder 4"/>
          <p:cNvSpPr>
            <a:spLocks noGrp="1"/>
          </p:cNvSpPr>
          <p:nvPr>
            <p:ph type="body" sz="quarter" idx="3"/>
          </p:nvPr>
        </p:nvSpPr>
        <p:spPr>
          <a:xfrm>
            <a:off x="132518" y="5321554"/>
            <a:ext cx="9601278" cy="653628"/>
          </a:xfrm>
          <a:prstGeom prst="rect">
            <a:avLst/>
          </a:prstGeom>
        </p:spPr>
        <p:txBody>
          <a:bodyPr vert="horz" lIns="92471" tIns="46234" rIns="92471" bIns="4623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17013" y="6397811"/>
            <a:ext cx="4158392" cy="337957"/>
          </a:xfrm>
          <a:prstGeom prst="rect">
            <a:avLst/>
          </a:prstGeom>
        </p:spPr>
        <p:txBody>
          <a:bodyPr vert="horz" lIns="92471" tIns="46234" rIns="92471" bIns="46234" rtlCol="0" anchor="b"/>
          <a:lstStyle>
            <a:lvl1pPr algn="l">
              <a:defRPr sz="800"/>
            </a:lvl1pPr>
          </a:lstStyle>
          <a:p>
            <a:endParaRPr lang="en-US" dirty="0"/>
          </a:p>
        </p:txBody>
      </p:sp>
      <p:sp>
        <p:nvSpPr>
          <p:cNvPr id="7" name="Slide Number Placeholder 6"/>
          <p:cNvSpPr>
            <a:spLocks noGrp="1"/>
          </p:cNvSpPr>
          <p:nvPr>
            <p:ph type="sldNum" sz="quarter" idx="5"/>
          </p:nvPr>
        </p:nvSpPr>
        <p:spPr>
          <a:xfrm>
            <a:off x="5588631" y="6397811"/>
            <a:ext cx="4145166" cy="337957"/>
          </a:xfrm>
          <a:prstGeom prst="rect">
            <a:avLst/>
          </a:prstGeom>
        </p:spPr>
        <p:txBody>
          <a:bodyPr vert="horz" lIns="92471" tIns="46234" rIns="92471" bIns="46234" rtlCol="0" anchor="b"/>
          <a:lstStyle>
            <a:lvl1pPr algn="r">
              <a:defRPr sz="800"/>
            </a:lvl1pPr>
          </a:lstStyle>
          <a:p>
            <a:r>
              <a:rPr lang="en-US" dirty="0"/>
              <a:t>Notes view: </a:t>
            </a:r>
            <a:fld id="{128CEAFE-FA94-43E5-B0FF-D47E1CCDD1B4}" type="slidenum">
              <a:rPr lang="en-US" smtClean="0"/>
              <a:pPr/>
              <a:t>‹#›</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22" userDrawn="1">
          <p15:clr>
            <a:srgbClr val="F26B43"/>
          </p15:clr>
        </p15:guide>
        <p15:guide id="2" pos="31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a:t>
            </a:fld>
            <a:endParaRPr lang="en-US" dirty="0">
              <a:solidFill>
                <a:srgbClr val="6E6F73"/>
              </a:solidFill>
            </a:endParaRPr>
          </a:p>
        </p:txBody>
      </p:sp>
    </p:spTree>
    <p:extLst>
      <p:ext uri="{BB962C8B-B14F-4D97-AF65-F5344CB8AC3E}">
        <p14:creationId xmlns:p14="http://schemas.microsoft.com/office/powerpoint/2010/main" val="29103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10</a:t>
            </a:fld>
            <a:endParaRPr lang="en-US" dirty="0">
              <a:solidFill>
                <a:srgbClr val="6E6F73"/>
              </a:solidFill>
            </a:endParaRPr>
          </a:p>
        </p:txBody>
      </p:sp>
    </p:spTree>
    <p:extLst>
      <p:ext uri="{BB962C8B-B14F-4D97-AF65-F5344CB8AC3E}">
        <p14:creationId xmlns:p14="http://schemas.microsoft.com/office/powerpoint/2010/main" val="135220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11</a:t>
            </a:fld>
            <a:endParaRPr lang="en-US" dirty="0">
              <a:solidFill>
                <a:srgbClr val="6E6F73"/>
              </a:solidFill>
            </a:endParaRPr>
          </a:p>
        </p:txBody>
      </p:sp>
    </p:spTree>
    <p:extLst>
      <p:ext uri="{BB962C8B-B14F-4D97-AF65-F5344CB8AC3E}">
        <p14:creationId xmlns:p14="http://schemas.microsoft.com/office/powerpoint/2010/main" val="92298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12</a:t>
            </a:fld>
            <a:endParaRPr lang="en-US" dirty="0">
              <a:solidFill>
                <a:srgbClr val="6E6F73"/>
              </a:solidFill>
            </a:endParaRPr>
          </a:p>
        </p:txBody>
      </p:sp>
    </p:spTree>
    <p:extLst>
      <p:ext uri="{BB962C8B-B14F-4D97-AF65-F5344CB8AC3E}">
        <p14:creationId xmlns:p14="http://schemas.microsoft.com/office/powerpoint/2010/main" val="248313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13</a:t>
            </a:fld>
            <a:endParaRPr lang="en-US" dirty="0">
              <a:solidFill>
                <a:srgbClr val="6E6F73"/>
              </a:solidFill>
            </a:endParaRPr>
          </a:p>
        </p:txBody>
      </p:sp>
    </p:spTree>
    <p:extLst>
      <p:ext uri="{BB962C8B-B14F-4D97-AF65-F5344CB8AC3E}">
        <p14:creationId xmlns:p14="http://schemas.microsoft.com/office/powerpoint/2010/main" val="581879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14</a:t>
            </a:fld>
            <a:endParaRPr lang="en-US" dirty="0"/>
          </a:p>
        </p:txBody>
      </p:sp>
    </p:spTree>
    <p:extLst>
      <p:ext uri="{BB962C8B-B14F-4D97-AF65-F5344CB8AC3E}">
        <p14:creationId xmlns:p14="http://schemas.microsoft.com/office/powerpoint/2010/main" val="245060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19938" cy="40052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264">
              <a:defRPr/>
            </a:pPr>
            <a:r>
              <a:rPr lang="en-US">
                <a:solidFill>
                  <a:srgbClr val="6E6F73"/>
                </a:solidFill>
                <a:latin typeface="Trebuchet MS"/>
              </a:rPr>
              <a:t>Notes view: </a:t>
            </a:r>
            <a:fld id="{128CEAFE-FA94-43E5-B0FF-D47E1CCDD1B4}" type="slidenum">
              <a:rPr lang="en-US">
                <a:solidFill>
                  <a:srgbClr val="6E6F73"/>
                </a:solidFill>
                <a:latin typeface="Trebuchet MS"/>
              </a:rPr>
              <a:pPr defTabSz="922264">
                <a:defRPr/>
              </a:pPr>
              <a:t>15</a:t>
            </a:fld>
            <a:endParaRPr lang="en-US" dirty="0">
              <a:solidFill>
                <a:srgbClr val="6E6F73"/>
              </a:solidFill>
              <a:latin typeface="Trebuchet MS"/>
            </a:endParaRPr>
          </a:p>
        </p:txBody>
      </p:sp>
    </p:spTree>
    <p:extLst>
      <p:ext uri="{BB962C8B-B14F-4D97-AF65-F5344CB8AC3E}">
        <p14:creationId xmlns:p14="http://schemas.microsoft.com/office/powerpoint/2010/main" val="157562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16</a:t>
            </a:fld>
            <a:endParaRPr lang="en-US" dirty="0">
              <a:solidFill>
                <a:srgbClr val="6E6F73"/>
              </a:solidFill>
            </a:endParaRPr>
          </a:p>
        </p:txBody>
      </p:sp>
    </p:spTree>
    <p:extLst>
      <p:ext uri="{BB962C8B-B14F-4D97-AF65-F5344CB8AC3E}">
        <p14:creationId xmlns:p14="http://schemas.microsoft.com/office/powerpoint/2010/main" val="891783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17</a:t>
            </a:fld>
            <a:endParaRPr lang="en-US" dirty="0">
              <a:solidFill>
                <a:srgbClr val="6E6F73"/>
              </a:solidFill>
            </a:endParaRPr>
          </a:p>
        </p:txBody>
      </p:sp>
    </p:spTree>
    <p:extLst>
      <p:ext uri="{BB962C8B-B14F-4D97-AF65-F5344CB8AC3E}">
        <p14:creationId xmlns:p14="http://schemas.microsoft.com/office/powerpoint/2010/main" val="790688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18</a:t>
            </a:fld>
            <a:endParaRPr lang="en-US" dirty="0">
              <a:solidFill>
                <a:srgbClr val="6E6F73"/>
              </a:solidFill>
            </a:endParaRPr>
          </a:p>
        </p:txBody>
      </p:sp>
    </p:spTree>
    <p:extLst>
      <p:ext uri="{BB962C8B-B14F-4D97-AF65-F5344CB8AC3E}">
        <p14:creationId xmlns:p14="http://schemas.microsoft.com/office/powerpoint/2010/main" val="183517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2</a:t>
            </a:fld>
            <a:endParaRPr lang="en-US" dirty="0">
              <a:solidFill>
                <a:srgbClr val="6E6F73"/>
              </a:solidFill>
            </a:endParaRPr>
          </a:p>
        </p:txBody>
      </p:sp>
    </p:spTree>
    <p:extLst>
      <p:ext uri="{BB962C8B-B14F-4D97-AF65-F5344CB8AC3E}">
        <p14:creationId xmlns:p14="http://schemas.microsoft.com/office/powerpoint/2010/main" val="408554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3</a:t>
            </a:fld>
            <a:endParaRPr lang="en-US" dirty="0">
              <a:solidFill>
                <a:srgbClr val="6E6F73"/>
              </a:solidFill>
            </a:endParaRPr>
          </a:p>
        </p:txBody>
      </p:sp>
    </p:spTree>
    <p:extLst>
      <p:ext uri="{BB962C8B-B14F-4D97-AF65-F5344CB8AC3E}">
        <p14:creationId xmlns:p14="http://schemas.microsoft.com/office/powerpoint/2010/main" val="69141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4</a:t>
            </a:fld>
            <a:endParaRPr lang="en-US" dirty="0">
              <a:solidFill>
                <a:srgbClr val="6E6F73"/>
              </a:solidFill>
            </a:endParaRPr>
          </a:p>
        </p:txBody>
      </p:sp>
    </p:spTree>
    <p:extLst>
      <p:ext uri="{BB962C8B-B14F-4D97-AF65-F5344CB8AC3E}">
        <p14:creationId xmlns:p14="http://schemas.microsoft.com/office/powerpoint/2010/main" val="409544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5</a:t>
            </a:fld>
            <a:endParaRPr lang="en-US" dirty="0">
              <a:solidFill>
                <a:srgbClr val="6E6F73"/>
              </a:solidFill>
            </a:endParaRPr>
          </a:p>
        </p:txBody>
      </p:sp>
    </p:spTree>
    <p:extLst>
      <p:ext uri="{BB962C8B-B14F-4D97-AF65-F5344CB8AC3E}">
        <p14:creationId xmlns:p14="http://schemas.microsoft.com/office/powerpoint/2010/main" val="357870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896938"/>
            <a:ext cx="10323513" cy="5807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409544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7</a:t>
            </a:fld>
            <a:endParaRPr lang="en-US" dirty="0">
              <a:solidFill>
                <a:srgbClr val="6E6F73"/>
              </a:solidFill>
            </a:endParaRPr>
          </a:p>
        </p:txBody>
      </p:sp>
    </p:spTree>
    <p:extLst>
      <p:ext uri="{BB962C8B-B14F-4D97-AF65-F5344CB8AC3E}">
        <p14:creationId xmlns:p14="http://schemas.microsoft.com/office/powerpoint/2010/main" val="409750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8</a:t>
            </a:fld>
            <a:endParaRPr lang="en-US" dirty="0">
              <a:solidFill>
                <a:srgbClr val="6E6F73"/>
              </a:solidFill>
            </a:endParaRPr>
          </a:p>
        </p:txBody>
      </p:sp>
    </p:spTree>
    <p:extLst>
      <p:ext uri="{BB962C8B-B14F-4D97-AF65-F5344CB8AC3E}">
        <p14:creationId xmlns:p14="http://schemas.microsoft.com/office/powerpoint/2010/main" val="308947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9</a:t>
            </a:fld>
            <a:endParaRPr lang="en-US" dirty="0">
              <a:solidFill>
                <a:srgbClr val="6E6F73"/>
              </a:solidFill>
            </a:endParaRPr>
          </a:p>
        </p:txBody>
      </p:sp>
    </p:spTree>
    <p:extLst>
      <p:ext uri="{BB962C8B-B14F-4D97-AF65-F5344CB8AC3E}">
        <p14:creationId xmlns:p14="http://schemas.microsoft.com/office/powerpoint/2010/main" val="4118556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0B4AD4-D276-42F6-830E-EE3504A6BA64}"/>
              </a:ext>
            </a:extLst>
          </p:cNvPr>
          <p:cNvGraphicFramePr>
            <a:graphicFrameLocks noChangeAspect="1"/>
          </p:cNvGraphicFramePr>
          <p:nvPr userDrawn="1">
            <p:custDataLst>
              <p:tags r:id="rId1"/>
            </p:custDataLst>
            <p:extLst>
              <p:ext uri="{D42A27DB-BD31-4B8C-83A1-F6EECF244321}">
                <p14:modId xmlns:p14="http://schemas.microsoft.com/office/powerpoint/2010/main" val="881219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6" progId="TCLayout.ActiveDocument.1">
                  <p:embed/>
                </p:oleObj>
              </mc:Choice>
              <mc:Fallback>
                <p:oleObj name="think-cell スライド" r:id="rId5" imgW="395" imgH="396" progId="TCLayout.ActiveDocument.1">
                  <p:embed/>
                  <p:pic>
                    <p:nvPicPr>
                      <p:cNvPr id="3" name="Object 2" hidden="1">
                        <a:extLst>
                          <a:ext uri="{FF2B5EF4-FFF2-40B4-BE49-F238E27FC236}">
                            <a16:creationId xmlns:a16="http://schemas.microsoft.com/office/drawing/2014/main" id="{420B4AD4-D276-42F6-830E-EE3504A6BA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7" name="Date Placeholder 56" hidden="1"/>
          <p:cNvSpPr>
            <a:spLocks noGrp="1"/>
          </p:cNvSpPr>
          <p:nvPr>
            <p:ph type="dt" sz="half" idx="14"/>
            <p:custDataLst>
              <p:tags r:id="rId2"/>
            </p:custDataLst>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hidden="1"/>
          <p:cNvSpPr txBox="1"/>
          <p:nvPr userDrawn="1"/>
        </p:nvSpPr>
        <p:spPr>
          <a:xfrm rot="16200000">
            <a:off x="9486902" y="3922497"/>
            <a:ext cx="5133975" cy="96950"/>
          </a:xfrm>
          <a:prstGeom prst="rect">
            <a:avLst/>
          </a:prstGeom>
          <a:noFill/>
        </p:spPr>
        <p:txBody>
          <a:bodyPr wrap="square" lIns="0" tIns="0" rIns="0" bIns="0" rtlCol="0" anchor="t">
            <a:spAutoFit/>
          </a:bodyPr>
          <a:lstStyle/>
          <a:p>
            <a:pPr defTabSz="914377">
              <a:lnSpc>
                <a:spcPct val="90000"/>
              </a:lnSpc>
              <a:spcAft>
                <a:spcPts val="600"/>
              </a:spcAft>
            </a:pPr>
            <a:r>
              <a:rPr lang="en-US" sz="700" dirty="0">
                <a:solidFill>
                  <a:prstClr val="white">
                    <a:lumMod val="50000"/>
                  </a:prstClr>
                </a:solidFill>
                <a:sym typeface="Trebuchet MS" panose="020B0603020202020204" pitchFamily="34" charset="0"/>
              </a:rPr>
              <a:t>Copyright © 2018 by The Boston Consulting Group, Inc. All rights reserved.</a:t>
            </a:r>
          </a:p>
        </p:txBody>
      </p:sp>
      <p:sp>
        <p:nvSpPr>
          <p:cNvPr id="8" name="Title 7" hidden="1"/>
          <p:cNvSpPr>
            <a:spLocks noGrp="1"/>
          </p:cNvSpPr>
          <p:nvPr>
            <p:ph type="title" hasCustomPrompt="1"/>
            <p:custDataLst>
              <p:tags r:id="rId3"/>
            </p:custDataLst>
          </p:nvPr>
        </p:nvSpPr>
        <p:spPr>
          <a:xfrm>
            <a:off x="630001" y="622802"/>
            <a:ext cx="10933351" cy="332399"/>
          </a:xfrm>
        </p:spPr>
        <p:txBody>
          <a:bodyPr vert="horz"/>
          <a:lstStyle>
            <a:lvl1pPr>
              <a:defRPr>
                <a:latin typeface="Meiryo UI" panose="020B0604030504040204" pitchFamily="50" charset="-128"/>
                <a:ea typeface="Meiryo UI" panose="020B0604030504040204" pitchFamily="50" charset="-128"/>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733263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hidden="1"/>
          <p:cNvSpPr>
            <a:spLocks noGrp="1"/>
          </p:cNvSpPr>
          <p:nvPr>
            <p:ph type="dt" sz="half" idx="10"/>
            <p:custDataLst>
              <p:tags r:id="rId1"/>
            </p:custDataLst>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Tree>
    <p:extLst>
      <p:ext uri="{BB962C8B-B14F-4D97-AF65-F5344CB8AC3E}">
        <p14:creationId xmlns:p14="http://schemas.microsoft.com/office/powerpoint/2010/main" val="3914241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2018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318779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11" Type="http://schemas.openxmlformats.org/officeDocument/2006/relationships/image" Target="../media/image1.emf"/><Relationship Id="rId5" Type="http://schemas.openxmlformats.org/officeDocument/2006/relationships/tags" Target="../tags/tag2.xml"/><Relationship Id="rId10" Type="http://schemas.openxmlformats.org/officeDocument/2006/relationships/oleObject" Target="../embeddings/oleObject1.bin"/><Relationship Id="rId4" Type="http://schemas.openxmlformats.org/officeDocument/2006/relationships/theme" Target="../theme/theme1.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4756856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スライド" r:id="rId10" imgW="270" imgH="270" progId="TCLayout.ActiveDocument.1">
                  <p:embed/>
                </p:oleObj>
              </mc:Choice>
              <mc:Fallback>
                <p:oleObj name="think-cell スライド" r:id="rId10" imgW="270" imgH="270" progId="TCLayout.ActiveDocument.1">
                  <p:embed/>
                  <p:pic>
                    <p:nvPicPr>
                      <p:cNvPr id="2" name="Object 1" hidden="1"/>
                      <p:cNvPicPr/>
                      <p:nvPr/>
                    </p:nvPicPr>
                    <p:blipFill>
                      <a:blip r:embed="rId11"/>
                      <a:stretch>
                        <a:fillRect/>
                      </a:stretch>
                    </p:blipFill>
                    <p:spPr>
                      <a:xfrm>
                        <a:off x="1589" y="1589"/>
                        <a:ext cx="1587" cy="1587"/>
                      </a:xfrm>
                      <a:prstGeom prst="rect">
                        <a:avLst/>
                      </a:prstGeom>
                    </p:spPr>
                  </p:pic>
                </p:oleObj>
              </mc:Fallback>
            </mc:AlternateContent>
          </a:graphicData>
        </a:graphic>
      </p:graphicFrame>
      <p:sp>
        <p:nvSpPr>
          <p:cNvPr id="3" name="Rectangle 2" hidden="1"/>
          <p:cNvSpPr/>
          <p:nvPr userDrawn="1">
            <p:custDataLst>
              <p:tags r:id="rId6"/>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kumimoji="1"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hidden="1"/>
          <p:cNvSpPr>
            <a:spLocks noGrp="1"/>
          </p:cNvSpPr>
          <p:nvPr>
            <p:ph type="dt" sz="half" idx="2"/>
            <p:custDataLst>
              <p:tags r:id="rId7"/>
            </p:custDataLst>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defTabSz="914377"/>
            <a:endParaRPr lang="en-US" dirty="0">
              <a:solidFill>
                <a:prstClr val="white">
                  <a:lumMod val="50000"/>
                </a:prstClr>
              </a:solidFill>
            </a:endParaRPr>
          </a:p>
        </p:txBody>
      </p:sp>
      <p:sp>
        <p:nvSpPr>
          <p:cNvPr id="9" name="Title Placeholder 1" hidden="1"/>
          <p:cNvSpPr>
            <a:spLocks noGrp="1"/>
          </p:cNvSpPr>
          <p:nvPr>
            <p:ph type="title"/>
            <p:custDataLst>
              <p:tags r:id="rId8"/>
            </p:custDataLst>
          </p:nvPr>
        </p:nvSpPr>
        <p:spPr>
          <a:xfrm>
            <a:off x="630001" y="622802"/>
            <a:ext cx="10933351" cy="332399"/>
          </a:xfrm>
          <a:prstGeom prst="rect">
            <a:avLst/>
          </a:prstGeom>
        </p:spPr>
        <p:txBody>
          <a:bodyPr vert="horz" wrap="square" lIns="0" tIns="0" rIns="0" bIns="0" rtlCol="0" anchor="t">
            <a:spAutoFit/>
          </a:bodyPr>
          <a:lstStyle/>
          <a:p>
            <a:r>
              <a:rPr lang="en-US" dirty="0"/>
              <a:t>Click to add title</a:t>
            </a:r>
          </a:p>
        </p:txBody>
      </p:sp>
      <p:sp>
        <p:nvSpPr>
          <p:cNvPr id="4" name="Text Placeholder 3" hidden="1"/>
          <p:cNvSpPr>
            <a:spLocks noGrp="1"/>
          </p:cNvSpPr>
          <p:nvPr>
            <p:ph type="body" idx="1"/>
            <p:custDataLst>
              <p:tags r:id="rId9"/>
            </p:custDataLst>
          </p:nvPr>
        </p:nvSpPr>
        <p:spPr>
          <a:xfrm>
            <a:off x="630001" y="1825625"/>
            <a:ext cx="10933351"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6" name="TextBox 5"/>
          <p:cNvSpPr txBox="1"/>
          <p:nvPr userDrawn="1"/>
        </p:nvSpPr>
        <p:spPr>
          <a:xfrm>
            <a:off x="11055351" y="6353804"/>
            <a:ext cx="508000" cy="205121"/>
          </a:xfrm>
          <a:prstGeom prst="rect">
            <a:avLst/>
          </a:prstGeom>
          <a:noFill/>
        </p:spPr>
        <p:txBody>
          <a:bodyPr wrap="square" lIns="0" tIns="0" rIns="0" bIns="0" rtlCol="0" anchor="b">
            <a:spAutoFit/>
          </a:bodyPr>
          <a:lstStyle/>
          <a:p>
            <a:pPr algn="r">
              <a:defRPr/>
            </a:pPr>
            <a:fld id="{DFCF27A5-1A5B-48D3-A060-2758FFBB1ADD}" type="slidenum">
              <a:rPr lang="en-US" sz="1333" smtClean="0">
                <a:solidFill>
                  <a:prstClr val="white">
                    <a:lumMod val="50000"/>
                  </a:prstClr>
                </a:solidFill>
                <a:sym typeface="Trebuchet MS" panose="020B0603020202020204" pitchFamily="34" charset="0"/>
              </a:rPr>
              <a:pPr algn="r">
                <a:defRPr/>
              </a:pPr>
              <a:t>‹#›</a:t>
            </a:fld>
            <a:endParaRPr lang="en-US" sz="1333"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323967682"/>
      </p:ext>
    </p:extLst>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77" rtl="0" eaLnBrk="1" latinLnBrk="0" hangingPunct="1">
        <a:lnSpc>
          <a:spcPct val="90000"/>
        </a:lnSpc>
        <a:spcBef>
          <a:spcPct val="0"/>
        </a:spcBef>
        <a:buNone/>
        <a:defRPr kumimoji="1" sz="2400" kern="1200">
          <a:solidFill>
            <a:schemeClr val="tx2"/>
          </a:solidFill>
          <a:latin typeface="Meiryo UI" panose="020B0604030504040204" pitchFamily="50" charset="-128"/>
          <a:ea typeface="Meiryo UI" panose="020B0604030504040204" pitchFamily="50" charset="-128"/>
          <a:cs typeface="+mj-cs"/>
          <a:sym typeface="Trebuchet MS" panose="020B0603020202020204" pitchFamily="34" charset="0"/>
        </a:defRPr>
      </a:lvl1pPr>
    </p:titleStyle>
    <p:bodyStyle>
      <a:lvl1pPr marL="0" indent="0" algn="l" defTabSz="914377" rtl="0" eaLnBrk="1" latinLnBrk="0" hangingPunct="1">
        <a:lnSpc>
          <a:spcPct val="110000"/>
        </a:lnSpc>
        <a:spcBef>
          <a:spcPts val="600"/>
        </a:spcBef>
        <a:spcAft>
          <a:spcPts val="300"/>
        </a:spcAft>
        <a:buFont typeface="Arial" panose="020B0604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1pPr>
      <a:lvl2pPr marL="284393" indent="-172796" algn="l" defTabSz="914377" rtl="0" eaLnBrk="1" latinLnBrk="0" hangingPunct="1">
        <a:lnSpc>
          <a:spcPct val="90000"/>
        </a:lnSpc>
        <a:spcBef>
          <a:spcPts val="0"/>
        </a:spcBef>
        <a:spcAft>
          <a:spcPts val="300"/>
        </a:spcAft>
        <a:buClr>
          <a:schemeClr val="tx2"/>
        </a:buClr>
        <a:buFont typeface="Arial" panose="020B0604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2pPr>
      <a:lvl3pPr marL="511187" indent="-165596" algn="l" defTabSz="914377" rtl="0" eaLnBrk="1" latinLnBrk="0" hangingPunct="1">
        <a:lnSpc>
          <a:spcPct val="90000"/>
        </a:lnSpc>
        <a:spcBef>
          <a:spcPts val="0"/>
        </a:spcBef>
        <a:spcAft>
          <a:spcPts val="300"/>
        </a:spcAft>
        <a:buClr>
          <a:schemeClr val="tx2"/>
        </a:buClr>
        <a:buFont typeface="Trebuchet MS" panose="020B0603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3pPr>
      <a:lvl4pPr marL="0" indent="0" algn="l" defTabSz="914377" rtl="0" eaLnBrk="1" latinLnBrk="0" hangingPunct="1">
        <a:lnSpc>
          <a:spcPct val="110000"/>
        </a:lnSpc>
        <a:spcBef>
          <a:spcPts val="300"/>
        </a:spcBef>
        <a:spcAft>
          <a:spcPts val="300"/>
        </a:spcAft>
        <a:buClr>
          <a:schemeClr val="tx2"/>
        </a:buClr>
        <a:buFont typeface="Arial" panose="020B0604020202020204" pitchFamily="34" charset="0"/>
        <a:buChar char="​"/>
        <a:defRPr kumimoji="1" lang="en-US" sz="16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4pPr>
      <a:lvl5pPr marL="0" indent="0" algn="l" defTabSz="914377" rtl="0" eaLnBrk="1" latinLnBrk="0" hangingPunct="1">
        <a:lnSpc>
          <a:spcPct val="100000"/>
        </a:lnSpc>
        <a:spcBef>
          <a:spcPts val="0"/>
        </a:spcBef>
        <a:spcAft>
          <a:spcPts val="300"/>
        </a:spcAft>
        <a:buClrTx/>
        <a:buFont typeface="Arial" panose="020B0604020202020204" pitchFamily="34" charset="0"/>
        <a:buChar char="​"/>
        <a:defRPr kumimoji="1" lang="en-US" sz="1600" b="1"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5pPr>
      <a:lvl6pPr marL="269868" indent="-152396" algn="l" defTabSz="914377" rtl="0" eaLnBrk="1" latinLnBrk="0" hangingPunct="1">
        <a:lnSpc>
          <a:spcPct val="90000"/>
        </a:lnSpc>
        <a:spcBef>
          <a:spcPts val="0"/>
        </a:spcBef>
        <a:spcAft>
          <a:spcPts val="600"/>
        </a:spcAft>
        <a:buClr>
          <a:schemeClr val="tx2"/>
        </a:buClr>
        <a:buFont typeface="Arial" panose="020B0604020202020204" pitchFamily="34" charset="0"/>
        <a:buChar char="•"/>
        <a:defRPr kumimoji="1" lang="en-US" sz="1600"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6pPr>
      <a:lvl7pPr marL="0" indent="0" algn="l" defTabSz="914377" rtl="0" eaLnBrk="1" latinLnBrk="0" hangingPunct="1">
        <a:lnSpc>
          <a:spcPct val="90000"/>
        </a:lnSpc>
        <a:spcBef>
          <a:spcPts val="900"/>
        </a:spcBef>
        <a:spcAft>
          <a:spcPts val="900"/>
        </a:spcAft>
        <a:buFont typeface="Arial" panose="020B0604020202020204" pitchFamily="34" charset="0"/>
        <a:buChar char="​"/>
        <a:defRPr kumimoji="1" lang="en-US" sz="1600" kern="1200" baseline="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7pPr>
      <a:lvl8pPr marL="0" indent="0" algn="l" defTabSz="914377" rtl="0" eaLnBrk="1" latinLnBrk="0" hangingPunct="1">
        <a:lnSpc>
          <a:spcPct val="90000"/>
        </a:lnSpc>
        <a:spcBef>
          <a:spcPts val="900"/>
        </a:spcBef>
        <a:spcAft>
          <a:spcPts val="0"/>
        </a:spcAft>
        <a:buFont typeface="Arial" panose="020B0604020202020204" pitchFamily="34" charset="0"/>
        <a:buChar char="​"/>
        <a:defRPr kumimoji="1" lang="en-US" sz="1600" kern="1200" baseline="0" smtClean="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8pPr>
      <a:lvl9pPr marL="0" indent="0" algn="l" defTabSz="914377" rtl="0" eaLnBrk="1" latinLnBrk="0" hangingPunct="1">
        <a:lnSpc>
          <a:spcPct val="100000"/>
        </a:lnSpc>
        <a:spcBef>
          <a:spcPts val="0"/>
        </a:spcBef>
        <a:spcAft>
          <a:spcPts val="900"/>
        </a:spcAft>
        <a:buFont typeface="Arial" panose="020B0604020202020204" pitchFamily="34" charset="0"/>
        <a:buChar char="​"/>
        <a:defRPr kumimoji="1" lang="en-US" sz="1600" kern="1200" baseline="0" dirty="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7.emf"/><Relationship Id="rId5" Type="http://schemas.openxmlformats.org/officeDocument/2006/relationships/oleObject" Target="../embeddings/oleObject17.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6.emf"/><Relationship Id="rId5" Type="http://schemas.openxmlformats.org/officeDocument/2006/relationships/oleObject" Target="../embeddings/oleObject18.bin"/><Relationship Id="rId10" Type="http://schemas.openxmlformats.org/officeDocument/2006/relationships/image" Target="../media/image11.jfif"/><Relationship Id="rId4" Type="http://schemas.openxmlformats.org/officeDocument/2006/relationships/notesSlide" Target="../notesSlides/notesSlide15.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6.emf"/><Relationship Id="rId5" Type="http://schemas.openxmlformats.org/officeDocument/2006/relationships/oleObject" Target="../embeddings/oleObject19.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Object 4"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Title 1"/>
          <p:cNvSpPr txBox="1">
            <a:spLocks/>
          </p:cNvSpPr>
          <p:nvPr/>
        </p:nvSpPr>
        <p:spPr>
          <a:xfrm>
            <a:off x="526417" y="3073424"/>
            <a:ext cx="8424292" cy="1905172"/>
          </a:xfrm>
          <a:prstGeom prst="rect">
            <a:avLst/>
          </a:prstGeom>
        </p:spPr>
        <p:txBody>
          <a:bodyPr lIns="90000">
            <a:noAutofit/>
          </a:bodyPr>
          <a:lstStyle>
            <a:lvl1pPr algn="l" defTabSz="685800" rtl="0" eaLnBrk="1" latinLnBrk="0" hangingPunct="1">
              <a:lnSpc>
                <a:spcPct val="90000"/>
              </a:lnSpc>
              <a:spcBef>
                <a:spcPct val="0"/>
              </a:spcBef>
              <a:buNone/>
              <a:defRPr kumimoji="1" sz="1800" kern="1200">
                <a:solidFill>
                  <a:schemeClr val="tx2"/>
                </a:solidFill>
                <a:latin typeface="+mj-lt"/>
                <a:ea typeface="+mj-ea"/>
                <a:cs typeface="+mj-cs"/>
                <a:sym typeface="Trebuchet MS" panose="020B0603020202020204" pitchFamily="34" charset="0"/>
              </a:defRPr>
            </a:lvl1pPr>
          </a:lstStyle>
          <a:p>
            <a:r>
              <a:rPr lang="ja-JP" altLang="en-US" sz="4267" dirty="0">
                <a:solidFill>
                  <a:srgbClr val="0070C0"/>
                </a:solidFill>
                <a:latin typeface="Trebuchet MS" panose="020B0603020202020204" pitchFamily="34" charset="0"/>
                <a:ea typeface="Meiryo UI" panose="020B0604030504040204" pitchFamily="50" charset="-128"/>
              </a:rPr>
              <a:t>事業名</a:t>
            </a:r>
            <a:endParaRPr lang="en-US" sz="4267" dirty="0">
              <a:solidFill>
                <a:srgbClr val="0070C0"/>
              </a:solidFill>
              <a:latin typeface="Trebuchet MS" panose="020B0603020202020204" pitchFamily="34" charset="0"/>
              <a:ea typeface="Meiryo UI" panose="020B0604030504040204" pitchFamily="50" charset="-128"/>
            </a:endParaRPr>
          </a:p>
        </p:txBody>
      </p:sp>
      <p:sp>
        <p:nvSpPr>
          <p:cNvPr id="4" name="Subtitle 2"/>
          <p:cNvSpPr txBox="1">
            <a:spLocks/>
          </p:cNvSpPr>
          <p:nvPr/>
        </p:nvSpPr>
        <p:spPr>
          <a:xfrm>
            <a:off x="526419" y="5168605"/>
            <a:ext cx="6868800" cy="436195"/>
          </a:xfrm>
          <a:prstGeom prst="rect">
            <a:avLst/>
          </a:prstGeom>
        </p:spPr>
        <p:txBody>
          <a:bodyPr lIns="90000"/>
          <a:lstStyle>
            <a:lvl1pPr marL="0" indent="0" algn="l" defTabSz="685800" rtl="0" eaLnBrk="1" latinLnBrk="0" hangingPunct="1">
              <a:lnSpc>
                <a:spcPct val="110000"/>
              </a:lnSpc>
              <a:spcBef>
                <a:spcPts val="450"/>
              </a:spcBef>
              <a:spcAft>
                <a:spcPts val="225"/>
              </a:spcAft>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1pPr>
            <a:lvl2pPr marL="213300" indent="-129600" algn="l" defTabSz="685800" rtl="0" eaLnBrk="1" latinLnBrk="0" hangingPunct="1">
              <a:lnSpc>
                <a:spcPct val="90000"/>
              </a:lnSpc>
              <a:spcBef>
                <a:spcPts val="0"/>
              </a:spcBef>
              <a:spcAft>
                <a:spcPts val="225"/>
              </a:spcAft>
              <a:buClr>
                <a:schemeClr val="tx2"/>
              </a:buClr>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2pPr>
            <a:lvl3pPr marL="383400" indent="-124200" algn="l" defTabSz="685800" rtl="0" eaLnBrk="1" latinLnBrk="0" hangingPunct="1">
              <a:lnSpc>
                <a:spcPct val="90000"/>
              </a:lnSpc>
              <a:spcBef>
                <a:spcPts val="0"/>
              </a:spcBef>
              <a:spcAft>
                <a:spcPts val="225"/>
              </a:spcAft>
              <a:buClr>
                <a:schemeClr val="tx2"/>
              </a:buClr>
              <a:buFont typeface="Trebuchet MS" panose="020B0603020202020204" pitchFamily="34" charset="0"/>
              <a:buChar char="–"/>
              <a:defRPr kumimoji="1" lang="en-US" sz="900" kern="1200">
                <a:solidFill>
                  <a:schemeClr val="tx1"/>
                </a:solidFill>
                <a:latin typeface="+mn-lt"/>
                <a:ea typeface="+mn-ea"/>
                <a:cs typeface="+mn-cs"/>
                <a:sym typeface="Trebuchet MS" panose="020B0603020202020204" pitchFamily="34" charset="0"/>
              </a:defRPr>
            </a:lvl3pPr>
            <a:lvl4pPr marL="0" indent="0" algn="l" defTabSz="685800" rtl="0" eaLnBrk="1" latinLnBrk="0" hangingPunct="1">
              <a:lnSpc>
                <a:spcPct val="110000"/>
              </a:lnSpc>
              <a:spcBef>
                <a:spcPts val="225"/>
              </a:spcBef>
              <a:spcAft>
                <a:spcPts val="225"/>
              </a:spcAft>
              <a:buClr>
                <a:schemeClr val="tx2"/>
              </a:buClr>
              <a:buFont typeface="Arial" panose="020B0604020202020204" pitchFamily="34" charset="0"/>
              <a:buChar char="​"/>
              <a:defRPr kumimoji="1" lang="en-US" sz="1200" kern="1200">
                <a:solidFill>
                  <a:schemeClr val="tx2"/>
                </a:solidFill>
                <a:latin typeface="+mn-lt"/>
                <a:ea typeface="+mn-ea"/>
                <a:cs typeface="+mn-cs"/>
                <a:sym typeface="Trebuchet MS" panose="020B0603020202020204" pitchFamily="34" charset="0"/>
              </a:defRPr>
            </a:lvl4pPr>
            <a:lvl5pPr marL="0" indent="0" algn="l" defTabSz="685800" rtl="0" eaLnBrk="1" latinLnBrk="0" hangingPunct="1">
              <a:lnSpc>
                <a:spcPct val="100000"/>
              </a:lnSpc>
              <a:spcBef>
                <a:spcPts val="0"/>
              </a:spcBef>
              <a:spcAft>
                <a:spcPts val="225"/>
              </a:spcAft>
              <a:buClrTx/>
              <a:buFont typeface="Arial" panose="020B0604020202020204" pitchFamily="34" charset="0"/>
              <a:buChar char="​"/>
              <a:defRPr kumimoji="1" lang="en-US" sz="1200" b="1" kern="1200" smtClean="0">
                <a:solidFill>
                  <a:schemeClr val="tx1"/>
                </a:solidFill>
                <a:latin typeface="+mn-lt"/>
                <a:ea typeface="+mn-ea"/>
                <a:cs typeface="+mn-cs"/>
                <a:sym typeface="Trebuchet MS" panose="020B0603020202020204" pitchFamily="34" charset="0"/>
              </a:defRPr>
            </a:lvl5pPr>
            <a:lvl6pPr marL="202406" indent="-114300" algn="l" defTabSz="685800" rtl="0" eaLnBrk="1" latinLnBrk="0" hangingPunct="1">
              <a:lnSpc>
                <a:spcPct val="90000"/>
              </a:lnSpc>
              <a:spcBef>
                <a:spcPts val="0"/>
              </a:spcBef>
              <a:spcAft>
                <a:spcPts val="450"/>
              </a:spcAft>
              <a:buClr>
                <a:schemeClr val="tx2"/>
              </a:buClr>
              <a:buFont typeface="Arial" panose="020B0604020202020204" pitchFamily="34" charset="0"/>
              <a:buChar char="•"/>
              <a:defRPr kumimoji="1" lang="en-US" sz="1200" kern="1200" smtClean="0">
                <a:solidFill>
                  <a:schemeClr val="tx1"/>
                </a:solidFill>
                <a:latin typeface="+mn-lt"/>
                <a:ea typeface="+mn-ea"/>
                <a:cs typeface="+mn-cs"/>
                <a:sym typeface="Trebuchet MS" panose="020B0603020202020204" pitchFamily="34" charset="0"/>
              </a:defRPr>
            </a:lvl6pPr>
            <a:lvl7pPr marL="0" indent="0" algn="l" defTabSz="685800" rtl="0" eaLnBrk="1" latinLnBrk="0" hangingPunct="1">
              <a:lnSpc>
                <a:spcPct val="90000"/>
              </a:lnSpc>
              <a:spcBef>
                <a:spcPts val="675"/>
              </a:spcBef>
              <a:spcAft>
                <a:spcPts val="675"/>
              </a:spcAft>
              <a:buFont typeface="Arial" panose="020B0604020202020204" pitchFamily="34" charset="0"/>
              <a:buChar char="​"/>
              <a:defRPr kumimoji="1" lang="en-US" sz="3300" kern="1200" baseline="0" smtClean="0">
                <a:solidFill>
                  <a:schemeClr val="tx1"/>
                </a:solidFill>
                <a:latin typeface="+mn-lt"/>
                <a:ea typeface="+mn-ea"/>
                <a:cs typeface="+mn-cs"/>
                <a:sym typeface="Trebuchet MS" panose="020B0603020202020204" pitchFamily="34" charset="0"/>
              </a:defRPr>
            </a:lvl7pPr>
            <a:lvl8pPr marL="0" indent="0" algn="l" defTabSz="685800" rtl="0" eaLnBrk="1" latinLnBrk="0" hangingPunct="1">
              <a:lnSpc>
                <a:spcPct val="90000"/>
              </a:lnSpc>
              <a:spcBef>
                <a:spcPts val="675"/>
              </a:spcBef>
              <a:spcAft>
                <a:spcPts val="0"/>
              </a:spcAft>
              <a:buFont typeface="Arial" panose="020B0604020202020204" pitchFamily="34" charset="0"/>
              <a:buChar char="​"/>
              <a:defRPr kumimoji="1" lang="en-US" sz="4050" kern="1200" baseline="0" smtClean="0">
                <a:solidFill>
                  <a:schemeClr val="tx2"/>
                </a:solidFill>
                <a:latin typeface="+mn-lt"/>
                <a:ea typeface="+mn-ea"/>
                <a:cs typeface="+mn-cs"/>
                <a:sym typeface="Trebuchet MS" panose="020B0603020202020204" pitchFamily="34" charset="0"/>
              </a:defRPr>
            </a:lvl8pPr>
            <a:lvl9pPr marL="0" indent="0" algn="l" defTabSz="685800" rtl="0" eaLnBrk="1" latinLnBrk="0" hangingPunct="1">
              <a:lnSpc>
                <a:spcPct val="100000"/>
              </a:lnSpc>
              <a:spcBef>
                <a:spcPts val="0"/>
              </a:spcBef>
              <a:spcAft>
                <a:spcPts val="675"/>
              </a:spcAft>
              <a:buFont typeface="Arial" panose="020B0604020202020204" pitchFamily="34" charset="0"/>
              <a:buChar char="​"/>
              <a:defRPr kumimoji="1" lang="en-US" sz="1800" kern="1200" baseline="0" dirty="0">
                <a:solidFill>
                  <a:schemeClr val="tx2"/>
                </a:solidFill>
                <a:latin typeface="+mn-lt"/>
                <a:ea typeface="+mn-ea"/>
                <a:cs typeface="+mn-cs"/>
                <a:sym typeface="Trebuchet MS" panose="020B0603020202020204" pitchFamily="34" charset="0"/>
              </a:defRPr>
            </a:lvl9pPr>
          </a:lstStyle>
          <a:p>
            <a:pPr>
              <a:buNone/>
            </a:pPr>
            <a:r>
              <a:rPr lang="ja-JP" altLang="en-US" sz="2133" dirty="0">
                <a:solidFill>
                  <a:srgbClr val="0070C0"/>
                </a:solidFill>
                <a:latin typeface="Trebuchet MS" panose="020B0603020202020204" pitchFamily="34" charset="0"/>
                <a:ea typeface="Meiryo UI" panose="020B0604030504040204" pitchFamily="50" charset="-128"/>
              </a:rPr>
              <a:t>事業者名</a:t>
            </a:r>
          </a:p>
        </p:txBody>
      </p:sp>
      <p:sp>
        <p:nvSpPr>
          <p:cNvPr id="6" name="Text Placeholder 3"/>
          <p:cNvSpPr txBox="1">
            <a:spLocks/>
          </p:cNvSpPr>
          <p:nvPr/>
        </p:nvSpPr>
        <p:spPr>
          <a:xfrm>
            <a:off x="526419" y="5984819"/>
            <a:ext cx="6868800" cy="327148"/>
          </a:xfrm>
          <a:prstGeom prst="rect">
            <a:avLst/>
          </a:prstGeom>
        </p:spPr>
        <p:txBody>
          <a:bodyPr lIns="90000"/>
          <a:lstStyle>
            <a:lvl1pPr marL="0" indent="0" algn="l" defTabSz="685800" rtl="0" eaLnBrk="1" latinLnBrk="0" hangingPunct="1">
              <a:lnSpc>
                <a:spcPct val="110000"/>
              </a:lnSpc>
              <a:spcBef>
                <a:spcPts val="450"/>
              </a:spcBef>
              <a:spcAft>
                <a:spcPts val="225"/>
              </a:spcAft>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1pPr>
            <a:lvl2pPr marL="213300" indent="-129600" algn="l" defTabSz="685800" rtl="0" eaLnBrk="1" latinLnBrk="0" hangingPunct="1">
              <a:lnSpc>
                <a:spcPct val="90000"/>
              </a:lnSpc>
              <a:spcBef>
                <a:spcPts val="0"/>
              </a:spcBef>
              <a:spcAft>
                <a:spcPts val="225"/>
              </a:spcAft>
              <a:buClr>
                <a:schemeClr val="tx2"/>
              </a:buClr>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2pPr>
            <a:lvl3pPr marL="383400" indent="-124200" algn="l" defTabSz="685800" rtl="0" eaLnBrk="1" latinLnBrk="0" hangingPunct="1">
              <a:lnSpc>
                <a:spcPct val="90000"/>
              </a:lnSpc>
              <a:spcBef>
                <a:spcPts val="0"/>
              </a:spcBef>
              <a:spcAft>
                <a:spcPts val="225"/>
              </a:spcAft>
              <a:buClr>
                <a:schemeClr val="tx2"/>
              </a:buClr>
              <a:buFont typeface="Trebuchet MS" panose="020B0603020202020204" pitchFamily="34" charset="0"/>
              <a:buChar char="–"/>
              <a:defRPr kumimoji="1" lang="en-US" sz="900" kern="1200">
                <a:solidFill>
                  <a:schemeClr val="tx1"/>
                </a:solidFill>
                <a:latin typeface="+mn-lt"/>
                <a:ea typeface="+mn-ea"/>
                <a:cs typeface="+mn-cs"/>
                <a:sym typeface="Trebuchet MS" panose="020B0603020202020204" pitchFamily="34" charset="0"/>
              </a:defRPr>
            </a:lvl3pPr>
            <a:lvl4pPr marL="0" indent="0" algn="l" defTabSz="685800" rtl="0" eaLnBrk="1" latinLnBrk="0" hangingPunct="1">
              <a:lnSpc>
                <a:spcPct val="110000"/>
              </a:lnSpc>
              <a:spcBef>
                <a:spcPts val="225"/>
              </a:spcBef>
              <a:spcAft>
                <a:spcPts val="225"/>
              </a:spcAft>
              <a:buClr>
                <a:schemeClr val="tx2"/>
              </a:buClr>
              <a:buFont typeface="Arial" panose="020B0604020202020204" pitchFamily="34" charset="0"/>
              <a:buChar char="​"/>
              <a:defRPr kumimoji="1" lang="en-US" sz="1200" kern="1200">
                <a:solidFill>
                  <a:schemeClr val="tx2"/>
                </a:solidFill>
                <a:latin typeface="+mn-lt"/>
                <a:ea typeface="+mn-ea"/>
                <a:cs typeface="+mn-cs"/>
                <a:sym typeface="Trebuchet MS" panose="020B0603020202020204" pitchFamily="34" charset="0"/>
              </a:defRPr>
            </a:lvl4pPr>
            <a:lvl5pPr marL="0" indent="0" algn="l" defTabSz="685800" rtl="0" eaLnBrk="1" latinLnBrk="0" hangingPunct="1">
              <a:lnSpc>
                <a:spcPct val="100000"/>
              </a:lnSpc>
              <a:spcBef>
                <a:spcPts val="0"/>
              </a:spcBef>
              <a:spcAft>
                <a:spcPts val="225"/>
              </a:spcAft>
              <a:buClrTx/>
              <a:buFont typeface="Arial" panose="020B0604020202020204" pitchFamily="34" charset="0"/>
              <a:buChar char="​"/>
              <a:defRPr kumimoji="1" lang="en-US" sz="1200" b="1" kern="1200" smtClean="0">
                <a:solidFill>
                  <a:schemeClr val="tx1"/>
                </a:solidFill>
                <a:latin typeface="+mn-lt"/>
                <a:ea typeface="+mn-ea"/>
                <a:cs typeface="+mn-cs"/>
                <a:sym typeface="Trebuchet MS" panose="020B0603020202020204" pitchFamily="34" charset="0"/>
              </a:defRPr>
            </a:lvl5pPr>
            <a:lvl6pPr marL="202406" indent="-114300" algn="l" defTabSz="685800" rtl="0" eaLnBrk="1" latinLnBrk="0" hangingPunct="1">
              <a:lnSpc>
                <a:spcPct val="90000"/>
              </a:lnSpc>
              <a:spcBef>
                <a:spcPts val="0"/>
              </a:spcBef>
              <a:spcAft>
                <a:spcPts val="450"/>
              </a:spcAft>
              <a:buClr>
                <a:schemeClr val="tx2"/>
              </a:buClr>
              <a:buFont typeface="Arial" panose="020B0604020202020204" pitchFamily="34" charset="0"/>
              <a:buChar char="•"/>
              <a:defRPr kumimoji="1" lang="en-US" sz="1200" kern="1200" smtClean="0">
                <a:solidFill>
                  <a:schemeClr val="tx1"/>
                </a:solidFill>
                <a:latin typeface="+mn-lt"/>
                <a:ea typeface="+mn-ea"/>
                <a:cs typeface="+mn-cs"/>
                <a:sym typeface="Trebuchet MS" panose="020B0603020202020204" pitchFamily="34" charset="0"/>
              </a:defRPr>
            </a:lvl6pPr>
            <a:lvl7pPr marL="0" indent="0" algn="l" defTabSz="685800" rtl="0" eaLnBrk="1" latinLnBrk="0" hangingPunct="1">
              <a:lnSpc>
                <a:spcPct val="90000"/>
              </a:lnSpc>
              <a:spcBef>
                <a:spcPts val="675"/>
              </a:spcBef>
              <a:spcAft>
                <a:spcPts val="675"/>
              </a:spcAft>
              <a:buFont typeface="Arial" panose="020B0604020202020204" pitchFamily="34" charset="0"/>
              <a:buChar char="​"/>
              <a:defRPr kumimoji="1" lang="en-US" sz="3300" kern="1200" baseline="0" smtClean="0">
                <a:solidFill>
                  <a:schemeClr val="tx1"/>
                </a:solidFill>
                <a:latin typeface="+mn-lt"/>
                <a:ea typeface="+mn-ea"/>
                <a:cs typeface="+mn-cs"/>
                <a:sym typeface="Trebuchet MS" panose="020B0603020202020204" pitchFamily="34" charset="0"/>
              </a:defRPr>
            </a:lvl7pPr>
            <a:lvl8pPr marL="0" indent="0" algn="l" defTabSz="685800" rtl="0" eaLnBrk="1" latinLnBrk="0" hangingPunct="1">
              <a:lnSpc>
                <a:spcPct val="90000"/>
              </a:lnSpc>
              <a:spcBef>
                <a:spcPts val="675"/>
              </a:spcBef>
              <a:spcAft>
                <a:spcPts val="0"/>
              </a:spcAft>
              <a:buFont typeface="Arial" panose="020B0604020202020204" pitchFamily="34" charset="0"/>
              <a:buChar char="​"/>
              <a:defRPr kumimoji="1" lang="en-US" sz="4050" kern="1200" baseline="0" smtClean="0">
                <a:solidFill>
                  <a:schemeClr val="tx2"/>
                </a:solidFill>
                <a:latin typeface="+mn-lt"/>
                <a:ea typeface="+mn-ea"/>
                <a:cs typeface="+mn-cs"/>
                <a:sym typeface="Trebuchet MS" panose="020B0603020202020204" pitchFamily="34" charset="0"/>
              </a:defRPr>
            </a:lvl8pPr>
            <a:lvl9pPr marL="0" indent="0" algn="l" defTabSz="685800" rtl="0" eaLnBrk="1" latinLnBrk="0" hangingPunct="1">
              <a:lnSpc>
                <a:spcPct val="100000"/>
              </a:lnSpc>
              <a:spcBef>
                <a:spcPts val="0"/>
              </a:spcBef>
              <a:spcAft>
                <a:spcPts val="675"/>
              </a:spcAft>
              <a:buFont typeface="Arial" panose="020B0604020202020204" pitchFamily="34" charset="0"/>
              <a:buChar char="​"/>
              <a:defRPr kumimoji="1" lang="en-US" sz="1800" kern="1200" baseline="0" dirty="0">
                <a:solidFill>
                  <a:schemeClr val="tx2"/>
                </a:solidFill>
                <a:latin typeface="+mn-lt"/>
                <a:ea typeface="+mn-ea"/>
                <a:cs typeface="+mn-cs"/>
                <a:sym typeface="Trebuchet MS" panose="020B0603020202020204" pitchFamily="34" charset="0"/>
              </a:defRPr>
            </a:lvl9pPr>
          </a:lstStyle>
          <a:p>
            <a:pPr>
              <a:buNone/>
            </a:pPr>
            <a:r>
              <a:rPr lang="ja-JP" altLang="en-US" sz="1400" dirty="0">
                <a:solidFill>
                  <a:srgbClr val="575757"/>
                </a:solidFill>
                <a:latin typeface="Trebuchet MS" panose="020B0603020202020204" pitchFamily="34" charset="0"/>
                <a:ea typeface="Meiryo UI" panose="020B0604030504040204" pitchFamily="50" charset="-128"/>
              </a:rPr>
              <a:t>提案書作成日</a:t>
            </a:r>
            <a:endParaRPr sz="1400" dirty="0">
              <a:solidFill>
                <a:srgbClr val="575757"/>
              </a:solidFill>
              <a:latin typeface="Trebuchet MS" panose="020B0603020202020204" pitchFamily="34" charset="0"/>
              <a:ea typeface="Meiryo UI" panose="020B0604030504040204" pitchFamily="50" charset="-128"/>
            </a:endParaRPr>
          </a:p>
        </p:txBody>
      </p:sp>
      <p:sp>
        <p:nvSpPr>
          <p:cNvPr id="7" name="object 4">
            <a:extLst>
              <a:ext uri="{FF2B5EF4-FFF2-40B4-BE49-F238E27FC236}">
                <a16:creationId xmlns:a16="http://schemas.microsoft.com/office/drawing/2014/main" id="{AA7D24DB-EB24-4470-810B-113EB110A2DF}"/>
              </a:ext>
            </a:extLst>
          </p:cNvPr>
          <p:cNvSpPr/>
          <p:nvPr/>
        </p:nvSpPr>
        <p:spPr>
          <a:xfrm>
            <a:off x="8770209" y="2067201"/>
            <a:ext cx="2706971" cy="1496536"/>
          </a:xfrm>
          <a:prstGeom prst="rect">
            <a:avLst/>
          </a:prstGeom>
          <a:blipFill>
            <a:blip r:embed="rId5" cstate="print"/>
            <a:stretch>
              <a:fillRect/>
            </a:stretch>
          </a:blipFill>
        </p:spPr>
        <p:txBody>
          <a:bodyPr wrap="square" lIns="0" tIns="0" rIns="0" bIns="0" rtlCol="0"/>
          <a:lstStyle/>
          <a:p>
            <a:pPr defTabSz="1038925"/>
            <a:endParaRPr sz="1661" dirty="0">
              <a:solidFill>
                <a:srgbClr val="575757"/>
              </a:solidFill>
              <a:latin typeface="メイリオ" panose="020B0604030504040204" pitchFamily="50" charset="-128"/>
              <a:ea typeface="メイリオ" panose="020B0604030504040204" pitchFamily="50" charset="-128"/>
            </a:endParaRPr>
          </a:p>
        </p:txBody>
      </p:sp>
      <p:sp>
        <p:nvSpPr>
          <p:cNvPr id="8" name="Subtitle 2">
            <a:extLst>
              <a:ext uri="{FF2B5EF4-FFF2-40B4-BE49-F238E27FC236}">
                <a16:creationId xmlns:a16="http://schemas.microsoft.com/office/drawing/2014/main" id="{45C82713-AF57-44D1-A4D1-4645950CFBE3}"/>
              </a:ext>
            </a:extLst>
          </p:cNvPr>
          <p:cNvSpPr txBox="1">
            <a:spLocks/>
          </p:cNvSpPr>
          <p:nvPr/>
        </p:nvSpPr>
        <p:spPr>
          <a:xfrm>
            <a:off x="526417" y="872977"/>
            <a:ext cx="8201365" cy="1146532"/>
          </a:xfrm>
          <a:prstGeom prst="rect">
            <a:avLst/>
          </a:prstGeom>
          <a:ln w="9525" cap="flat" cmpd="sng" algn="ctr">
            <a:solidFill>
              <a:srgbClr val="9A9A9A"/>
            </a:solidFill>
            <a:prstDash val="solid"/>
            <a:round/>
            <a:headEnd type="none" w="med" len="med"/>
            <a:tailEnd type="none" w="med" len="med"/>
          </a:ln>
        </p:spPr>
        <p:txBody>
          <a:bodyPr wrap="square" lIns="90000">
            <a:spAutoFit/>
          </a:bodyPr>
          <a:lstStyle>
            <a:lvl1pPr marL="0" indent="0" algn="l" defTabSz="685800" rtl="0" eaLnBrk="1" latinLnBrk="0" hangingPunct="1">
              <a:lnSpc>
                <a:spcPct val="110000"/>
              </a:lnSpc>
              <a:spcBef>
                <a:spcPts val="450"/>
              </a:spcBef>
              <a:spcAft>
                <a:spcPts val="225"/>
              </a:spcAft>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1pPr>
            <a:lvl2pPr marL="213300" indent="-129600" algn="l" defTabSz="685800" rtl="0" eaLnBrk="1" latinLnBrk="0" hangingPunct="1">
              <a:lnSpc>
                <a:spcPct val="90000"/>
              </a:lnSpc>
              <a:spcBef>
                <a:spcPts val="0"/>
              </a:spcBef>
              <a:spcAft>
                <a:spcPts val="225"/>
              </a:spcAft>
              <a:buClr>
                <a:schemeClr val="tx2"/>
              </a:buClr>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2pPr>
            <a:lvl3pPr marL="383400" indent="-124200" algn="l" defTabSz="685800" rtl="0" eaLnBrk="1" latinLnBrk="0" hangingPunct="1">
              <a:lnSpc>
                <a:spcPct val="90000"/>
              </a:lnSpc>
              <a:spcBef>
                <a:spcPts val="0"/>
              </a:spcBef>
              <a:spcAft>
                <a:spcPts val="225"/>
              </a:spcAft>
              <a:buClr>
                <a:schemeClr val="tx2"/>
              </a:buClr>
              <a:buFont typeface="Trebuchet MS" panose="020B0603020202020204" pitchFamily="34" charset="0"/>
              <a:buChar char="–"/>
              <a:defRPr kumimoji="1" lang="en-US" sz="900" kern="1200">
                <a:solidFill>
                  <a:schemeClr val="tx1"/>
                </a:solidFill>
                <a:latin typeface="+mn-lt"/>
                <a:ea typeface="+mn-ea"/>
                <a:cs typeface="+mn-cs"/>
                <a:sym typeface="Trebuchet MS" panose="020B0603020202020204" pitchFamily="34" charset="0"/>
              </a:defRPr>
            </a:lvl3pPr>
            <a:lvl4pPr marL="0" indent="0" algn="l" defTabSz="685800" rtl="0" eaLnBrk="1" latinLnBrk="0" hangingPunct="1">
              <a:lnSpc>
                <a:spcPct val="110000"/>
              </a:lnSpc>
              <a:spcBef>
                <a:spcPts val="225"/>
              </a:spcBef>
              <a:spcAft>
                <a:spcPts val="225"/>
              </a:spcAft>
              <a:buClr>
                <a:schemeClr val="tx2"/>
              </a:buClr>
              <a:buFont typeface="Arial" panose="020B0604020202020204" pitchFamily="34" charset="0"/>
              <a:buChar char="​"/>
              <a:defRPr kumimoji="1" lang="en-US" sz="1200" kern="1200">
                <a:solidFill>
                  <a:schemeClr val="tx2"/>
                </a:solidFill>
                <a:latin typeface="+mn-lt"/>
                <a:ea typeface="+mn-ea"/>
                <a:cs typeface="+mn-cs"/>
                <a:sym typeface="Trebuchet MS" panose="020B0603020202020204" pitchFamily="34" charset="0"/>
              </a:defRPr>
            </a:lvl4pPr>
            <a:lvl5pPr marL="0" indent="0" algn="l" defTabSz="685800" rtl="0" eaLnBrk="1" latinLnBrk="0" hangingPunct="1">
              <a:lnSpc>
                <a:spcPct val="100000"/>
              </a:lnSpc>
              <a:spcBef>
                <a:spcPts val="0"/>
              </a:spcBef>
              <a:spcAft>
                <a:spcPts val="225"/>
              </a:spcAft>
              <a:buClrTx/>
              <a:buFont typeface="Arial" panose="020B0604020202020204" pitchFamily="34" charset="0"/>
              <a:buChar char="​"/>
              <a:defRPr kumimoji="1" lang="en-US" sz="1200" b="1" kern="1200" smtClean="0">
                <a:solidFill>
                  <a:schemeClr val="tx1"/>
                </a:solidFill>
                <a:latin typeface="+mn-lt"/>
                <a:ea typeface="+mn-ea"/>
                <a:cs typeface="+mn-cs"/>
                <a:sym typeface="Trebuchet MS" panose="020B0603020202020204" pitchFamily="34" charset="0"/>
              </a:defRPr>
            </a:lvl5pPr>
            <a:lvl6pPr marL="202406" indent="-114300" algn="l" defTabSz="685800" rtl="0" eaLnBrk="1" latinLnBrk="0" hangingPunct="1">
              <a:lnSpc>
                <a:spcPct val="90000"/>
              </a:lnSpc>
              <a:spcBef>
                <a:spcPts val="0"/>
              </a:spcBef>
              <a:spcAft>
                <a:spcPts val="450"/>
              </a:spcAft>
              <a:buClr>
                <a:schemeClr val="tx2"/>
              </a:buClr>
              <a:buFont typeface="Arial" panose="020B0604020202020204" pitchFamily="34" charset="0"/>
              <a:buChar char="•"/>
              <a:defRPr kumimoji="1" lang="en-US" sz="1200" kern="1200" smtClean="0">
                <a:solidFill>
                  <a:schemeClr val="tx1"/>
                </a:solidFill>
                <a:latin typeface="+mn-lt"/>
                <a:ea typeface="+mn-ea"/>
                <a:cs typeface="+mn-cs"/>
                <a:sym typeface="Trebuchet MS" panose="020B0603020202020204" pitchFamily="34" charset="0"/>
              </a:defRPr>
            </a:lvl6pPr>
            <a:lvl7pPr marL="0" indent="0" algn="l" defTabSz="685800" rtl="0" eaLnBrk="1" latinLnBrk="0" hangingPunct="1">
              <a:lnSpc>
                <a:spcPct val="90000"/>
              </a:lnSpc>
              <a:spcBef>
                <a:spcPts val="675"/>
              </a:spcBef>
              <a:spcAft>
                <a:spcPts val="675"/>
              </a:spcAft>
              <a:buFont typeface="Arial" panose="020B0604020202020204" pitchFamily="34" charset="0"/>
              <a:buChar char="​"/>
              <a:defRPr kumimoji="1" lang="en-US" sz="3300" kern="1200" baseline="0" smtClean="0">
                <a:solidFill>
                  <a:schemeClr val="tx1"/>
                </a:solidFill>
                <a:latin typeface="+mn-lt"/>
                <a:ea typeface="+mn-ea"/>
                <a:cs typeface="+mn-cs"/>
                <a:sym typeface="Trebuchet MS" panose="020B0603020202020204" pitchFamily="34" charset="0"/>
              </a:defRPr>
            </a:lvl7pPr>
            <a:lvl8pPr marL="0" indent="0" algn="l" defTabSz="685800" rtl="0" eaLnBrk="1" latinLnBrk="0" hangingPunct="1">
              <a:lnSpc>
                <a:spcPct val="90000"/>
              </a:lnSpc>
              <a:spcBef>
                <a:spcPts val="675"/>
              </a:spcBef>
              <a:spcAft>
                <a:spcPts val="0"/>
              </a:spcAft>
              <a:buFont typeface="Arial" panose="020B0604020202020204" pitchFamily="34" charset="0"/>
              <a:buChar char="​"/>
              <a:defRPr kumimoji="1" lang="en-US" sz="4050" kern="1200" baseline="0" smtClean="0">
                <a:solidFill>
                  <a:schemeClr val="tx2"/>
                </a:solidFill>
                <a:latin typeface="+mn-lt"/>
                <a:ea typeface="+mn-ea"/>
                <a:cs typeface="+mn-cs"/>
                <a:sym typeface="Trebuchet MS" panose="020B0603020202020204" pitchFamily="34" charset="0"/>
              </a:defRPr>
            </a:lvl8pPr>
            <a:lvl9pPr marL="0" indent="0" algn="l" defTabSz="685800" rtl="0" eaLnBrk="1" latinLnBrk="0" hangingPunct="1">
              <a:lnSpc>
                <a:spcPct val="100000"/>
              </a:lnSpc>
              <a:spcBef>
                <a:spcPts val="0"/>
              </a:spcBef>
              <a:spcAft>
                <a:spcPts val="675"/>
              </a:spcAft>
              <a:buFont typeface="Arial" panose="020B0604020202020204" pitchFamily="34" charset="0"/>
              <a:buChar char="​"/>
              <a:defRPr kumimoji="1" lang="en-US" sz="1800" kern="1200" baseline="0" dirty="0">
                <a:solidFill>
                  <a:schemeClr val="tx2"/>
                </a:solidFill>
                <a:latin typeface="+mn-lt"/>
                <a:ea typeface="+mn-ea"/>
                <a:cs typeface="+mn-cs"/>
                <a:sym typeface="Trebuchet MS" panose="020B0603020202020204" pitchFamily="34" charset="0"/>
              </a:defRPr>
            </a:lvl9pPr>
          </a:lstStyle>
          <a:p>
            <a:pPr>
              <a:spcBef>
                <a:spcPts val="0"/>
              </a:spcBef>
              <a:spcAft>
                <a:spcPts val="0"/>
              </a:spcAft>
              <a:buNone/>
            </a:pPr>
            <a:r>
              <a:rPr lang="ja-JP" altLang="en-US" sz="2133" dirty="0">
                <a:solidFill>
                  <a:srgbClr val="0070C0"/>
                </a:solidFill>
                <a:latin typeface="Trebuchet MS" panose="020B0603020202020204" pitchFamily="34" charset="0"/>
                <a:ea typeface="Meiryo UI" panose="020B0604030504040204" pitchFamily="50" charset="-128"/>
              </a:rPr>
              <a:t>公募テーマ：</a:t>
            </a:r>
            <a:endParaRPr lang="en-US" altLang="ja-JP" sz="2133" dirty="0">
              <a:solidFill>
                <a:srgbClr val="0070C0"/>
              </a:solidFill>
              <a:latin typeface="Trebuchet MS" panose="020B0603020202020204" pitchFamily="34" charset="0"/>
              <a:ea typeface="Meiryo UI" panose="020B0604030504040204" pitchFamily="50" charset="-128"/>
            </a:endParaRPr>
          </a:p>
          <a:p>
            <a:pPr>
              <a:spcBef>
                <a:spcPts val="0"/>
              </a:spcBef>
              <a:spcAft>
                <a:spcPts val="0"/>
              </a:spcAft>
              <a:buNone/>
            </a:pPr>
            <a:r>
              <a:rPr lang="ja-JP" altLang="en-US" sz="2133" dirty="0">
                <a:solidFill>
                  <a:srgbClr val="0070C0"/>
                </a:solidFill>
                <a:latin typeface="Trebuchet MS" panose="020B0603020202020204" pitchFamily="34" charset="0"/>
                <a:ea typeface="Meiryo UI" panose="020B0604030504040204" pitchFamily="50" charset="-128"/>
              </a:rPr>
              <a:t>「未来のブカツビジョン」の実現に関するテーマ</a:t>
            </a:r>
            <a:endParaRPr lang="en-US" altLang="ja-JP" sz="2133" dirty="0">
              <a:solidFill>
                <a:srgbClr val="0070C0"/>
              </a:solidFill>
              <a:latin typeface="Trebuchet MS" panose="020B0603020202020204" pitchFamily="34" charset="0"/>
              <a:ea typeface="Meiryo UI" panose="020B0604030504040204" pitchFamily="50" charset="-128"/>
            </a:endParaRPr>
          </a:p>
          <a:p>
            <a:pPr>
              <a:spcBef>
                <a:spcPts val="0"/>
              </a:spcBef>
              <a:spcAft>
                <a:spcPts val="0"/>
              </a:spcAft>
              <a:buNone/>
            </a:pPr>
            <a:r>
              <a:rPr lang="en-US" altLang="ja-JP" sz="2133" dirty="0">
                <a:solidFill>
                  <a:srgbClr val="0070C0"/>
                </a:solidFill>
                <a:latin typeface="Trebuchet MS" panose="020B0603020202020204" pitchFamily="34" charset="0"/>
                <a:ea typeface="Meiryo UI" panose="020B0604030504040204" pitchFamily="50" charset="-128"/>
              </a:rPr>
              <a:t>D-Ⅱ</a:t>
            </a:r>
            <a:r>
              <a:rPr lang="ja-JP" altLang="en-US" sz="2133" dirty="0">
                <a:solidFill>
                  <a:srgbClr val="0070C0"/>
                </a:solidFill>
                <a:latin typeface="Trebuchet MS" panose="020B0603020202020204" pitchFamily="34" charset="0"/>
                <a:ea typeface="Meiryo UI" panose="020B0604030504040204" pitchFamily="50" charset="-128"/>
              </a:rPr>
              <a:t>「部活動地域移行における個別論点</a:t>
            </a:r>
            <a:r>
              <a:rPr lang="en-US" altLang="ja-JP" sz="2133" dirty="0">
                <a:solidFill>
                  <a:srgbClr val="0070C0"/>
                </a:solidFill>
                <a:latin typeface="Trebuchet MS" panose="020B0603020202020204" pitchFamily="34" charset="0"/>
                <a:ea typeface="Meiryo UI" panose="020B0604030504040204" pitchFamily="50" charset="-128"/>
              </a:rPr>
              <a:t>F/S</a:t>
            </a:r>
            <a:r>
              <a:rPr lang="ja-JP" altLang="en-US" sz="2133" dirty="0">
                <a:solidFill>
                  <a:srgbClr val="0070C0"/>
                </a:solidFill>
                <a:latin typeface="Trebuchet MS" panose="020B0603020202020204" pitchFamily="34" charset="0"/>
                <a:ea typeface="Meiryo UI" panose="020B0604030504040204" pitchFamily="50" charset="-128"/>
              </a:rPr>
              <a:t>事業」</a:t>
            </a:r>
          </a:p>
        </p:txBody>
      </p:sp>
      <p:sp>
        <p:nvSpPr>
          <p:cNvPr id="9" name="Rectangle 8">
            <a:extLst>
              <a:ext uri="{FF2B5EF4-FFF2-40B4-BE49-F238E27FC236}">
                <a16:creationId xmlns:a16="http://schemas.microsoft.com/office/drawing/2014/main" id="{6FF42735-FEF2-42E6-93AC-5904F5435416}"/>
              </a:ext>
            </a:extLst>
          </p:cNvPr>
          <p:cNvSpPr/>
          <p:nvPr/>
        </p:nvSpPr>
        <p:spPr>
          <a:xfrm>
            <a:off x="8727782" y="185868"/>
            <a:ext cx="3066473" cy="2714365"/>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本テンプレートはあくまで提案書作成の参考です。大枠の流れ（目次など）を守って頂ければ、詳細な構成・デザインは、ご提案ごとに自由に変えて頂いて構いません。</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複数の事業を提案する場合は、それぞれの事業でファイルを分けてください。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当該提案書は</a:t>
            </a:r>
            <a:r>
              <a:rPr kumimoji="1" lang="en-US" altLang="ja-JP" sz="1200" dirty="0">
                <a:solidFill>
                  <a:srgbClr val="FFFFFF"/>
                </a:solidFill>
                <a:latin typeface="Trebuchet MS" panose="020B0603020202020204" pitchFamily="34" charset="0"/>
                <a:ea typeface="Meiryo UI" panose="020B0604030504040204" pitchFamily="50" charset="-128"/>
              </a:rPr>
              <a:t>Power</a:t>
            </a:r>
            <a:r>
              <a:rPr kumimoji="1" lang="ja-JP" altLang="en-US" sz="1200" dirty="0">
                <a:solidFill>
                  <a:srgbClr val="FFFFFF"/>
                </a:solidFill>
                <a:latin typeface="Trebuchet MS" panose="020B0603020202020204" pitchFamily="34" charset="0"/>
                <a:ea typeface="Meiryo UI" panose="020B0604030504040204" pitchFamily="50" charset="-128"/>
              </a:rPr>
              <a:t> </a:t>
            </a:r>
            <a:r>
              <a:rPr kumimoji="1" lang="en-US" altLang="ja-JP" sz="1200" dirty="0">
                <a:solidFill>
                  <a:srgbClr val="FFFFFF"/>
                </a:solidFill>
                <a:latin typeface="Trebuchet MS" panose="020B0603020202020204" pitchFamily="34" charset="0"/>
                <a:ea typeface="Meiryo UI" panose="020B0604030504040204" pitchFamily="50" charset="-128"/>
              </a:rPr>
              <a:t>Point</a:t>
            </a:r>
            <a:r>
              <a:rPr kumimoji="1" lang="ja-JP" altLang="en-US" sz="1200" dirty="0">
                <a:solidFill>
                  <a:srgbClr val="FFFFFF"/>
                </a:solidFill>
                <a:latin typeface="Trebuchet MS" panose="020B0603020202020204" pitchFamily="34" charset="0"/>
                <a:ea typeface="Meiryo UI" panose="020B0604030504040204" pitchFamily="50" charset="-128"/>
              </a:rPr>
              <a:t>版と</a:t>
            </a:r>
            <a:r>
              <a:rPr kumimoji="1" lang="en-US" altLang="ja-JP" sz="1200" dirty="0">
                <a:solidFill>
                  <a:srgbClr val="FFFFFF"/>
                </a:solidFill>
                <a:latin typeface="Trebuchet MS" panose="020B0603020202020204" pitchFamily="34" charset="0"/>
                <a:ea typeface="Meiryo UI" panose="020B0604030504040204" pitchFamily="50" charset="-128"/>
              </a:rPr>
              <a:t>PDF</a:t>
            </a:r>
            <a:r>
              <a:rPr kumimoji="1" lang="ja-JP" altLang="en-US" sz="1200" dirty="0">
                <a:solidFill>
                  <a:srgbClr val="FFFFFF"/>
                </a:solidFill>
                <a:latin typeface="Trebuchet MS" panose="020B0603020202020204" pitchFamily="34" charset="0"/>
                <a:ea typeface="Meiryo UI" panose="020B0604030504040204" pitchFamily="50" charset="-128"/>
              </a:rPr>
              <a:t>版の</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両方をご提出ください。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また、</a:t>
            </a:r>
            <a:r>
              <a:rPr kumimoji="1" lang="en-US" altLang="ja-JP" sz="1200" dirty="0">
                <a:solidFill>
                  <a:srgbClr val="FFFFFF"/>
                </a:solidFill>
                <a:latin typeface="Trebuchet MS" panose="020B0603020202020204" pitchFamily="34" charset="0"/>
                <a:ea typeface="Meiryo UI" panose="020B0604030504040204" pitchFamily="50" charset="-128"/>
              </a:rPr>
              <a:t>Excel</a:t>
            </a:r>
            <a:r>
              <a:rPr kumimoji="1" lang="ja-JP" altLang="en-US" sz="1200" dirty="0">
                <a:solidFill>
                  <a:srgbClr val="FFFFFF"/>
                </a:solidFill>
                <a:latin typeface="Trebuchet MS" panose="020B0603020202020204" pitchFamily="34" charset="0"/>
                <a:ea typeface="Meiryo UI" panose="020B0604030504040204" pitchFamily="50" charset="-128"/>
              </a:rPr>
              <a:t>の支出計画書を提出することも必須ですのでご留意ください。</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pic>
        <p:nvPicPr>
          <p:cNvPr id="10" name="図 9" descr="ロゴ&#10;&#10;自動的に生成された説明">
            <a:extLst>
              <a:ext uri="{FF2B5EF4-FFF2-40B4-BE49-F238E27FC236}">
                <a16:creationId xmlns:a16="http://schemas.microsoft.com/office/drawing/2014/main" id="{3338B883-2DFF-49DB-A3AB-BDDD211559E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34592" y="3957767"/>
            <a:ext cx="4656908" cy="2027052"/>
          </a:xfrm>
          <a:prstGeom prst="rect">
            <a:avLst/>
          </a:prstGeom>
        </p:spPr>
      </p:pic>
    </p:spTree>
    <p:extLst>
      <p:ext uri="{BB962C8B-B14F-4D97-AF65-F5344CB8AC3E}">
        <p14:creationId xmlns:p14="http://schemas.microsoft.com/office/powerpoint/2010/main" val="67849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6" name="Rectangle 5">
            <a:extLst>
              <a:ext uri="{FF2B5EF4-FFF2-40B4-BE49-F238E27FC236}">
                <a16:creationId xmlns:a16="http://schemas.microsoft.com/office/drawing/2014/main" id="{C71138D6-50EE-4C91-ACA6-72D6C462194E}"/>
              </a:ext>
            </a:extLst>
          </p:cNvPr>
          <p:cNvSpPr/>
          <p:nvPr/>
        </p:nvSpPr>
        <p:spPr>
          <a:xfrm>
            <a:off x="6993984"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0" name="正方形/長方形 9">
            <a:extLst>
              <a:ext uri="{FF2B5EF4-FFF2-40B4-BE49-F238E27FC236}">
                <a16:creationId xmlns:a16="http://schemas.microsoft.com/office/drawing/2014/main" id="{7F8E00D7-F831-4FF1-BF51-1C561EC8CC6B}"/>
              </a:ext>
            </a:extLst>
          </p:cNvPr>
          <p:cNvSpPr/>
          <p:nvPr/>
        </p:nvSpPr>
        <p:spPr>
          <a:xfrm>
            <a:off x="628651" y="1485900"/>
            <a:ext cx="10933350" cy="46751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a:buSzPct val="100000"/>
            </a:pPr>
            <a:endParaRPr kumimoji="1" lang="ja-JP" altLang="en-US" dirty="0">
              <a:solidFill>
                <a:schemeClr val="tx1"/>
              </a:solidFill>
              <a:latin typeface="Trebuchet MS" panose="020B0603020202020204" pitchFamily="34" charset="0"/>
              <a:ea typeface="Meiryo UI" panose="020B0604030504040204" pitchFamily="50" charset="-128"/>
            </a:endParaRPr>
          </a:p>
        </p:txBody>
      </p:sp>
      <p:sp>
        <p:nvSpPr>
          <p:cNvPr id="11" name="タイトル 200">
            <a:extLst>
              <a:ext uri="{FF2B5EF4-FFF2-40B4-BE49-F238E27FC236}">
                <a16:creationId xmlns:a16="http://schemas.microsoft.com/office/drawing/2014/main" id="{C6F24E15-DB6E-44FE-BC95-B78AA22DEA80}"/>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実証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検証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ポイント </a:t>
            </a:r>
            <a:r>
              <a:rPr lang="en-US" altLang="ja-JP" sz="1800" dirty="0">
                <a:solidFill>
                  <a:srgbClr val="575757"/>
                </a:solidFill>
                <a:latin typeface="Trebuchet MS" panose="020B0603020202020204" pitchFamily="34" charset="0"/>
              </a:rPr>
              <a:t>(3/X)</a:t>
            </a:r>
            <a:endParaRPr lang="en-US" sz="1800" dirty="0">
              <a:solidFill>
                <a:srgbClr val="575757"/>
              </a:solidFill>
              <a:latin typeface="Trebuchet MS" panose="020B0603020202020204" pitchFamily="34" charset="0"/>
            </a:endParaRPr>
          </a:p>
        </p:txBody>
      </p:sp>
      <p:sp>
        <p:nvSpPr>
          <p:cNvPr id="14" name="Rectangle 21">
            <a:extLst>
              <a:ext uri="{FF2B5EF4-FFF2-40B4-BE49-F238E27FC236}">
                <a16:creationId xmlns:a16="http://schemas.microsoft.com/office/drawing/2014/main" id="{78244CC1-780E-465A-A429-D92C9BB74693}"/>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
        <p:nvSpPr>
          <p:cNvPr id="13" name="Rectangle 20">
            <a:extLst>
              <a:ext uri="{FF2B5EF4-FFF2-40B4-BE49-F238E27FC236}">
                <a16:creationId xmlns:a16="http://schemas.microsoft.com/office/drawing/2014/main" id="{78C33347-BDD0-4FD6-9149-888E7B201FDA}"/>
              </a:ext>
            </a:extLst>
          </p:cNvPr>
          <p:cNvSpPr/>
          <p:nvPr/>
        </p:nvSpPr>
        <p:spPr>
          <a:xfrm>
            <a:off x="6993984" y="706438"/>
            <a:ext cx="4674141" cy="787416"/>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3362296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47909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graphicFrame>
        <p:nvGraphicFramePr>
          <p:cNvPr id="3" name="Table 3">
            <a:extLst>
              <a:ext uri="{FF2B5EF4-FFF2-40B4-BE49-F238E27FC236}">
                <a16:creationId xmlns:a16="http://schemas.microsoft.com/office/drawing/2014/main" id="{CB5C99CA-31D1-44CE-8F99-CB0751A9ED50}"/>
              </a:ext>
            </a:extLst>
          </p:cNvPr>
          <p:cNvGraphicFramePr>
            <a:graphicFrameLocks noGrp="1"/>
          </p:cNvGraphicFramePr>
          <p:nvPr>
            <p:extLst>
              <p:ext uri="{D42A27DB-BD31-4B8C-83A1-F6EECF244321}">
                <p14:modId xmlns:p14="http://schemas.microsoft.com/office/powerpoint/2010/main" val="3309665997"/>
              </p:ext>
            </p:extLst>
          </p:nvPr>
        </p:nvGraphicFramePr>
        <p:xfrm>
          <a:off x="630000" y="1581150"/>
          <a:ext cx="10699060" cy="4599313"/>
        </p:xfrm>
        <a:graphic>
          <a:graphicData uri="http://schemas.openxmlformats.org/drawingml/2006/table">
            <a:tbl>
              <a:tblPr firstRow="1" bandRow="1">
                <a:tableStyleId>{5C22544A-7EE6-4342-B048-85BDC9FD1C3A}</a:tableStyleId>
              </a:tblPr>
              <a:tblGrid>
                <a:gridCol w="1069906">
                  <a:extLst>
                    <a:ext uri="{9D8B030D-6E8A-4147-A177-3AD203B41FA5}">
                      <a16:colId xmlns:a16="http://schemas.microsoft.com/office/drawing/2014/main" val="2286045957"/>
                    </a:ext>
                  </a:extLst>
                </a:gridCol>
                <a:gridCol w="1069906">
                  <a:extLst>
                    <a:ext uri="{9D8B030D-6E8A-4147-A177-3AD203B41FA5}">
                      <a16:colId xmlns:a16="http://schemas.microsoft.com/office/drawing/2014/main" val="2073487949"/>
                    </a:ext>
                  </a:extLst>
                </a:gridCol>
                <a:gridCol w="1069906">
                  <a:extLst>
                    <a:ext uri="{9D8B030D-6E8A-4147-A177-3AD203B41FA5}">
                      <a16:colId xmlns:a16="http://schemas.microsoft.com/office/drawing/2014/main" val="1714917571"/>
                    </a:ext>
                  </a:extLst>
                </a:gridCol>
                <a:gridCol w="1069906">
                  <a:extLst>
                    <a:ext uri="{9D8B030D-6E8A-4147-A177-3AD203B41FA5}">
                      <a16:colId xmlns:a16="http://schemas.microsoft.com/office/drawing/2014/main" val="1305980050"/>
                    </a:ext>
                  </a:extLst>
                </a:gridCol>
                <a:gridCol w="1069906">
                  <a:extLst>
                    <a:ext uri="{9D8B030D-6E8A-4147-A177-3AD203B41FA5}">
                      <a16:colId xmlns:a16="http://schemas.microsoft.com/office/drawing/2014/main" val="2862076656"/>
                    </a:ext>
                  </a:extLst>
                </a:gridCol>
                <a:gridCol w="1069906">
                  <a:extLst>
                    <a:ext uri="{9D8B030D-6E8A-4147-A177-3AD203B41FA5}">
                      <a16:colId xmlns:a16="http://schemas.microsoft.com/office/drawing/2014/main" val="1114773464"/>
                    </a:ext>
                  </a:extLst>
                </a:gridCol>
                <a:gridCol w="1069906">
                  <a:extLst>
                    <a:ext uri="{9D8B030D-6E8A-4147-A177-3AD203B41FA5}">
                      <a16:colId xmlns:a16="http://schemas.microsoft.com/office/drawing/2014/main" val="3401389554"/>
                    </a:ext>
                  </a:extLst>
                </a:gridCol>
                <a:gridCol w="1069906">
                  <a:extLst>
                    <a:ext uri="{9D8B030D-6E8A-4147-A177-3AD203B41FA5}">
                      <a16:colId xmlns:a16="http://schemas.microsoft.com/office/drawing/2014/main" val="2209668900"/>
                    </a:ext>
                  </a:extLst>
                </a:gridCol>
                <a:gridCol w="1069906">
                  <a:extLst>
                    <a:ext uri="{9D8B030D-6E8A-4147-A177-3AD203B41FA5}">
                      <a16:colId xmlns:a16="http://schemas.microsoft.com/office/drawing/2014/main" val="1528617239"/>
                    </a:ext>
                  </a:extLst>
                </a:gridCol>
                <a:gridCol w="1069906">
                  <a:extLst>
                    <a:ext uri="{9D8B030D-6E8A-4147-A177-3AD203B41FA5}">
                      <a16:colId xmlns:a16="http://schemas.microsoft.com/office/drawing/2014/main" val="1298417420"/>
                    </a:ext>
                  </a:extLst>
                </a:gridCol>
              </a:tblGrid>
              <a:tr h="266700">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8</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lt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9</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10</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11</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12</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1</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2</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altLang="ja-JP" sz="1600" dirty="0">
                          <a:solidFill>
                            <a:srgbClr val="575757"/>
                          </a:solidFill>
                          <a:latin typeface="Trebuchet MS" panose="020B0603020202020204" pitchFamily="34" charset="0"/>
                          <a:ea typeface="Meiryo UI" panose="020B0604030504040204" pitchFamily="50" charset="-128"/>
                        </a:rPr>
                        <a:t>3</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altLang="ja-JP" sz="1600" dirty="0">
                          <a:solidFill>
                            <a:srgbClr val="575757"/>
                          </a:solidFill>
                          <a:latin typeface="Trebuchet MS" panose="020B0603020202020204" pitchFamily="34" charset="0"/>
                          <a:ea typeface="Meiryo UI" panose="020B0604030504040204" pitchFamily="50" charset="-128"/>
                        </a:rPr>
                        <a:t>(</a:t>
                      </a:r>
                      <a:r>
                        <a:rPr lang="ja-JP" altLang="en-US" sz="1600" dirty="0">
                          <a:solidFill>
                            <a:srgbClr val="575757"/>
                          </a:solidFill>
                          <a:latin typeface="Trebuchet MS" panose="020B0603020202020204" pitchFamily="34" charset="0"/>
                          <a:ea typeface="Meiryo UI" panose="020B0604030504040204" pitchFamily="50" charset="-128"/>
                        </a:rPr>
                        <a:t>実証後</a:t>
                      </a:r>
                      <a:r>
                        <a:rPr lang="en-US" altLang="ja-JP" sz="1600" dirty="0">
                          <a:solidFill>
                            <a:srgbClr val="575757"/>
                          </a:solidFill>
                          <a:latin typeface="Trebuchet MS" panose="020B0603020202020204" pitchFamily="34" charset="0"/>
                          <a:ea typeface="Meiryo UI" panose="020B0604030504040204" pitchFamily="50" charset="-128"/>
                        </a:rPr>
                        <a:t>)</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mpd="sng">
                      <a:solidFill>
                        <a:schemeClr val="lt1"/>
                      </a:solidFill>
                    </a:lnR>
                    <a:lnT w="12700" cmpd="sng">
                      <a:solidFill>
                        <a:schemeClr val="lt1"/>
                      </a:solidFill>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49060433"/>
                  </a:ext>
                </a:extLst>
              </a:tr>
              <a:tr h="4233553">
                <a:tc>
                  <a:txBody>
                    <a:bodyPr/>
                    <a:lstStyle/>
                    <a:p>
                      <a:r>
                        <a:rPr lang="en-US" altLang="ja-JP" dirty="0">
                          <a:solidFill>
                            <a:schemeClr val="accent1"/>
                          </a:solidFill>
                          <a:latin typeface="Trebuchet MS" panose="020B0603020202020204" pitchFamily="34" charset="0"/>
                          <a:ea typeface="Meiryo UI" panose="020B0604030504040204" pitchFamily="50" charset="-128"/>
                        </a:rPr>
                        <a:t>XXX</a:t>
                      </a:r>
                      <a:endParaRPr lang="en-US" dirty="0">
                        <a:solidFill>
                          <a:schemeClr val="accent1"/>
                        </a:solidFill>
                        <a:latin typeface="Trebuchet MS" panose="020B0603020202020204" pitchFamily="34" charset="0"/>
                        <a:ea typeface="Meiryo UI" panose="020B0604030504040204" pitchFamily="50" charset="-128"/>
                      </a:endParaRPr>
                    </a:p>
                  </a:txBody>
                  <a:tcPr>
                    <a:lnL w="12700" cmpd="sng">
                      <a:solidFill>
                        <a:schemeClr val="lt1"/>
                      </a:solidFill>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mpd="sng">
                      <a:solidFill>
                        <a:schemeClr val="lt1"/>
                      </a:solid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15255581"/>
                  </a:ext>
                </a:extLst>
              </a:tr>
            </a:tbl>
          </a:graphicData>
        </a:graphic>
      </p:graphicFrame>
      <p:sp>
        <p:nvSpPr>
          <p:cNvPr id="4" name="Arrow: Right 3">
            <a:extLst>
              <a:ext uri="{FF2B5EF4-FFF2-40B4-BE49-F238E27FC236}">
                <a16:creationId xmlns:a16="http://schemas.microsoft.com/office/drawing/2014/main" id="{4774EAB2-936B-4FC7-B61B-67F4EB5FC500}"/>
              </a:ext>
            </a:extLst>
          </p:cNvPr>
          <p:cNvSpPr/>
          <p:nvPr/>
        </p:nvSpPr>
        <p:spPr>
          <a:xfrm>
            <a:off x="1694090" y="1952625"/>
            <a:ext cx="3248025" cy="561975"/>
          </a:xfrm>
          <a:prstGeom prst="rightArrow">
            <a:avLst>
              <a:gd name="adj1" fmla="val 50000"/>
              <a:gd name="adj2" fmla="val 75000"/>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en-US" altLang="ja-JP" sz="1200" dirty="0">
                <a:solidFill>
                  <a:srgbClr val="FFFFFF"/>
                </a:solidFill>
                <a:latin typeface="Trebuchet MS" panose="020B0603020202020204" pitchFamily="34" charset="0"/>
                <a:ea typeface="Meiryo UI" panose="020B0604030504040204" pitchFamily="50" charset="-128"/>
              </a:rPr>
              <a:t>XXXX</a:t>
            </a:r>
            <a:endParaRPr kumimoji="1" lang="en-US" sz="1200" dirty="0">
              <a:solidFill>
                <a:srgbClr val="FFFFFF"/>
              </a:solidFill>
              <a:latin typeface="Trebuchet MS" panose="020B0603020202020204" pitchFamily="34" charset="0"/>
              <a:ea typeface="Meiryo UI" panose="020B0604030504040204" pitchFamily="50" charset="-128"/>
            </a:endParaRPr>
          </a:p>
        </p:txBody>
      </p:sp>
      <p:sp>
        <p:nvSpPr>
          <p:cNvPr id="9" name="Rectangle 8">
            <a:extLst>
              <a:ext uri="{FF2B5EF4-FFF2-40B4-BE49-F238E27FC236}">
                <a16:creationId xmlns:a16="http://schemas.microsoft.com/office/drawing/2014/main" id="{56903EDE-CEFF-41E2-9870-47E8E607EBBE}"/>
              </a:ext>
            </a:extLst>
          </p:cNvPr>
          <p:cNvSpPr/>
          <p:nvPr/>
        </p:nvSpPr>
        <p:spPr>
          <a:xfrm>
            <a:off x="9118184" y="696689"/>
            <a:ext cx="3066473" cy="882726"/>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本事業の実施スケジュールを書いてください。採択</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事業開始</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が８月に</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なる前提でスケジュールを組んでください。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10" name="Rectangle 9">
            <a:extLst>
              <a:ext uri="{FF2B5EF4-FFF2-40B4-BE49-F238E27FC236}">
                <a16:creationId xmlns:a16="http://schemas.microsoft.com/office/drawing/2014/main" id="{91FD2C11-39A3-456D-A779-CA39980329DB}"/>
              </a:ext>
            </a:extLst>
          </p:cNvPr>
          <p:cNvSpPr/>
          <p:nvPr/>
        </p:nvSpPr>
        <p:spPr>
          <a:xfrm>
            <a:off x="9118183"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1" name="タイトル 200">
            <a:extLst>
              <a:ext uri="{FF2B5EF4-FFF2-40B4-BE49-F238E27FC236}">
                <a16:creationId xmlns:a16="http://schemas.microsoft.com/office/drawing/2014/main" id="{A3161D0F-B7AE-41AA-8C7E-DC8CE809A3AA}"/>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b. </a:t>
            </a:r>
            <a:r>
              <a:rPr lang="ja-JP" altLang="en-US" sz="1800" dirty="0">
                <a:solidFill>
                  <a:srgbClr val="575757"/>
                </a:solidFill>
                <a:latin typeface="Trebuchet MS" panose="020B0603020202020204" pitchFamily="34" charset="0"/>
              </a:rPr>
              <a:t>事業内スケジュール </a:t>
            </a:r>
            <a:r>
              <a:rPr lang="en-US" altLang="ja-JP" sz="1800" dirty="0">
                <a:solidFill>
                  <a:srgbClr val="575757"/>
                </a:solidFill>
                <a:latin typeface="Trebuchet MS" panose="020B0603020202020204" pitchFamily="34" charset="0"/>
              </a:rPr>
              <a:t>(1/X)</a:t>
            </a:r>
            <a:endParaRPr lang="en-US" sz="1800" dirty="0">
              <a:solidFill>
                <a:srgbClr val="575757"/>
              </a:solidFill>
              <a:latin typeface="Trebuchet MS" panose="020B0603020202020204" pitchFamily="34" charset="0"/>
            </a:endParaRPr>
          </a:p>
        </p:txBody>
      </p:sp>
      <p:sp>
        <p:nvSpPr>
          <p:cNvPr id="15" name="Rectangle 21">
            <a:extLst>
              <a:ext uri="{FF2B5EF4-FFF2-40B4-BE49-F238E27FC236}">
                <a16:creationId xmlns:a16="http://schemas.microsoft.com/office/drawing/2014/main" id="{2BD915EA-5391-4972-87E2-5815BD6E57E8}"/>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575757"/>
                </a:solidFill>
                <a:latin typeface="Trebuchet MS" panose="020B0603020202020204" pitchFamily="34" charset="0"/>
                <a:ea typeface="Meiryo UI" panose="020B0604030504040204" pitchFamily="50" charset="-128"/>
              </a:rPr>
              <a:t>　</a:t>
            </a:r>
            <a:r>
              <a:rPr kumimoji="1" lang="en-US" altLang="ja-JP" sz="1200" dirty="0">
                <a:solidFill>
                  <a:srgbClr val="575757"/>
                </a:solidFill>
                <a:latin typeface="Trebuchet MS" panose="020B0603020202020204" pitchFamily="34" charset="0"/>
                <a:ea typeface="Meiryo UI" panose="020B0604030504040204" pitchFamily="50" charset="-128"/>
              </a:rPr>
              <a:t>b. </a:t>
            </a:r>
            <a:r>
              <a:rPr kumimoji="1" lang="ja-JP" altLang="en-US" sz="1200" dirty="0">
                <a:solidFill>
                  <a:srgbClr val="575757"/>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Tree>
    <p:extLst>
      <p:ext uri="{BB962C8B-B14F-4D97-AF65-F5344CB8AC3E}">
        <p14:creationId xmlns:p14="http://schemas.microsoft.com/office/powerpoint/2010/main" val="3972483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938673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4" name="正方形/長方形 6">
            <a:extLst>
              <a:ext uri="{FF2B5EF4-FFF2-40B4-BE49-F238E27FC236}">
                <a16:creationId xmlns:a16="http://schemas.microsoft.com/office/drawing/2014/main" id="{B5C955B9-1FDC-41B0-BF72-B2B0B713A4B3}"/>
              </a:ext>
            </a:extLst>
          </p:cNvPr>
          <p:cNvSpPr/>
          <p:nvPr/>
        </p:nvSpPr>
        <p:spPr>
          <a:xfrm>
            <a:off x="630003" y="1657350"/>
            <a:ext cx="10914298" cy="45332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endParaRPr kumimoji="1" lang="ja-JP" altLang="en-US" sz="2000" dirty="0">
              <a:solidFill>
                <a:schemeClr val="tx1"/>
              </a:solidFill>
              <a:latin typeface="Trebuchet MS" panose="020B0603020202020204" pitchFamily="34" charset="0"/>
              <a:ea typeface="Meiryo UI" panose="020B0604030504040204" pitchFamily="50" charset="-128"/>
            </a:endParaRPr>
          </a:p>
        </p:txBody>
      </p:sp>
      <p:sp>
        <p:nvSpPr>
          <p:cNvPr id="6" name="Rectangle 5">
            <a:extLst>
              <a:ext uri="{FF2B5EF4-FFF2-40B4-BE49-F238E27FC236}">
                <a16:creationId xmlns:a16="http://schemas.microsoft.com/office/drawing/2014/main" id="{78864197-FA47-4E28-8135-69CAD9D2A19C}"/>
              </a:ext>
            </a:extLst>
          </p:cNvPr>
          <p:cNvSpPr/>
          <p:nvPr/>
        </p:nvSpPr>
        <p:spPr>
          <a:xfrm>
            <a:off x="8806769" y="128766"/>
            <a:ext cx="3373120"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9" name="タイトル 200">
            <a:extLst>
              <a:ext uri="{FF2B5EF4-FFF2-40B4-BE49-F238E27FC236}">
                <a16:creationId xmlns:a16="http://schemas.microsoft.com/office/drawing/2014/main" id="{C54812D1-3EA4-40A2-98AA-C2F3E2FA5672}"/>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c. </a:t>
            </a:r>
            <a:r>
              <a:rPr lang="ja-JP" altLang="en-US" sz="1800" dirty="0">
                <a:solidFill>
                  <a:srgbClr val="575757"/>
                </a:solidFill>
                <a:latin typeface="Trebuchet MS" panose="020B0603020202020204" pitchFamily="34" charset="0"/>
              </a:rPr>
              <a:t>予定成果物</a:t>
            </a:r>
            <a:endParaRPr lang="en-US" sz="1800" dirty="0">
              <a:solidFill>
                <a:srgbClr val="575757"/>
              </a:solidFill>
              <a:latin typeface="Trebuchet MS" panose="020B0603020202020204" pitchFamily="34" charset="0"/>
            </a:endParaRPr>
          </a:p>
        </p:txBody>
      </p:sp>
      <p:sp>
        <p:nvSpPr>
          <p:cNvPr id="12" name="Rectangle 21">
            <a:extLst>
              <a:ext uri="{FF2B5EF4-FFF2-40B4-BE49-F238E27FC236}">
                <a16:creationId xmlns:a16="http://schemas.microsoft.com/office/drawing/2014/main" id="{CF223924-FB4E-4CEA-A7A3-669C9EE714EF}"/>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実証のポイントとその具体的な説明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575757"/>
                </a:solidFill>
                <a:latin typeface="Trebuchet MS" panose="020B0603020202020204" pitchFamily="34" charset="0"/>
                <a:ea typeface="Meiryo UI" panose="020B0604030504040204" pitchFamily="50" charset="-128"/>
              </a:rPr>
              <a:t>c. </a:t>
            </a:r>
            <a:r>
              <a:rPr kumimoji="1" lang="ja-JP" altLang="en-US" sz="1200" dirty="0">
                <a:solidFill>
                  <a:srgbClr val="575757"/>
                </a:solidFill>
                <a:latin typeface="Trebuchet MS" panose="020B0603020202020204" pitchFamily="34" charset="0"/>
                <a:ea typeface="Meiryo UI" panose="020B0604030504040204" pitchFamily="50" charset="-128"/>
              </a:rPr>
              <a:t>予定成果物</a:t>
            </a:r>
          </a:p>
        </p:txBody>
      </p:sp>
      <p:sp>
        <p:nvSpPr>
          <p:cNvPr id="10" name="Rectangle 8">
            <a:extLst>
              <a:ext uri="{FF2B5EF4-FFF2-40B4-BE49-F238E27FC236}">
                <a16:creationId xmlns:a16="http://schemas.microsoft.com/office/drawing/2014/main" id="{71879B73-A841-4DA5-90ED-201754674914}"/>
              </a:ext>
            </a:extLst>
          </p:cNvPr>
          <p:cNvSpPr/>
          <p:nvPr/>
        </p:nvSpPr>
        <p:spPr>
          <a:xfrm>
            <a:off x="8806769" y="784083"/>
            <a:ext cx="3373120" cy="1345867"/>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選択する実証枠によって必須の提出物は異なります。</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公募要領との照らし合わせの上、現時点で、どのような成果物を想定しているかを記載ください。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3860901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22802"/>
            <a:ext cx="10933351" cy="332399"/>
          </a:xfrm>
        </p:spPr>
        <p:txBody>
          <a:bodyPr vert="horz">
            <a:spAutoFit/>
          </a:bodyPr>
          <a:lstStyle/>
          <a:p>
            <a:r>
              <a:rPr lang="en-US" altLang="ja-JP" dirty="0">
                <a:latin typeface="Trebuchet MS" panose="020B0603020202020204" pitchFamily="34" charset="0"/>
              </a:rPr>
              <a:t>4.</a:t>
            </a:r>
            <a:r>
              <a:rPr lang="ja-JP" altLang="en-US" dirty="0">
                <a:latin typeface="Trebuchet MS" panose="020B0603020202020204" pitchFamily="34" charset="0"/>
              </a:rPr>
              <a:t>支出計画 </a:t>
            </a:r>
            <a:r>
              <a:rPr lang="en-US" altLang="ja-JP" dirty="0">
                <a:latin typeface="Trebuchet MS" panose="020B0603020202020204" pitchFamily="34" charset="0"/>
              </a:rPr>
              <a:t>(</a:t>
            </a:r>
            <a:r>
              <a:rPr lang="ja-JP" altLang="en-US" dirty="0">
                <a:latin typeface="Trebuchet MS" panose="020B0603020202020204" pitchFamily="34" charset="0"/>
              </a:rPr>
              <a:t>詳細な内訳は別紙</a:t>
            </a:r>
            <a:r>
              <a:rPr lang="en-US" altLang="ja-JP" dirty="0">
                <a:latin typeface="Trebuchet MS" panose="020B0603020202020204" pitchFamily="34" charset="0"/>
              </a:rPr>
              <a:t>)</a:t>
            </a:r>
            <a:endParaRPr lang="en-US" sz="1600" dirty="0">
              <a:solidFill>
                <a:srgbClr val="575757"/>
              </a:solidFill>
              <a:latin typeface="Trebuchet MS" panose="020B0603020202020204" pitchFamily="34" charset="0"/>
            </a:endParaRPr>
          </a:p>
        </p:txBody>
      </p:sp>
      <p:graphicFrame>
        <p:nvGraphicFramePr>
          <p:cNvPr id="5" name="Table 5">
            <a:extLst>
              <a:ext uri="{FF2B5EF4-FFF2-40B4-BE49-F238E27FC236}">
                <a16:creationId xmlns:a16="http://schemas.microsoft.com/office/drawing/2014/main" id="{ED10BA07-7AF3-44D7-BDE1-B32BDA882BE0}"/>
              </a:ext>
            </a:extLst>
          </p:cNvPr>
          <p:cNvGraphicFramePr>
            <a:graphicFrameLocks noGrp="1"/>
          </p:cNvGraphicFramePr>
          <p:nvPr>
            <p:extLst>
              <p:ext uri="{D42A27DB-BD31-4B8C-83A1-F6EECF244321}">
                <p14:modId xmlns:p14="http://schemas.microsoft.com/office/powerpoint/2010/main" val="1690039323"/>
              </p:ext>
            </p:extLst>
          </p:nvPr>
        </p:nvGraphicFramePr>
        <p:xfrm>
          <a:off x="1922374" y="1776784"/>
          <a:ext cx="8288426" cy="4364592"/>
        </p:xfrm>
        <a:graphic>
          <a:graphicData uri="http://schemas.openxmlformats.org/drawingml/2006/table">
            <a:tbl>
              <a:tblPr firstRow="1" bandRow="1">
                <a:tableStyleId>{5C22544A-7EE6-4342-B048-85BDC9FD1C3A}</a:tableStyleId>
              </a:tblPr>
              <a:tblGrid>
                <a:gridCol w="3497103">
                  <a:extLst>
                    <a:ext uri="{9D8B030D-6E8A-4147-A177-3AD203B41FA5}">
                      <a16:colId xmlns:a16="http://schemas.microsoft.com/office/drawing/2014/main" val="3481292957"/>
                    </a:ext>
                  </a:extLst>
                </a:gridCol>
                <a:gridCol w="4791323">
                  <a:extLst>
                    <a:ext uri="{9D8B030D-6E8A-4147-A177-3AD203B41FA5}">
                      <a16:colId xmlns:a16="http://schemas.microsoft.com/office/drawing/2014/main" val="472573863"/>
                    </a:ext>
                  </a:extLst>
                </a:gridCol>
              </a:tblGrid>
              <a:tr h="362551">
                <a:tc>
                  <a:txBody>
                    <a:bodyPr/>
                    <a:lstStyle/>
                    <a:p>
                      <a:r>
                        <a:rPr lang="ja-JP" altLang="en-US" sz="1800" dirty="0">
                          <a:solidFill>
                            <a:srgbClr val="575757"/>
                          </a:solidFill>
                          <a:latin typeface="Trebuchet MS" panose="020B0603020202020204" pitchFamily="34" charset="0"/>
                          <a:ea typeface="Meiryo UI" panose="020B0604030504040204" pitchFamily="50" charset="-128"/>
                        </a:rPr>
                        <a:t>支出項目</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ja-JP" altLang="en-US" sz="1800" dirty="0">
                          <a:solidFill>
                            <a:srgbClr val="575757"/>
                          </a:solidFill>
                          <a:latin typeface="Trebuchet MS" panose="020B0603020202020204" pitchFamily="34" charset="0"/>
                          <a:ea typeface="Meiryo UI" panose="020B0604030504040204" pitchFamily="50" charset="-128"/>
                        </a:rPr>
                        <a:t>金額</a:t>
                      </a:r>
                      <a:r>
                        <a:rPr lang="en-US" altLang="ja-JP" sz="1800" dirty="0">
                          <a:solidFill>
                            <a:srgbClr val="575757"/>
                          </a:solidFill>
                          <a:latin typeface="Trebuchet MS" panose="020B0603020202020204" pitchFamily="34" charset="0"/>
                          <a:ea typeface="Meiryo UI" panose="020B0604030504040204" pitchFamily="50" charset="-128"/>
                        </a:rPr>
                        <a:t>(</a:t>
                      </a:r>
                      <a:r>
                        <a:rPr lang="ja-JP" altLang="en-US" sz="1800" dirty="0">
                          <a:solidFill>
                            <a:srgbClr val="575757"/>
                          </a:solidFill>
                          <a:latin typeface="Trebuchet MS" panose="020B0603020202020204" pitchFamily="34" charset="0"/>
                          <a:ea typeface="Meiryo UI" panose="020B0604030504040204" pitchFamily="50" charset="-128"/>
                        </a:rPr>
                        <a:t>円</a:t>
                      </a:r>
                      <a:r>
                        <a:rPr lang="en-US" altLang="ja-JP" sz="1800" dirty="0">
                          <a:solidFill>
                            <a:srgbClr val="575757"/>
                          </a:solidFill>
                          <a:latin typeface="Trebuchet MS" panose="020B0603020202020204" pitchFamily="34" charset="0"/>
                          <a:ea typeface="Meiryo UI" panose="020B0604030504040204" pitchFamily="50" charset="-128"/>
                        </a:rPr>
                        <a:t>)</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238992"/>
                  </a:ext>
                </a:extLst>
              </a:tr>
              <a:tr h="362551">
                <a:tc>
                  <a:txBody>
                    <a:bodyPr/>
                    <a:lstStyle/>
                    <a:p>
                      <a:r>
                        <a:rPr lang="en-US" altLang="ja-JP" sz="1800" dirty="0">
                          <a:solidFill>
                            <a:srgbClr val="575757"/>
                          </a:solidFill>
                          <a:latin typeface="Trebuchet MS" panose="020B0603020202020204" pitchFamily="34" charset="0"/>
                          <a:ea typeface="Meiryo UI" panose="020B0604030504040204" pitchFamily="50" charset="-128"/>
                        </a:rPr>
                        <a:t>1.</a:t>
                      </a:r>
                      <a:r>
                        <a:rPr lang="ja-JP" altLang="en-US" sz="1800" dirty="0">
                          <a:solidFill>
                            <a:srgbClr val="575757"/>
                          </a:solidFill>
                          <a:latin typeface="Trebuchet MS" panose="020B0603020202020204" pitchFamily="34" charset="0"/>
                          <a:ea typeface="Meiryo UI" panose="020B0604030504040204" pitchFamily="50" charset="-128"/>
                        </a:rPr>
                        <a:t>人件費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491662999"/>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2.</a:t>
                      </a:r>
                      <a:r>
                        <a:rPr lang="ja-JP" altLang="en-US" sz="1800" dirty="0">
                          <a:solidFill>
                            <a:srgbClr val="575757"/>
                          </a:solidFill>
                          <a:latin typeface="Trebuchet MS" panose="020B0603020202020204" pitchFamily="34" charset="0"/>
                          <a:ea typeface="Meiryo UI" panose="020B0604030504040204" pitchFamily="50" charset="-128"/>
                        </a:rPr>
                        <a:t>事業費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24170932"/>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652446"/>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61779"/>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3.</a:t>
                      </a:r>
                      <a:r>
                        <a:rPr lang="ja-JP" altLang="en-US" sz="1800" dirty="0">
                          <a:solidFill>
                            <a:srgbClr val="575757"/>
                          </a:solidFill>
                          <a:latin typeface="Trebuchet MS" panose="020B0603020202020204" pitchFamily="34" charset="0"/>
                          <a:ea typeface="Meiryo UI" panose="020B0604030504040204" pitchFamily="50" charset="-128"/>
                        </a:rPr>
                        <a:t>再委託費</a:t>
                      </a:r>
                      <a:r>
                        <a:rPr lang="en-US" altLang="ja-JP" sz="1800" dirty="0">
                          <a:solidFill>
                            <a:srgbClr val="575757"/>
                          </a:solidFill>
                          <a:latin typeface="Trebuchet MS" panose="020B0603020202020204" pitchFamily="34" charset="0"/>
                          <a:ea typeface="Meiryo UI" panose="020B0604030504040204" pitchFamily="50" charset="-128"/>
                        </a:rPr>
                        <a:t>/</a:t>
                      </a:r>
                      <a:r>
                        <a:rPr lang="ja-JP" altLang="en-US" sz="1800" dirty="0">
                          <a:solidFill>
                            <a:srgbClr val="575757"/>
                          </a:solidFill>
                          <a:latin typeface="Trebuchet MS" panose="020B0603020202020204" pitchFamily="34" charset="0"/>
                          <a:ea typeface="Meiryo UI" panose="020B0604030504040204" pitchFamily="50" charset="-128"/>
                        </a:rPr>
                        <a:t>外注費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703240054"/>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5933771"/>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212889"/>
                  </a:ext>
                </a:extLst>
              </a:tr>
              <a:tr h="362551">
                <a:tc>
                  <a:txBody>
                    <a:bodyPr/>
                    <a:lstStyle/>
                    <a:p>
                      <a:r>
                        <a:rPr lang="en-US" altLang="ja-JP" sz="1800" dirty="0">
                          <a:solidFill>
                            <a:srgbClr val="575757"/>
                          </a:solidFill>
                          <a:latin typeface="Trebuchet MS" panose="020B0603020202020204" pitchFamily="34" charset="0"/>
                          <a:ea typeface="Meiryo UI" panose="020B0604030504040204" pitchFamily="50" charset="-128"/>
                        </a:rPr>
                        <a:t>4.</a:t>
                      </a:r>
                      <a:r>
                        <a:rPr lang="ja-JP" altLang="en-US" sz="1800" dirty="0">
                          <a:solidFill>
                            <a:srgbClr val="575757"/>
                          </a:solidFill>
                          <a:latin typeface="Trebuchet MS" panose="020B0603020202020204" pitchFamily="34" charset="0"/>
                          <a:ea typeface="Meiryo UI" panose="020B0604030504040204" pitchFamily="50" charset="-128"/>
                        </a:rPr>
                        <a:t>一般管理費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88272998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5.</a:t>
                      </a:r>
                      <a:r>
                        <a:rPr lang="ja-JP" altLang="en-US" sz="1800" dirty="0">
                          <a:solidFill>
                            <a:srgbClr val="575757"/>
                          </a:solidFill>
                          <a:latin typeface="Trebuchet MS" panose="020B0603020202020204" pitchFamily="34" charset="0"/>
                          <a:ea typeface="Meiryo UI" panose="020B0604030504040204" pitchFamily="50" charset="-128"/>
                        </a:rPr>
                        <a:t>小計</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99779403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6.</a:t>
                      </a:r>
                      <a:r>
                        <a:rPr lang="ja-JP" altLang="en-US" sz="1800" dirty="0">
                          <a:solidFill>
                            <a:srgbClr val="575757"/>
                          </a:solidFill>
                          <a:latin typeface="Trebuchet MS" panose="020B0603020202020204" pitchFamily="34" charset="0"/>
                          <a:ea typeface="Meiryo UI" panose="020B0604030504040204" pitchFamily="50" charset="-128"/>
                        </a:rPr>
                        <a:t>消費税及び地方消費税</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2947580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7.</a:t>
                      </a:r>
                      <a:r>
                        <a:rPr lang="ja-JP" altLang="en-US" sz="1800" dirty="0">
                          <a:solidFill>
                            <a:srgbClr val="575757"/>
                          </a:solidFill>
                          <a:latin typeface="Trebuchet MS" panose="020B0603020202020204" pitchFamily="34" charset="0"/>
                          <a:ea typeface="Meiryo UI" panose="020B0604030504040204" pitchFamily="50" charset="-128"/>
                        </a:rPr>
                        <a:t>合計</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2F2F2"/>
                    </a:solidFill>
                  </a:tcPr>
                </a:tc>
                <a:extLst>
                  <a:ext uri="{0D108BD9-81ED-4DB2-BD59-A6C34878D82A}">
                    <a16:rowId xmlns:a16="http://schemas.microsoft.com/office/drawing/2014/main" val="3590996601"/>
                  </a:ext>
                </a:extLst>
              </a:tr>
            </a:tbl>
          </a:graphicData>
        </a:graphic>
      </p:graphicFrame>
      <p:sp>
        <p:nvSpPr>
          <p:cNvPr id="6" name="Rectangle 5">
            <a:extLst>
              <a:ext uri="{FF2B5EF4-FFF2-40B4-BE49-F238E27FC236}">
                <a16:creationId xmlns:a16="http://schemas.microsoft.com/office/drawing/2014/main" id="{389979B8-B63E-4277-B3CF-8CF8642AFC8C}"/>
              </a:ext>
            </a:extLst>
          </p:cNvPr>
          <p:cNvSpPr/>
          <p:nvPr/>
        </p:nvSpPr>
        <p:spPr>
          <a:xfrm>
            <a:off x="9118679" y="708527"/>
            <a:ext cx="3066473" cy="1092607"/>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委託費用の目安は税抜き</a:t>
            </a:r>
            <a:r>
              <a:rPr kumimoji="1" lang="en-US" altLang="ja-JP" sz="1200" dirty="0">
                <a:solidFill>
                  <a:srgbClr val="FFFFFF"/>
                </a:solidFill>
                <a:latin typeface="Trebuchet MS" panose="020B0603020202020204" pitchFamily="34" charset="0"/>
                <a:ea typeface="Meiryo UI" panose="020B0604030504040204" pitchFamily="50" charset="-128"/>
              </a:rPr>
              <a:t>~1000</a:t>
            </a:r>
            <a:r>
              <a:rPr kumimoji="1" lang="ja-JP" altLang="en-US" sz="1200" dirty="0">
                <a:solidFill>
                  <a:srgbClr val="FFFFFF"/>
                </a:solidFill>
                <a:latin typeface="Trebuchet MS" panose="020B0603020202020204" pitchFamily="34" charset="0"/>
                <a:ea typeface="Meiryo UI" panose="020B0604030504040204" pitchFamily="50" charset="-128"/>
              </a:rPr>
              <a:t>万円</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件を想定しております。仮に</a:t>
            </a:r>
            <a:r>
              <a:rPr kumimoji="1" lang="en-US" altLang="ja-JP" sz="1200" dirty="0">
                <a:solidFill>
                  <a:srgbClr val="FFFFFF"/>
                </a:solidFill>
                <a:latin typeface="Trebuchet MS" panose="020B0603020202020204" pitchFamily="34" charset="0"/>
                <a:ea typeface="Meiryo UI" panose="020B0604030504040204" pitchFamily="50" charset="-128"/>
              </a:rPr>
              <a:t>1000</a:t>
            </a:r>
            <a:r>
              <a:rPr kumimoji="1" lang="ja-JP" altLang="en-US" sz="1200" dirty="0">
                <a:solidFill>
                  <a:srgbClr val="FFFFFF"/>
                </a:solidFill>
                <a:latin typeface="Trebuchet MS" panose="020B0603020202020204" pitchFamily="34" charset="0"/>
                <a:ea typeface="Meiryo UI" panose="020B0604030504040204" pitchFamily="50" charset="-128"/>
              </a:rPr>
              <a:t>万円を超える場合は</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特別な理由を記載してください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p:txBody>
      </p:sp>
      <p:sp>
        <p:nvSpPr>
          <p:cNvPr id="7" name="Rectangle 6">
            <a:extLst>
              <a:ext uri="{FF2B5EF4-FFF2-40B4-BE49-F238E27FC236}">
                <a16:creationId xmlns:a16="http://schemas.microsoft.com/office/drawing/2014/main" id="{DA8463B9-037C-46CF-9F39-9A5A673257BC}"/>
              </a:ext>
            </a:extLst>
          </p:cNvPr>
          <p:cNvSpPr/>
          <p:nvPr/>
        </p:nvSpPr>
        <p:spPr>
          <a:xfrm>
            <a:off x="9118678" y="122665"/>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377522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655818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22802"/>
            <a:ext cx="10933351" cy="332399"/>
          </a:xfrm>
        </p:spPr>
        <p:txBody>
          <a:bodyPr vert="horz">
            <a:spAutoFit/>
          </a:bodyPr>
          <a:lstStyle/>
          <a:p>
            <a:r>
              <a:rPr lang="en-US" altLang="ja-JP" dirty="0">
                <a:latin typeface="Trebuchet MS" panose="020B0603020202020204" pitchFamily="34" charset="0"/>
              </a:rPr>
              <a:t>5.</a:t>
            </a:r>
            <a:r>
              <a:rPr lang="ja-JP" altLang="en-US" dirty="0">
                <a:latin typeface="Trebuchet MS" panose="020B0603020202020204" pitchFamily="34" charset="0"/>
              </a:rPr>
              <a:t>個人情報の取扱い方法</a:t>
            </a:r>
            <a:endParaRPr lang="en-US" sz="1600" dirty="0">
              <a:solidFill>
                <a:srgbClr val="575757"/>
              </a:solidFill>
              <a:latin typeface="Trebuchet MS" panose="020B0603020202020204" pitchFamily="34" charset="0"/>
            </a:endParaRPr>
          </a:p>
        </p:txBody>
      </p:sp>
      <p:sp>
        <p:nvSpPr>
          <p:cNvPr id="26" name="正方形/長方形 6">
            <a:extLst>
              <a:ext uri="{FF2B5EF4-FFF2-40B4-BE49-F238E27FC236}">
                <a16:creationId xmlns:a16="http://schemas.microsoft.com/office/drawing/2014/main" id="{6AEC88CD-F03A-4B06-89B6-8ACA10F383B1}"/>
              </a:ext>
            </a:extLst>
          </p:cNvPr>
          <p:cNvSpPr/>
          <p:nvPr/>
        </p:nvSpPr>
        <p:spPr>
          <a:xfrm>
            <a:off x="630001" y="1759883"/>
            <a:ext cx="10933351" cy="440120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en-US" altLang="ja-JP" sz="2000"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sz="20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en-US" altLang="ja-JP" sz="2000" dirty="0">
                <a:solidFill>
                  <a:schemeClr val="tx1"/>
                </a:solidFill>
                <a:latin typeface="Trebuchet MS" panose="020B0603020202020204" pitchFamily="34" charset="0"/>
                <a:ea typeface="Meiryo UI" panose="020B0604030504040204" pitchFamily="50" charset="-128"/>
              </a:rPr>
              <a:t>XXX</a:t>
            </a:r>
          </a:p>
        </p:txBody>
      </p:sp>
      <p:sp>
        <p:nvSpPr>
          <p:cNvPr id="6" name="Rectangle 5">
            <a:extLst>
              <a:ext uri="{FF2B5EF4-FFF2-40B4-BE49-F238E27FC236}">
                <a16:creationId xmlns:a16="http://schemas.microsoft.com/office/drawing/2014/main" id="{262DF60B-B91C-45B7-A565-7526F3FC3962}"/>
              </a:ext>
            </a:extLst>
          </p:cNvPr>
          <p:cNvSpPr/>
          <p:nvPr/>
        </p:nvSpPr>
        <p:spPr>
          <a:xfrm>
            <a:off x="9125526"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7" name="Rectangle 24">
            <a:extLst>
              <a:ext uri="{FF2B5EF4-FFF2-40B4-BE49-F238E27FC236}">
                <a16:creationId xmlns:a16="http://schemas.microsoft.com/office/drawing/2014/main" id="{952B64B2-5678-4D23-89CC-522A560AF717}"/>
              </a:ext>
            </a:extLst>
          </p:cNvPr>
          <p:cNvSpPr/>
          <p:nvPr/>
        </p:nvSpPr>
        <p:spPr>
          <a:xfrm>
            <a:off x="9125527" y="693347"/>
            <a:ext cx="3066473" cy="1179519"/>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個人情報に関連する認証の取得状況（</a:t>
            </a:r>
            <a:r>
              <a:rPr kumimoji="1" lang="en-US" altLang="ja-JP" sz="1200" dirty="0" err="1">
                <a:solidFill>
                  <a:srgbClr val="FFFFFF"/>
                </a:solidFill>
                <a:latin typeface="Trebuchet MS" panose="020B0603020202020204" pitchFamily="34" charset="0"/>
                <a:ea typeface="Meiryo UI" panose="020B0604030504040204" pitchFamily="50" charset="-128"/>
              </a:rPr>
              <a:t>JIS</a:t>
            </a:r>
            <a:r>
              <a:rPr kumimoji="1" lang="en-US" altLang="ja-JP" sz="1200" dirty="0">
                <a:solidFill>
                  <a:srgbClr val="FFFFFF"/>
                </a:solidFill>
                <a:latin typeface="Trebuchet MS" panose="020B0603020202020204" pitchFamily="34" charset="0"/>
                <a:ea typeface="Meiryo UI" panose="020B0604030504040204" pitchFamily="50" charset="-128"/>
              </a:rPr>
              <a:t> / ISO </a:t>
            </a:r>
            <a:r>
              <a:rPr kumimoji="1" lang="ja-JP" altLang="en-US" sz="1200" dirty="0">
                <a:solidFill>
                  <a:srgbClr val="FFFFFF"/>
                </a:solidFill>
                <a:latin typeface="Trebuchet MS" panose="020B0603020202020204" pitchFamily="34" charset="0"/>
                <a:ea typeface="Meiryo UI" panose="020B0604030504040204" pitchFamily="50" charset="-128"/>
              </a:rPr>
              <a:t>等）や、それらがない場合は個人情報に関する取扱いマニュアルなどをご記載ください</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511211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D6008E38-61DB-479A-AEC4-5190C6F4F482}"/>
              </a:ext>
            </a:extLst>
          </p:cNvPr>
          <p:cNvGraphicFramePr>
            <a:graphicFrameLocks noChangeAspect="1"/>
          </p:cNvGraphicFramePr>
          <p:nvPr>
            <p:custDataLst>
              <p:tags r:id="rId2"/>
            </p:custDataLst>
            <p:extLst>
              <p:ext uri="{D42A27DB-BD31-4B8C-83A1-F6EECF244321}">
                <p14:modId xmlns:p14="http://schemas.microsoft.com/office/powerpoint/2010/main" val="4280409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3" name="オブジェクト 2" hidden="1">
                        <a:extLst>
                          <a:ext uri="{FF2B5EF4-FFF2-40B4-BE49-F238E27FC236}">
                            <a16:creationId xmlns:a16="http://schemas.microsoft.com/office/drawing/2014/main" id="{D6008E38-61DB-479A-AEC4-5190C6F4F4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41141" y="2832596"/>
            <a:ext cx="10933200" cy="830997"/>
          </a:xfrm>
        </p:spPr>
        <p:txBody>
          <a:bodyPr vert="horz"/>
          <a:lstStyle/>
          <a:p>
            <a:pPr algn="ctr"/>
            <a:r>
              <a:rPr lang="ja-JP" altLang="en-US" sz="3600" dirty="0">
                <a:latin typeface="Trebuchet MS" panose="020B0603020202020204" pitchFamily="34" charset="0"/>
              </a:rPr>
              <a:t>次ページ以降は記載例</a:t>
            </a:r>
            <a:br>
              <a:rPr lang="en-US" altLang="ja-JP" dirty="0">
                <a:latin typeface="Trebuchet MS" panose="020B0603020202020204" pitchFamily="34" charset="0"/>
              </a:rPr>
            </a:br>
            <a:r>
              <a:rPr lang="en-US" altLang="ja-JP" sz="2400" dirty="0">
                <a:solidFill>
                  <a:schemeClr val="bg1">
                    <a:lumMod val="50000"/>
                  </a:schemeClr>
                </a:solidFill>
                <a:latin typeface="Trebuchet MS" panose="020B0603020202020204" pitchFamily="34" charset="0"/>
              </a:rPr>
              <a:t>※</a:t>
            </a:r>
            <a:r>
              <a:rPr lang="ja-JP" altLang="en-US" sz="2400" dirty="0">
                <a:solidFill>
                  <a:schemeClr val="bg1">
                    <a:lumMod val="50000"/>
                  </a:schemeClr>
                </a:solidFill>
                <a:latin typeface="Trebuchet MS" panose="020B0603020202020204" pitchFamily="34" charset="0"/>
              </a:rPr>
              <a:t>本ページ以降は提出時には削除してください。</a:t>
            </a:r>
            <a:endParaRPr lang="en-US" dirty="0">
              <a:solidFill>
                <a:schemeClr val="bg1">
                  <a:lumMod val="50000"/>
                </a:schemeClr>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382054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909051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grpSp>
        <p:nvGrpSpPr>
          <p:cNvPr id="6" name="グループ化 5">
            <a:extLst>
              <a:ext uri="{FF2B5EF4-FFF2-40B4-BE49-F238E27FC236}">
                <a16:creationId xmlns:a16="http://schemas.microsoft.com/office/drawing/2014/main" id="{971E835F-A5C0-4F4B-A88C-8772D66D697C}"/>
              </a:ext>
            </a:extLst>
          </p:cNvPr>
          <p:cNvGrpSpPr/>
          <p:nvPr/>
        </p:nvGrpSpPr>
        <p:grpSpPr>
          <a:xfrm>
            <a:off x="653989" y="1165838"/>
            <a:ext cx="11128693" cy="5592854"/>
            <a:chOff x="653989" y="1165838"/>
            <a:chExt cx="11128693" cy="5592854"/>
          </a:xfrm>
        </p:grpSpPr>
        <p:sp>
          <p:nvSpPr>
            <p:cNvPr id="111" name="Rectangle: Rounded Corners 27">
              <a:extLst>
                <a:ext uri="{FF2B5EF4-FFF2-40B4-BE49-F238E27FC236}">
                  <a16:creationId xmlns:a16="http://schemas.microsoft.com/office/drawing/2014/main" id="{DD8C5A88-7DBB-40AC-9EF6-80701DB14AA8}"/>
                </a:ext>
              </a:extLst>
            </p:cNvPr>
            <p:cNvSpPr/>
            <p:nvPr/>
          </p:nvSpPr>
          <p:spPr>
            <a:xfrm>
              <a:off x="2789371" y="2749037"/>
              <a:ext cx="6572857" cy="2430472"/>
            </a:xfrm>
            <a:prstGeom prst="roundRect">
              <a:avLst>
                <a:gd name="adj" fmla="val 10243"/>
              </a:avLst>
            </a:prstGeom>
            <a:solidFill>
              <a:schemeClr val="tx2">
                <a:lumMod val="20000"/>
                <a:lumOff val="80000"/>
                <a:alpha val="64000"/>
              </a:schemeClr>
            </a:solidFill>
            <a:ln w="99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u="sng" dirty="0" err="1">
                <a:solidFill>
                  <a:srgbClr val="FFFFFF"/>
                </a:solidFill>
              </a:endParaRPr>
            </a:p>
          </p:txBody>
        </p:sp>
        <p:sp>
          <p:nvSpPr>
            <p:cNvPr id="136" name="Rectangle 70">
              <a:extLst>
                <a:ext uri="{FF2B5EF4-FFF2-40B4-BE49-F238E27FC236}">
                  <a16:creationId xmlns:a16="http://schemas.microsoft.com/office/drawing/2014/main" id="{AA15EB32-ACAC-4893-8633-D6E023070733}"/>
                </a:ext>
              </a:extLst>
            </p:cNvPr>
            <p:cNvSpPr/>
            <p:nvPr/>
          </p:nvSpPr>
          <p:spPr>
            <a:xfrm>
              <a:off x="7235648" y="3167241"/>
              <a:ext cx="2112887" cy="178006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marL="112266" lvl="1">
                <a:buClr>
                  <a:schemeClr val="tx2"/>
                </a:buClr>
                <a:buSzPct val="100000"/>
              </a:pPr>
              <a:r>
                <a:rPr kumimoji="1" lang="ja-JP" altLang="en-US" sz="1400" b="1" dirty="0">
                  <a:solidFill>
                    <a:schemeClr val="tx1"/>
                  </a:solidFill>
                  <a:latin typeface="Trebuchet MS" panose="020B0603020202020204" pitchFamily="34" charset="0"/>
                  <a:ea typeface="Meiryo UI" panose="020B0604030504040204" pitchFamily="50" charset="-128"/>
                </a:rPr>
                <a:t>学校施設を活用した</a:t>
              </a:r>
              <a:br>
                <a:rPr kumimoji="1" lang="en-US" altLang="ja-JP" sz="1400" b="1" dirty="0">
                  <a:solidFill>
                    <a:schemeClr val="tx1"/>
                  </a:solidFill>
                  <a:latin typeface="Trebuchet MS" panose="020B0603020202020204" pitchFamily="34" charset="0"/>
                  <a:ea typeface="Meiryo UI" panose="020B0604030504040204" pitchFamily="50" charset="-128"/>
                </a:rPr>
              </a:br>
              <a:r>
                <a:rPr kumimoji="1" lang="ja-JP" altLang="en-US" sz="1400" b="1" dirty="0">
                  <a:solidFill>
                    <a:schemeClr val="tx1"/>
                  </a:solidFill>
                  <a:latin typeface="Trebuchet MS" panose="020B0603020202020204" pitchFamily="34" charset="0"/>
                  <a:ea typeface="Meiryo UI" panose="020B0604030504040204" pitchFamily="50" charset="-128"/>
                </a:rPr>
                <a:t>諸事業</a:t>
              </a:r>
              <a:endParaRPr kumimoji="1" lang="en-US" altLang="ja-JP" sz="1400" b="1"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学習塾、英会話</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地域住民向けフィットネス</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カフェ・コンビニ</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施設の指定管理</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自治体からの業務委託</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イベントの運営受託</a:t>
              </a:r>
              <a:endParaRPr kumimoji="1" lang="en-US" altLang="ja-JP" sz="1400" dirty="0">
                <a:solidFill>
                  <a:schemeClr val="tx1"/>
                </a:solidFill>
                <a:latin typeface="Trebuchet MS" panose="020B0603020202020204" pitchFamily="34" charset="0"/>
                <a:ea typeface="Meiryo UI" panose="020B0604030504040204" pitchFamily="50" charset="-128"/>
              </a:endParaRPr>
            </a:p>
          </p:txBody>
        </p:sp>
        <p:sp>
          <p:nvSpPr>
            <p:cNvPr id="131" name="Rectangle 53">
              <a:extLst>
                <a:ext uri="{FF2B5EF4-FFF2-40B4-BE49-F238E27FC236}">
                  <a16:creationId xmlns:a16="http://schemas.microsoft.com/office/drawing/2014/main" id="{6E9C79B7-A889-4591-B2DB-3AC3A924725E}"/>
                </a:ext>
              </a:extLst>
            </p:cNvPr>
            <p:cNvSpPr/>
            <p:nvPr/>
          </p:nvSpPr>
          <p:spPr>
            <a:xfrm>
              <a:off x="5191619" y="1178780"/>
              <a:ext cx="1751691" cy="3566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運営主体</a:t>
              </a:r>
              <a:endParaRPr lang="en-US"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32" name="Arrow: Curved Left 53">
              <a:extLst>
                <a:ext uri="{FF2B5EF4-FFF2-40B4-BE49-F238E27FC236}">
                  <a16:creationId xmlns:a16="http://schemas.microsoft.com/office/drawing/2014/main" id="{5A26415A-A6DA-4F10-A1B6-6CDC885CAF59}"/>
                </a:ext>
              </a:extLst>
            </p:cNvPr>
            <p:cNvSpPr/>
            <p:nvPr/>
          </p:nvSpPr>
          <p:spPr>
            <a:xfrm flipH="1">
              <a:off x="5050135" y="2222730"/>
              <a:ext cx="379179" cy="596725"/>
            </a:xfrm>
            <a:prstGeom prst="curvedLeftArrow">
              <a:avLst/>
            </a:prstGeom>
            <a:solidFill>
              <a:srgbClr val="0070C0"/>
            </a:solidFill>
            <a:ln w="9900" cap="rnd" cmpd="sng" algn="ctr">
              <a:solidFill>
                <a:srgbClr val="0070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latin typeface="+mj-lt"/>
                <a:ea typeface="Meiryo UI" panose="020B0604030504040204" pitchFamily="50" charset="-128"/>
              </a:endParaRPr>
            </a:p>
          </p:txBody>
        </p:sp>
        <p:sp>
          <p:nvSpPr>
            <p:cNvPr id="133" name="Rectangle 55">
              <a:extLst>
                <a:ext uri="{FF2B5EF4-FFF2-40B4-BE49-F238E27FC236}">
                  <a16:creationId xmlns:a16="http://schemas.microsoft.com/office/drawing/2014/main" id="{EAA0360B-B6FF-4BF2-957C-029BEF1FC860}"/>
                </a:ext>
              </a:extLst>
            </p:cNvPr>
            <p:cNvSpPr/>
            <p:nvPr/>
          </p:nvSpPr>
          <p:spPr>
            <a:xfrm>
              <a:off x="4153229" y="2173944"/>
              <a:ext cx="916141" cy="59207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運営・管理</a:t>
              </a:r>
              <a:endParaRPr kumimoji="1" lang="en-US" sz="1200" dirty="0" err="1">
                <a:solidFill>
                  <a:srgbClr val="0070C0"/>
                </a:solidFill>
                <a:latin typeface="Trebuchet MS" panose="020B0603020202020204" pitchFamily="34" charset="0"/>
                <a:ea typeface="Meiryo UI" panose="020B0604030504040204" pitchFamily="50" charset="-128"/>
              </a:endParaRPr>
            </a:p>
          </p:txBody>
        </p:sp>
        <p:sp>
          <p:nvSpPr>
            <p:cNvPr id="134" name="Arrow: Curved Left 56">
              <a:extLst>
                <a:ext uri="{FF2B5EF4-FFF2-40B4-BE49-F238E27FC236}">
                  <a16:creationId xmlns:a16="http://schemas.microsoft.com/office/drawing/2014/main" id="{CFF70BE0-8547-4795-ABD7-5957970C401C}"/>
                </a:ext>
              </a:extLst>
            </p:cNvPr>
            <p:cNvSpPr/>
            <p:nvPr/>
          </p:nvSpPr>
          <p:spPr>
            <a:xfrm flipV="1">
              <a:off x="6685677" y="2186367"/>
              <a:ext cx="379179" cy="596725"/>
            </a:xfrm>
            <a:prstGeom prst="curvedLeftArrow">
              <a:avLst/>
            </a:prstGeom>
            <a:solidFill>
              <a:srgbClr val="0070C0"/>
            </a:solidFill>
            <a:ln w="9900" cap="rnd" cmpd="sng" algn="ctr">
              <a:solidFill>
                <a:srgbClr val="0070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latin typeface="+mj-lt"/>
                <a:ea typeface="Meiryo UI" panose="020B0604030504040204" pitchFamily="50" charset="-128"/>
              </a:endParaRPr>
            </a:p>
          </p:txBody>
        </p:sp>
        <p:sp>
          <p:nvSpPr>
            <p:cNvPr id="135" name="Rectangle 65">
              <a:extLst>
                <a:ext uri="{FF2B5EF4-FFF2-40B4-BE49-F238E27FC236}">
                  <a16:creationId xmlns:a16="http://schemas.microsoft.com/office/drawing/2014/main" id="{62FE5D91-64FE-4CD0-8B43-4C2C90C6B1F8}"/>
                </a:ext>
              </a:extLst>
            </p:cNvPr>
            <p:cNvSpPr/>
            <p:nvPr/>
          </p:nvSpPr>
          <p:spPr>
            <a:xfrm>
              <a:off x="7139519" y="2173943"/>
              <a:ext cx="1150599" cy="59207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会費収入</a:t>
              </a:r>
              <a:endParaRPr kumimoji="1" lang="en-US" altLang="ja-JP" sz="1200" dirty="0">
                <a:solidFill>
                  <a:srgbClr val="0070C0"/>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事業収入</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sp>
          <p:nvSpPr>
            <p:cNvPr id="137" name="Rectangle 78">
              <a:extLst>
                <a:ext uri="{FF2B5EF4-FFF2-40B4-BE49-F238E27FC236}">
                  <a16:creationId xmlns:a16="http://schemas.microsoft.com/office/drawing/2014/main" id="{FEE36477-499F-4D1D-BCF7-FD7ABAA224F3}"/>
                </a:ext>
              </a:extLst>
            </p:cNvPr>
            <p:cNvSpPr/>
            <p:nvPr/>
          </p:nvSpPr>
          <p:spPr>
            <a:xfrm>
              <a:off x="4760939" y="3059392"/>
              <a:ext cx="2437541" cy="183307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accent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endParaRPr>
            </a:p>
          </p:txBody>
        </p:sp>
        <p:sp>
          <p:nvSpPr>
            <p:cNvPr id="138" name="Rectangle 53">
              <a:extLst>
                <a:ext uri="{FF2B5EF4-FFF2-40B4-BE49-F238E27FC236}">
                  <a16:creationId xmlns:a16="http://schemas.microsoft.com/office/drawing/2014/main" id="{C42464C6-5D9F-4018-A07D-DF13930C3229}"/>
                </a:ext>
              </a:extLst>
            </p:cNvPr>
            <p:cNvSpPr/>
            <p:nvPr/>
          </p:nvSpPr>
          <p:spPr>
            <a:xfrm>
              <a:off x="4791994" y="2822304"/>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63"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地域スポーツクラブ</a:t>
              </a:r>
              <a:endParaRPr lang="en-US" sz="1663"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39" name="Rectangle 90">
              <a:extLst>
                <a:ext uri="{FF2B5EF4-FFF2-40B4-BE49-F238E27FC236}">
                  <a16:creationId xmlns:a16="http://schemas.microsoft.com/office/drawing/2014/main" id="{9F34AF8C-02D0-42EA-B402-89965715CFE9}"/>
                </a:ext>
              </a:extLst>
            </p:cNvPr>
            <p:cNvSpPr/>
            <p:nvPr/>
          </p:nvSpPr>
          <p:spPr>
            <a:xfrm>
              <a:off x="4893276" y="3167241"/>
              <a:ext cx="2365047" cy="2039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lgn="ctr">
                <a:buSzPct val="100000"/>
              </a:pPr>
              <a:r>
                <a:rPr kumimoji="1" lang="ja-JP" altLang="en-US" sz="1400" b="1" dirty="0">
                  <a:solidFill>
                    <a:srgbClr val="575757"/>
                  </a:solidFill>
                  <a:latin typeface="Trebuchet MS" panose="020B0603020202020204" pitchFamily="34" charset="0"/>
                  <a:ea typeface="Meiryo UI" panose="020B0604030504040204" pitchFamily="50" charset="-128"/>
                </a:rPr>
                <a:t>部活動地域移行</a:t>
              </a:r>
              <a:br>
                <a:rPr kumimoji="1" lang="en-US" altLang="ja-JP" sz="1400" b="1" dirty="0">
                  <a:solidFill>
                    <a:srgbClr val="575757"/>
                  </a:solidFill>
                  <a:latin typeface="Trebuchet MS" panose="020B0603020202020204" pitchFamily="34" charset="0"/>
                  <a:ea typeface="Meiryo UI" panose="020B0604030504040204" pitchFamily="50" charset="-128"/>
                </a:rPr>
              </a:br>
              <a:r>
                <a:rPr kumimoji="1" lang="ja-JP" altLang="en-US" sz="1400" b="1" dirty="0">
                  <a:solidFill>
                    <a:srgbClr val="575757"/>
                  </a:solidFill>
                  <a:latin typeface="Trebuchet MS" panose="020B0603020202020204" pitchFamily="34" charset="0"/>
                  <a:ea typeface="Meiryo UI" panose="020B0604030504040204" pitchFamily="50" charset="-128"/>
                </a:rPr>
                <a:t>の受け皿</a:t>
              </a:r>
              <a:br>
                <a:rPr kumimoji="1" lang="en-US" altLang="ja-JP" sz="1400" b="1" dirty="0">
                  <a:solidFill>
                    <a:srgbClr val="575757"/>
                  </a:solidFill>
                  <a:latin typeface="Trebuchet MS" panose="020B0603020202020204" pitchFamily="34" charset="0"/>
                  <a:ea typeface="Meiryo UI" panose="020B0604030504040204" pitchFamily="50" charset="-128"/>
                </a:rPr>
              </a:br>
              <a:r>
                <a:rPr kumimoji="1" lang="ja-JP" altLang="en-US" sz="1400" b="1" dirty="0">
                  <a:solidFill>
                    <a:srgbClr val="575757"/>
                  </a:solidFill>
                  <a:latin typeface="Trebuchet MS" panose="020B0603020202020204" pitchFamily="34" charset="0"/>
                  <a:ea typeface="Meiryo UI" panose="020B0604030504040204" pitchFamily="50" charset="-128"/>
                </a:rPr>
                <a:t>（放課後総合サービス）</a:t>
              </a:r>
              <a:endParaRPr kumimoji="1" lang="en-US" altLang="ja-JP" sz="1200" b="1" dirty="0">
                <a:solidFill>
                  <a:srgbClr val="575757"/>
                </a:solidFill>
                <a:latin typeface="Trebuchet MS" panose="020B0603020202020204" pitchFamily="34" charset="0"/>
                <a:ea typeface="Meiryo UI" panose="020B0604030504040204" pitchFamily="50" charset="-128"/>
              </a:endParaRPr>
            </a:p>
            <a:p>
              <a:pPr algn="ctr">
                <a:buSzPct val="100000"/>
              </a:pPr>
              <a:endParaRPr kumimoji="1" lang="en-US" altLang="ja-JP" sz="1400" b="1" dirty="0">
                <a:solidFill>
                  <a:srgbClr val="575757"/>
                </a:solidFill>
                <a:latin typeface="Trebuchet MS" panose="020B0603020202020204" pitchFamily="34" charset="0"/>
                <a:ea typeface="Meiryo UI" panose="020B0604030504040204" pitchFamily="50" charset="-128"/>
              </a:endParaRPr>
            </a:p>
          </p:txBody>
        </p:sp>
        <p:grpSp>
          <p:nvGrpSpPr>
            <p:cNvPr id="140" name="Group 91">
              <a:extLst>
                <a:ext uri="{FF2B5EF4-FFF2-40B4-BE49-F238E27FC236}">
                  <a16:creationId xmlns:a16="http://schemas.microsoft.com/office/drawing/2014/main" id="{555E9D65-468D-4897-8B3C-048650FC364F}"/>
                </a:ext>
              </a:extLst>
            </p:cNvPr>
            <p:cNvGrpSpPr/>
            <p:nvPr/>
          </p:nvGrpSpPr>
          <p:grpSpPr>
            <a:xfrm>
              <a:off x="4611770" y="3679201"/>
              <a:ext cx="379278" cy="379278"/>
              <a:chOff x="942681" y="2423997"/>
              <a:chExt cx="340297" cy="340297"/>
            </a:xfrm>
          </p:grpSpPr>
          <p:sp>
            <p:nvSpPr>
              <p:cNvPr id="141" name="Arc 92">
                <a:extLst>
                  <a:ext uri="{FF2B5EF4-FFF2-40B4-BE49-F238E27FC236}">
                    <a16:creationId xmlns:a16="http://schemas.microsoft.com/office/drawing/2014/main" id="{55DD770D-DEFA-426D-BE17-0695432C94ED}"/>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42" name="Arc 93">
                <a:extLst>
                  <a:ext uri="{FF2B5EF4-FFF2-40B4-BE49-F238E27FC236}">
                    <a16:creationId xmlns:a16="http://schemas.microsoft.com/office/drawing/2014/main" id="{DDBE1663-F633-464B-8BBB-3B9837FCF47B}"/>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grpSp>
          <p:nvGrpSpPr>
            <p:cNvPr id="143" name="Group 94">
              <a:extLst>
                <a:ext uri="{FF2B5EF4-FFF2-40B4-BE49-F238E27FC236}">
                  <a16:creationId xmlns:a16="http://schemas.microsoft.com/office/drawing/2014/main" id="{A4813A91-A5E3-496D-B098-6929AEEBC02B}"/>
                </a:ext>
              </a:extLst>
            </p:cNvPr>
            <p:cNvGrpSpPr/>
            <p:nvPr/>
          </p:nvGrpSpPr>
          <p:grpSpPr>
            <a:xfrm>
              <a:off x="7055424" y="3696792"/>
              <a:ext cx="379278" cy="379278"/>
              <a:chOff x="942681" y="2423997"/>
              <a:chExt cx="340297" cy="340297"/>
            </a:xfrm>
          </p:grpSpPr>
          <p:sp>
            <p:nvSpPr>
              <p:cNvPr id="144" name="Arc 95">
                <a:extLst>
                  <a:ext uri="{FF2B5EF4-FFF2-40B4-BE49-F238E27FC236}">
                    <a16:creationId xmlns:a16="http://schemas.microsoft.com/office/drawing/2014/main" id="{B748C4EA-4C15-4F95-B06C-E8018B78D755}"/>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45" name="Arc 96">
                <a:extLst>
                  <a:ext uri="{FF2B5EF4-FFF2-40B4-BE49-F238E27FC236}">
                    <a16:creationId xmlns:a16="http://schemas.microsoft.com/office/drawing/2014/main" id="{5282A10F-6175-4DF7-9026-A7DDB138B214}"/>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sp>
          <p:nvSpPr>
            <p:cNvPr id="159" name="Arrow: Down 98">
              <a:extLst>
                <a:ext uri="{FF2B5EF4-FFF2-40B4-BE49-F238E27FC236}">
                  <a16:creationId xmlns:a16="http://schemas.microsoft.com/office/drawing/2014/main" id="{6778D06B-1A94-4A45-9C54-1DF6E2D74C80}"/>
                </a:ext>
              </a:extLst>
            </p:cNvPr>
            <p:cNvSpPr/>
            <p:nvPr/>
          </p:nvSpPr>
          <p:spPr>
            <a:xfrm rot="10800000">
              <a:off x="6816375" y="5260310"/>
              <a:ext cx="478729" cy="543520"/>
            </a:xfrm>
            <a:prstGeom prst="downArrow">
              <a:avLst/>
            </a:prstGeom>
            <a:solidFill>
              <a:schemeClr val="accent1"/>
            </a:solidFill>
            <a:ln w="9900"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400" dirty="0" err="1">
                <a:solidFill>
                  <a:srgbClr val="FFFFFF"/>
                </a:solidFill>
              </a:endParaRPr>
            </a:p>
          </p:txBody>
        </p:sp>
        <p:grpSp>
          <p:nvGrpSpPr>
            <p:cNvPr id="160" name="Group 100">
              <a:extLst>
                <a:ext uri="{FF2B5EF4-FFF2-40B4-BE49-F238E27FC236}">
                  <a16:creationId xmlns:a16="http://schemas.microsoft.com/office/drawing/2014/main" id="{08FDF085-C374-4A02-8855-9C6F849AD28F}"/>
                </a:ext>
              </a:extLst>
            </p:cNvPr>
            <p:cNvGrpSpPr>
              <a:grpSpLocks noChangeAspect="1"/>
            </p:cNvGrpSpPr>
            <p:nvPr/>
          </p:nvGrpSpPr>
          <p:grpSpPr>
            <a:xfrm>
              <a:off x="6524073" y="5854044"/>
              <a:ext cx="589039" cy="589586"/>
              <a:chOff x="5273801" y="2606040"/>
              <a:chExt cx="1644396" cy="1645920"/>
            </a:xfrm>
          </p:grpSpPr>
          <p:sp>
            <p:nvSpPr>
              <p:cNvPr id="161" name="AutoShape 3">
                <a:extLst>
                  <a:ext uri="{FF2B5EF4-FFF2-40B4-BE49-F238E27FC236}">
                    <a16:creationId xmlns:a16="http://schemas.microsoft.com/office/drawing/2014/main" id="{3C40B841-4D85-4898-8CE6-95D914631653}"/>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nvGrpSpPr>
              <p:cNvPr id="162" name="Group 102">
                <a:extLst>
                  <a:ext uri="{FF2B5EF4-FFF2-40B4-BE49-F238E27FC236}">
                    <a16:creationId xmlns:a16="http://schemas.microsoft.com/office/drawing/2014/main" id="{8A95C5C3-AFE6-4E05-864B-B791D76AF748}"/>
                  </a:ext>
                </a:extLst>
              </p:cNvPr>
              <p:cNvGrpSpPr/>
              <p:nvPr/>
            </p:nvGrpSpPr>
            <p:grpSpPr>
              <a:xfrm>
                <a:off x="5588507" y="2918841"/>
                <a:ext cx="1014984" cy="1058037"/>
                <a:chOff x="5588507" y="2918841"/>
                <a:chExt cx="1014984" cy="1058037"/>
              </a:xfrm>
            </p:grpSpPr>
            <p:sp>
              <p:nvSpPr>
                <p:cNvPr id="163" name="Freeform 5">
                  <a:extLst>
                    <a:ext uri="{FF2B5EF4-FFF2-40B4-BE49-F238E27FC236}">
                      <a16:creationId xmlns:a16="http://schemas.microsoft.com/office/drawing/2014/main" id="{D099A9F3-D4A4-4BAC-B20F-E7341B02A2CF}"/>
                    </a:ext>
                  </a:extLst>
                </p:cNvPr>
                <p:cNvSpPr>
                  <a:spLocks/>
                </p:cNvSpPr>
                <p:nvPr/>
              </p:nvSpPr>
              <p:spPr bwMode="auto">
                <a:xfrm>
                  <a:off x="5799962" y="3358134"/>
                  <a:ext cx="592074" cy="417957"/>
                </a:xfrm>
                <a:custGeom>
                  <a:avLst/>
                  <a:gdLst>
                    <a:gd name="T0" fmla="*/ 781 w 830"/>
                    <a:gd name="T1" fmla="*/ 23 h 585"/>
                    <a:gd name="T2" fmla="*/ 740 w 830"/>
                    <a:gd name="T3" fmla="*/ 78 h 585"/>
                    <a:gd name="T4" fmla="*/ 730 w 830"/>
                    <a:gd name="T5" fmla="*/ 90 h 585"/>
                    <a:gd name="T6" fmla="*/ 611 w 830"/>
                    <a:gd name="T7" fmla="*/ 358 h 585"/>
                    <a:gd name="T8" fmla="*/ 415 w 830"/>
                    <a:gd name="T9" fmla="*/ 467 h 585"/>
                    <a:gd name="T10" fmla="*/ 219 w 830"/>
                    <a:gd name="T11" fmla="*/ 358 h 585"/>
                    <a:gd name="T12" fmla="*/ 100 w 830"/>
                    <a:gd name="T13" fmla="*/ 90 h 585"/>
                    <a:gd name="T14" fmla="*/ 90 w 830"/>
                    <a:gd name="T15" fmla="*/ 78 h 585"/>
                    <a:gd name="T16" fmla="*/ 50 w 830"/>
                    <a:gd name="T17" fmla="*/ 27 h 585"/>
                    <a:gd name="T18" fmla="*/ 0 w 830"/>
                    <a:gd name="T19" fmla="*/ 3 h 585"/>
                    <a:gd name="T20" fmla="*/ 0 w 830"/>
                    <a:gd name="T21" fmla="*/ 9 h 585"/>
                    <a:gd name="T22" fmla="*/ 61 w 830"/>
                    <a:gd name="T23" fmla="*/ 112 h 585"/>
                    <a:gd name="T24" fmla="*/ 180 w 830"/>
                    <a:gd name="T25" fmla="*/ 381 h 585"/>
                    <a:gd name="T26" fmla="*/ 180 w 830"/>
                    <a:gd name="T27" fmla="*/ 550 h 585"/>
                    <a:gd name="T28" fmla="*/ 224 w 830"/>
                    <a:gd name="T29" fmla="*/ 585 h 585"/>
                    <a:gd name="T30" fmla="*/ 224 w 830"/>
                    <a:gd name="T31" fmla="*/ 421 h 585"/>
                    <a:gd name="T32" fmla="*/ 415 w 830"/>
                    <a:gd name="T33" fmla="*/ 511 h 585"/>
                    <a:gd name="T34" fmla="*/ 606 w 830"/>
                    <a:gd name="T35" fmla="*/ 420 h 585"/>
                    <a:gd name="T36" fmla="*/ 606 w 830"/>
                    <a:gd name="T37" fmla="*/ 585 h 585"/>
                    <a:gd name="T38" fmla="*/ 650 w 830"/>
                    <a:gd name="T39" fmla="*/ 546 h 585"/>
                    <a:gd name="T40" fmla="*/ 650 w 830"/>
                    <a:gd name="T41" fmla="*/ 380 h 585"/>
                    <a:gd name="T42" fmla="*/ 769 w 830"/>
                    <a:gd name="T43" fmla="*/ 112 h 585"/>
                    <a:gd name="T44" fmla="*/ 830 w 830"/>
                    <a:gd name="T45" fmla="*/ 6 h 585"/>
                    <a:gd name="T46" fmla="*/ 830 w 830"/>
                    <a:gd name="T47" fmla="*/ 0 h 585"/>
                    <a:gd name="T48" fmla="*/ 781 w 830"/>
                    <a:gd name="T49" fmla="*/ 2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781" y="23"/>
                      </a:move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cubicBezTo>
                        <a:pt x="0" y="3"/>
                        <a:pt x="0" y="3"/>
                        <a:pt x="0" y="3"/>
                      </a:cubicBez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lnTo>
                        <a:pt x="781" y="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sp>
              <p:nvSpPr>
                <p:cNvPr id="164" name="Freeform 6">
                  <a:extLst>
                    <a:ext uri="{FF2B5EF4-FFF2-40B4-BE49-F238E27FC236}">
                      <a16:creationId xmlns:a16="http://schemas.microsoft.com/office/drawing/2014/main" id="{33B114B9-6CF8-4D9C-B6DE-F0B6AFDFBE46}"/>
                    </a:ext>
                  </a:extLst>
                </p:cNvPr>
                <p:cNvSpPr>
                  <a:spLocks noEditPoints="1"/>
                </p:cNvSpPr>
                <p:nvPr/>
              </p:nvSpPr>
              <p:spPr bwMode="auto">
                <a:xfrm>
                  <a:off x="5588507" y="2918841"/>
                  <a:ext cx="1014984" cy="1058037"/>
                </a:xfrm>
                <a:custGeom>
                  <a:avLst/>
                  <a:gdLst>
                    <a:gd name="T0" fmla="*/ 22 w 1422"/>
                    <a:gd name="T1" fmla="*/ 1481 h 1481"/>
                    <a:gd name="T2" fmla="*/ 1 w 1422"/>
                    <a:gd name="T3" fmla="*/ 1457 h 1481"/>
                    <a:gd name="T4" fmla="*/ 4 w 1422"/>
                    <a:gd name="T5" fmla="*/ 1433 h 1481"/>
                    <a:gd name="T6" fmla="*/ 407 w 1422"/>
                    <a:gd name="T7" fmla="*/ 1153 h 1481"/>
                    <a:gd name="T8" fmla="*/ 709 w 1422"/>
                    <a:gd name="T9" fmla="*/ 1294 h 1481"/>
                    <a:gd name="T10" fmla="*/ 1007 w 1422"/>
                    <a:gd name="T11" fmla="*/ 1153 h 1481"/>
                    <a:gd name="T12" fmla="*/ 1420 w 1422"/>
                    <a:gd name="T13" fmla="*/ 1452 h 1481"/>
                    <a:gd name="T14" fmla="*/ 1421 w 1422"/>
                    <a:gd name="T15" fmla="*/ 1458 h 1481"/>
                    <a:gd name="T16" fmla="*/ 1400 w 1422"/>
                    <a:gd name="T17" fmla="*/ 1481 h 1481"/>
                    <a:gd name="T18" fmla="*/ 22 w 1422"/>
                    <a:gd name="T19" fmla="*/ 1481 h 1481"/>
                    <a:gd name="T20" fmla="*/ 1143 w 1422"/>
                    <a:gd name="T21" fmla="*/ 404 h 1481"/>
                    <a:gd name="T22" fmla="*/ 710 w 1422"/>
                    <a:gd name="T23" fmla="*/ 0 h 1481"/>
                    <a:gd name="T24" fmla="*/ 279 w 1422"/>
                    <a:gd name="T25" fmla="*/ 404 h 1481"/>
                    <a:gd name="T26" fmla="*/ 295 w 1422"/>
                    <a:gd name="T27" fmla="*/ 545 h 1481"/>
                    <a:gd name="T28" fmla="*/ 295 w 1422"/>
                    <a:gd name="T29" fmla="*/ 545 h 1481"/>
                    <a:gd name="T30" fmla="*/ 338 w 1422"/>
                    <a:gd name="T31" fmla="*/ 591 h 1481"/>
                    <a:gd name="T32" fmla="*/ 344 w 1422"/>
                    <a:gd name="T33" fmla="*/ 595 h 1481"/>
                    <a:gd name="T34" fmla="*/ 359 w 1422"/>
                    <a:gd name="T35" fmla="*/ 597 h 1481"/>
                    <a:gd name="T36" fmla="*/ 367 w 1422"/>
                    <a:gd name="T37" fmla="*/ 589 h 1481"/>
                    <a:gd name="T38" fmla="*/ 459 w 1422"/>
                    <a:gd name="T39" fmla="*/ 328 h 1481"/>
                    <a:gd name="T40" fmla="*/ 472 w 1422"/>
                    <a:gd name="T41" fmla="*/ 336 h 1481"/>
                    <a:gd name="T42" fmla="*/ 464 w 1422"/>
                    <a:gd name="T43" fmla="*/ 392 h 1481"/>
                    <a:gd name="T44" fmla="*/ 474 w 1422"/>
                    <a:gd name="T45" fmla="*/ 400 h 1481"/>
                    <a:gd name="T46" fmla="*/ 640 w 1422"/>
                    <a:gd name="T47" fmla="*/ 306 h 1481"/>
                    <a:gd name="T48" fmla="*/ 652 w 1422"/>
                    <a:gd name="T49" fmla="*/ 316 h 1481"/>
                    <a:gd name="T50" fmla="*/ 630 w 1422"/>
                    <a:gd name="T51" fmla="*/ 356 h 1481"/>
                    <a:gd name="T52" fmla="*/ 638 w 1422"/>
                    <a:gd name="T53" fmla="*/ 368 h 1481"/>
                    <a:gd name="T54" fmla="*/ 817 w 1422"/>
                    <a:gd name="T55" fmla="*/ 346 h 1481"/>
                    <a:gd name="T56" fmla="*/ 817 w 1422"/>
                    <a:gd name="T57" fmla="*/ 346 h 1481"/>
                    <a:gd name="T58" fmla="*/ 1028 w 1422"/>
                    <a:gd name="T59" fmla="*/ 316 h 1481"/>
                    <a:gd name="T60" fmla="*/ 1043 w 1422"/>
                    <a:gd name="T61" fmla="*/ 322 h 1481"/>
                    <a:gd name="T62" fmla="*/ 1047 w 1422"/>
                    <a:gd name="T63" fmla="*/ 595 h 1481"/>
                    <a:gd name="T64" fmla="*/ 1055 w 1422"/>
                    <a:gd name="T65" fmla="*/ 603 h 1481"/>
                    <a:gd name="T66" fmla="*/ 1073 w 1422"/>
                    <a:gd name="T67" fmla="*/ 603 h 1481"/>
                    <a:gd name="T68" fmla="*/ 1080 w 1422"/>
                    <a:gd name="T69" fmla="*/ 601 h 1481"/>
                    <a:gd name="T70" fmla="*/ 1127 w 1422"/>
                    <a:gd name="T71" fmla="*/ 541 h 1481"/>
                    <a:gd name="T72" fmla="*/ 1127 w 1422"/>
                    <a:gd name="T73" fmla="*/ 541 h 1481"/>
                    <a:gd name="T74" fmla="*/ 1143 w 1422"/>
                    <a:gd name="T75" fmla="*/ 404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2" h="1481">
                      <a:moveTo>
                        <a:pt x="22" y="1481"/>
                      </a:moveTo>
                      <a:cubicBezTo>
                        <a:pt x="10" y="1481"/>
                        <a:pt x="0" y="1470"/>
                        <a:pt x="1" y="1457"/>
                      </a:cubicBezTo>
                      <a:cubicBezTo>
                        <a:pt x="2" y="1449"/>
                        <a:pt x="3" y="1441"/>
                        <a:pt x="4" y="1433"/>
                      </a:cubicBezTo>
                      <a:cubicBezTo>
                        <a:pt x="35" y="1168"/>
                        <a:pt x="385" y="1153"/>
                        <a:pt x="407" y="1153"/>
                      </a:cubicBezTo>
                      <a:cubicBezTo>
                        <a:pt x="444" y="1196"/>
                        <a:pt x="528" y="1294"/>
                        <a:pt x="709" y="1294"/>
                      </a:cubicBezTo>
                      <a:cubicBezTo>
                        <a:pt x="890" y="1294"/>
                        <a:pt x="964" y="1212"/>
                        <a:pt x="1007" y="1153"/>
                      </a:cubicBezTo>
                      <a:cubicBezTo>
                        <a:pt x="1031" y="1155"/>
                        <a:pt x="1388" y="1202"/>
                        <a:pt x="1420" y="1452"/>
                      </a:cubicBezTo>
                      <a:cubicBezTo>
                        <a:pt x="1420" y="1454"/>
                        <a:pt x="1421" y="1456"/>
                        <a:pt x="1421" y="1458"/>
                      </a:cubicBezTo>
                      <a:cubicBezTo>
                        <a:pt x="1422" y="1470"/>
                        <a:pt x="1412" y="1481"/>
                        <a:pt x="1400" y="1481"/>
                      </a:cubicBezTo>
                      <a:lnTo>
                        <a:pt x="22" y="1481"/>
                      </a:lnTo>
                      <a:close/>
                      <a:moveTo>
                        <a:pt x="1143" y="404"/>
                      </a:moveTo>
                      <a:cubicBezTo>
                        <a:pt x="1143" y="180"/>
                        <a:pt x="954" y="0"/>
                        <a:pt x="710" y="0"/>
                      </a:cubicBezTo>
                      <a:cubicBezTo>
                        <a:pt x="466" y="0"/>
                        <a:pt x="279" y="180"/>
                        <a:pt x="279" y="404"/>
                      </a:cubicBezTo>
                      <a:cubicBezTo>
                        <a:pt x="279" y="452"/>
                        <a:pt x="279" y="500"/>
                        <a:pt x="295" y="545"/>
                      </a:cubicBezTo>
                      <a:cubicBezTo>
                        <a:pt x="295" y="545"/>
                        <a:pt x="295" y="545"/>
                        <a:pt x="295" y="545"/>
                      </a:cubicBezTo>
                      <a:cubicBezTo>
                        <a:pt x="326" y="569"/>
                        <a:pt x="334" y="585"/>
                        <a:pt x="338" y="591"/>
                      </a:cubicBezTo>
                      <a:cubicBezTo>
                        <a:pt x="338" y="593"/>
                        <a:pt x="342" y="595"/>
                        <a:pt x="344" y="595"/>
                      </a:cubicBezTo>
                      <a:cubicBezTo>
                        <a:pt x="359" y="597"/>
                        <a:pt x="359" y="597"/>
                        <a:pt x="359" y="597"/>
                      </a:cubicBezTo>
                      <a:cubicBezTo>
                        <a:pt x="363" y="597"/>
                        <a:pt x="367" y="593"/>
                        <a:pt x="367" y="589"/>
                      </a:cubicBezTo>
                      <a:cubicBezTo>
                        <a:pt x="365" y="547"/>
                        <a:pt x="361" y="370"/>
                        <a:pt x="459" y="328"/>
                      </a:cubicBezTo>
                      <a:cubicBezTo>
                        <a:pt x="466" y="326"/>
                        <a:pt x="472" y="330"/>
                        <a:pt x="472" y="336"/>
                      </a:cubicBezTo>
                      <a:cubicBezTo>
                        <a:pt x="464" y="392"/>
                        <a:pt x="464" y="392"/>
                        <a:pt x="464" y="392"/>
                      </a:cubicBezTo>
                      <a:cubicBezTo>
                        <a:pt x="461" y="398"/>
                        <a:pt x="468" y="404"/>
                        <a:pt x="474" y="400"/>
                      </a:cubicBezTo>
                      <a:cubicBezTo>
                        <a:pt x="507" y="384"/>
                        <a:pt x="589" y="344"/>
                        <a:pt x="640" y="306"/>
                      </a:cubicBezTo>
                      <a:cubicBezTo>
                        <a:pt x="646" y="302"/>
                        <a:pt x="655" y="308"/>
                        <a:pt x="652" y="316"/>
                      </a:cubicBezTo>
                      <a:cubicBezTo>
                        <a:pt x="646" y="328"/>
                        <a:pt x="638" y="344"/>
                        <a:pt x="630" y="356"/>
                      </a:cubicBezTo>
                      <a:cubicBezTo>
                        <a:pt x="626" y="360"/>
                        <a:pt x="630" y="368"/>
                        <a:pt x="638" y="368"/>
                      </a:cubicBezTo>
                      <a:cubicBezTo>
                        <a:pt x="817" y="346"/>
                        <a:pt x="817" y="346"/>
                        <a:pt x="817" y="346"/>
                      </a:cubicBezTo>
                      <a:cubicBezTo>
                        <a:pt x="817" y="346"/>
                        <a:pt x="817" y="346"/>
                        <a:pt x="817" y="346"/>
                      </a:cubicBezTo>
                      <a:cubicBezTo>
                        <a:pt x="829" y="348"/>
                        <a:pt x="969" y="360"/>
                        <a:pt x="1028" y="316"/>
                      </a:cubicBezTo>
                      <a:cubicBezTo>
                        <a:pt x="1034" y="312"/>
                        <a:pt x="1043" y="316"/>
                        <a:pt x="1043" y="322"/>
                      </a:cubicBezTo>
                      <a:cubicBezTo>
                        <a:pt x="1045" y="517"/>
                        <a:pt x="1047" y="577"/>
                        <a:pt x="1047" y="595"/>
                      </a:cubicBezTo>
                      <a:cubicBezTo>
                        <a:pt x="1047" y="599"/>
                        <a:pt x="1051" y="603"/>
                        <a:pt x="1055" y="603"/>
                      </a:cubicBezTo>
                      <a:cubicBezTo>
                        <a:pt x="1073" y="603"/>
                        <a:pt x="1073" y="603"/>
                        <a:pt x="1073" y="603"/>
                      </a:cubicBezTo>
                      <a:cubicBezTo>
                        <a:pt x="1078" y="603"/>
                        <a:pt x="1080" y="603"/>
                        <a:pt x="1080" y="601"/>
                      </a:cubicBezTo>
                      <a:cubicBezTo>
                        <a:pt x="1119" y="561"/>
                        <a:pt x="1125" y="541"/>
                        <a:pt x="1127" y="541"/>
                      </a:cubicBezTo>
                      <a:cubicBezTo>
                        <a:pt x="1127" y="541"/>
                        <a:pt x="1127" y="541"/>
                        <a:pt x="1127" y="541"/>
                      </a:cubicBezTo>
                      <a:cubicBezTo>
                        <a:pt x="1143" y="498"/>
                        <a:pt x="1143" y="452"/>
                        <a:pt x="1143" y="40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grpSp>
        <p:grpSp>
          <p:nvGrpSpPr>
            <p:cNvPr id="165" name="Group 105">
              <a:extLst>
                <a:ext uri="{FF2B5EF4-FFF2-40B4-BE49-F238E27FC236}">
                  <a16:creationId xmlns:a16="http://schemas.microsoft.com/office/drawing/2014/main" id="{C2DB5204-36B3-4457-816B-522308447FCC}"/>
                </a:ext>
              </a:extLst>
            </p:cNvPr>
            <p:cNvGrpSpPr>
              <a:grpSpLocks noChangeAspect="1"/>
            </p:cNvGrpSpPr>
            <p:nvPr/>
          </p:nvGrpSpPr>
          <p:grpSpPr>
            <a:xfrm>
              <a:off x="6922833" y="5848414"/>
              <a:ext cx="589039" cy="589586"/>
              <a:chOff x="5273801" y="2606040"/>
              <a:chExt cx="1644396" cy="1645920"/>
            </a:xfrm>
          </p:grpSpPr>
          <p:sp>
            <p:nvSpPr>
              <p:cNvPr id="166" name="AutoShape 8">
                <a:extLst>
                  <a:ext uri="{FF2B5EF4-FFF2-40B4-BE49-F238E27FC236}">
                    <a16:creationId xmlns:a16="http://schemas.microsoft.com/office/drawing/2014/main" id="{10E704D4-8E3A-4E7B-BFFB-D2B09C9B7804}"/>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nvGrpSpPr>
              <p:cNvPr id="167" name="Group 107">
                <a:extLst>
                  <a:ext uri="{FF2B5EF4-FFF2-40B4-BE49-F238E27FC236}">
                    <a16:creationId xmlns:a16="http://schemas.microsoft.com/office/drawing/2014/main" id="{97894F23-C611-4CB8-835C-E784098C830B}"/>
                  </a:ext>
                </a:extLst>
              </p:cNvPr>
              <p:cNvGrpSpPr/>
              <p:nvPr/>
            </p:nvGrpSpPr>
            <p:grpSpPr>
              <a:xfrm>
                <a:off x="5521451" y="2919603"/>
                <a:ext cx="1147572" cy="1058037"/>
                <a:chOff x="5521451" y="2919603"/>
                <a:chExt cx="1147572" cy="1058037"/>
              </a:xfrm>
            </p:grpSpPr>
            <p:sp>
              <p:nvSpPr>
                <p:cNvPr id="168" name="Freeform 10">
                  <a:extLst>
                    <a:ext uri="{FF2B5EF4-FFF2-40B4-BE49-F238E27FC236}">
                      <a16:creationId xmlns:a16="http://schemas.microsoft.com/office/drawing/2014/main" id="{0EB9D28F-459A-421D-A9D6-008835C9C768}"/>
                    </a:ext>
                  </a:extLst>
                </p:cNvPr>
                <p:cNvSpPr>
                  <a:spLocks/>
                </p:cNvSpPr>
                <p:nvPr/>
              </p:nvSpPr>
              <p:spPr bwMode="auto">
                <a:xfrm>
                  <a:off x="5799200" y="3358896"/>
                  <a:ext cx="592455" cy="417957"/>
                </a:xfrm>
                <a:custGeom>
                  <a:avLst/>
                  <a:gdLst>
                    <a:gd name="T0" fmla="*/ 0 w 830"/>
                    <a:gd name="T1" fmla="*/ 3 h 585"/>
                    <a:gd name="T2" fmla="*/ 0 w 830"/>
                    <a:gd name="T3" fmla="*/ 9 h 585"/>
                    <a:gd name="T4" fmla="*/ 61 w 830"/>
                    <a:gd name="T5" fmla="*/ 112 h 585"/>
                    <a:gd name="T6" fmla="*/ 180 w 830"/>
                    <a:gd name="T7" fmla="*/ 381 h 585"/>
                    <a:gd name="T8" fmla="*/ 180 w 830"/>
                    <a:gd name="T9" fmla="*/ 550 h 585"/>
                    <a:gd name="T10" fmla="*/ 224 w 830"/>
                    <a:gd name="T11" fmla="*/ 585 h 585"/>
                    <a:gd name="T12" fmla="*/ 224 w 830"/>
                    <a:gd name="T13" fmla="*/ 421 h 585"/>
                    <a:gd name="T14" fmla="*/ 415 w 830"/>
                    <a:gd name="T15" fmla="*/ 511 h 585"/>
                    <a:gd name="T16" fmla="*/ 606 w 830"/>
                    <a:gd name="T17" fmla="*/ 420 h 585"/>
                    <a:gd name="T18" fmla="*/ 606 w 830"/>
                    <a:gd name="T19" fmla="*/ 585 h 585"/>
                    <a:gd name="T20" fmla="*/ 650 w 830"/>
                    <a:gd name="T21" fmla="*/ 546 h 585"/>
                    <a:gd name="T22" fmla="*/ 650 w 830"/>
                    <a:gd name="T23" fmla="*/ 380 h 585"/>
                    <a:gd name="T24" fmla="*/ 769 w 830"/>
                    <a:gd name="T25" fmla="*/ 112 h 585"/>
                    <a:gd name="T26" fmla="*/ 830 w 830"/>
                    <a:gd name="T27" fmla="*/ 6 h 585"/>
                    <a:gd name="T28" fmla="*/ 830 w 830"/>
                    <a:gd name="T29" fmla="*/ 0 h 585"/>
                    <a:gd name="T30" fmla="*/ 781 w 830"/>
                    <a:gd name="T31" fmla="*/ 23 h 585"/>
                    <a:gd name="T32" fmla="*/ 740 w 830"/>
                    <a:gd name="T33" fmla="*/ 78 h 585"/>
                    <a:gd name="T34" fmla="*/ 730 w 830"/>
                    <a:gd name="T35" fmla="*/ 90 h 585"/>
                    <a:gd name="T36" fmla="*/ 611 w 830"/>
                    <a:gd name="T37" fmla="*/ 358 h 585"/>
                    <a:gd name="T38" fmla="*/ 415 w 830"/>
                    <a:gd name="T39" fmla="*/ 467 h 585"/>
                    <a:gd name="T40" fmla="*/ 219 w 830"/>
                    <a:gd name="T41" fmla="*/ 358 h 585"/>
                    <a:gd name="T42" fmla="*/ 100 w 830"/>
                    <a:gd name="T43" fmla="*/ 90 h 585"/>
                    <a:gd name="T44" fmla="*/ 90 w 830"/>
                    <a:gd name="T45" fmla="*/ 78 h 585"/>
                    <a:gd name="T46" fmla="*/ 50 w 830"/>
                    <a:gd name="T47" fmla="*/ 27 h 585"/>
                    <a:gd name="T48" fmla="*/ 0 w 830"/>
                    <a:gd name="T49" fmla="*/ 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0" y="3"/>
                      </a:move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cubicBezTo>
                        <a:pt x="781" y="23"/>
                        <a:pt x="781" y="23"/>
                        <a:pt x="781" y="23"/>
                      </a:cubicBez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lnTo>
                        <a:pt x="0" y="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sp>
              <p:nvSpPr>
                <p:cNvPr id="169" name="Freeform 11">
                  <a:extLst>
                    <a:ext uri="{FF2B5EF4-FFF2-40B4-BE49-F238E27FC236}">
                      <a16:creationId xmlns:a16="http://schemas.microsoft.com/office/drawing/2014/main" id="{ACD90EEC-3AF4-47A4-B764-BC95B5649363}"/>
                    </a:ext>
                  </a:extLst>
                </p:cNvPr>
                <p:cNvSpPr>
                  <a:spLocks noEditPoints="1"/>
                </p:cNvSpPr>
                <p:nvPr/>
              </p:nvSpPr>
              <p:spPr bwMode="auto">
                <a:xfrm>
                  <a:off x="5521451" y="2919603"/>
                  <a:ext cx="1147572" cy="1058037"/>
                </a:xfrm>
                <a:custGeom>
                  <a:avLst/>
                  <a:gdLst>
                    <a:gd name="T0" fmla="*/ 329 w 1608"/>
                    <a:gd name="T1" fmla="*/ 640 h 1481"/>
                    <a:gd name="T2" fmla="*/ 74 w 1608"/>
                    <a:gd name="T3" fmla="*/ 827 h 1481"/>
                    <a:gd name="T4" fmla="*/ 65 w 1608"/>
                    <a:gd name="T5" fmla="*/ 819 h 1481"/>
                    <a:gd name="T6" fmla="*/ 0 w 1608"/>
                    <a:gd name="T7" fmla="*/ 447 h 1481"/>
                    <a:gd name="T8" fmla="*/ 351 w 1608"/>
                    <a:gd name="T9" fmla="*/ 258 h 1481"/>
                    <a:gd name="T10" fmla="*/ 352 w 1608"/>
                    <a:gd name="T11" fmla="*/ 258 h 1481"/>
                    <a:gd name="T12" fmla="*/ 326 w 1608"/>
                    <a:gd name="T13" fmla="*/ 398 h 1481"/>
                    <a:gd name="T14" fmla="*/ 329 w 1608"/>
                    <a:gd name="T15" fmla="*/ 640 h 1481"/>
                    <a:gd name="T16" fmla="*/ 1493 w 1608"/>
                    <a:gd name="T17" fmla="*/ 1481 h 1481"/>
                    <a:gd name="T18" fmla="*/ 1514 w 1608"/>
                    <a:gd name="T19" fmla="*/ 1458 h 1481"/>
                    <a:gd name="T20" fmla="*/ 1513 w 1608"/>
                    <a:gd name="T21" fmla="*/ 1452 h 1481"/>
                    <a:gd name="T22" fmla="*/ 1100 w 1608"/>
                    <a:gd name="T23" fmla="*/ 1153 h 1481"/>
                    <a:gd name="T24" fmla="*/ 802 w 1608"/>
                    <a:gd name="T25" fmla="*/ 1294 h 1481"/>
                    <a:gd name="T26" fmla="*/ 500 w 1608"/>
                    <a:gd name="T27" fmla="*/ 1153 h 1481"/>
                    <a:gd name="T28" fmla="*/ 97 w 1608"/>
                    <a:gd name="T29" fmla="*/ 1433 h 1481"/>
                    <a:gd name="T30" fmla="*/ 94 w 1608"/>
                    <a:gd name="T31" fmla="*/ 1457 h 1481"/>
                    <a:gd name="T32" fmla="*/ 115 w 1608"/>
                    <a:gd name="T33" fmla="*/ 1481 h 1481"/>
                    <a:gd name="T34" fmla="*/ 1493 w 1608"/>
                    <a:gd name="T35" fmla="*/ 1481 h 1481"/>
                    <a:gd name="T36" fmla="*/ 1238 w 1608"/>
                    <a:gd name="T37" fmla="*/ 405 h 1481"/>
                    <a:gd name="T38" fmla="*/ 805 w 1608"/>
                    <a:gd name="T39" fmla="*/ 0 h 1481"/>
                    <a:gd name="T40" fmla="*/ 370 w 1608"/>
                    <a:gd name="T41" fmla="*/ 405 h 1481"/>
                    <a:gd name="T42" fmla="*/ 389 w 1608"/>
                    <a:gd name="T43" fmla="*/ 548 h 1481"/>
                    <a:gd name="T44" fmla="*/ 389 w 1608"/>
                    <a:gd name="T45" fmla="*/ 548 h 1481"/>
                    <a:gd name="T46" fmla="*/ 430 w 1608"/>
                    <a:gd name="T47" fmla="*/ 594 h 1481"/>
                    <a:gd name="T48" fmla="*/ 436 w 1608"/>
                    <a:gd name="T49" fmla="*/ 598 h 1481"/>
                    <a:gd name="T50" fmla="*/ 451 w 1608"/>
                    <a:gd name="T51" fmla="*/ 600 h 1481"/>
                    <a:gd name="T52" fmla="*/ 459 w 1608"/>
                    <a:gd name="T53" fmla="*/ 590 h 1481"/>
                    <a:gd name="T54" fmla="*/ 554 w 1608"/>
                    <a:gd name="T55" fmla="*/ 331 h 1481"/>
                    <a:gd name="T56" fmla="*/ 564 w 1608"/>
                    <a:gd name="T57" fmla="*/ 339 h 1481"/>
                    <a:gd name="T58" fmla="*/ 556 w 1608"/>
                    <a:gd name="T59" fmla="*/ 399 h 1481"/>
                    <a:gd name="T60" fmla="*/ 564 w 1608"/>
                    <a:gd name="T61" fmla="*/ 409 h 1481"/>
                    <a:gd name="T62" fmla="*/ 1124 w 1608"/>
                    <a:gd name="T63" fmla="*/ 317 h 1481"/>
                    <a:gd name="T64" fmla="*/ 1137 w 1608"/>
                    <a:gd name="T65" fmla="*/ 323 h 1481"/>
                    <a:gd name="T66" fmla="*/ 1141 w 1608"/>
                    <a:gd name="T67" fmla="*/ 598 h 1481"/>
                    <a:gd name="T68" fmla="*/ 1149 w 1608"/>
                    <a:gd name="T69" fmla="*/ 606 h 1481"/>
                    <a:gd name="T70" fmla="*/ 1170 w 1608"/>
                    <a:gd name="T71" fmla="*/ 606 h 1481"/>
                    <a:gd name="T72" fmla="*/ 1176 w 1608"/>
                    <a:gd name="T73" fmla="*/ 602 h 1481"/>
                    <a:gd name="T74" fmla="*/ 1221 w 1608"/>
                    <a:gd name="T75" fmla="*/ 542 h 1481"/>
                    <a:gd name="T76" fmla="*/ 1221 w 1608"/>
                    <a:gd name="T77" fmla="*/ 544 h 1481"/>
                    <a:gd name="T78" fmla="*/ 1238 w 1608"/>
                    <a:gd name="T79" fmla="*/ 405 h 1481"/>
                    <a:gd name="T80" fmla="*/ 1257 w 1608"/>
                    <a:gd name="T81" fmla="*/ 258 h 1481"/>
                    <a:gd name="T82" fmla="*/ 1256 w 1608"/>
                    <a:gd name="T83" fmla="*/ 258 h 1481"/>
                    <a:gd name="T84" fmla="*/ 1282 w 1608"/>
                    <a:gd name="T85" fmla="*/ 398 h 1481"/>
                    <a:gd name="T86" fmla="*/ 1279 w 1608"/>
                    <a:gd name="T87" fmla="*/ 640 h 1481"/>
                    <a:gd name="T88" fmla="*/ 1534 w 1608"/>
                    <a:gd name="T89" fmla="*/ 827 h 1481"/>
                    <a:gd name="T90" fmla="*/ 1543 w 1608"/>
                    <a:gd name="T91" fmla="*/ 819 h 1481"/>
                    <a:gd name="T92" fmla="*/ 1608 w 1608"/>
                    <a:gd name="T93" fmla="*/ 447 h 1481"/>
                    <a:gd name="T94" fmla="*/ 1257 w 1608"/>
                    <a:gd name="T95" fmla="*/ 258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8" h="1481">
                      <a:moveTo>
                        <a:pt x="329" y="640"/>
                      </a:moveTo>
                      <a:cubicBezTo>
                        <a:pt x="329" y="751"/>
                        <a:pt x="166" y="821"/>
                        <a:pt x="74" y="827"/>
                      </a:cubicBezTo>
                      <a:cubicBezTo>
                        <a:pt x="70" y="827"/>
                        <a:pt x="65" y="823"/>
                        <a:pt x="65" y="819"/>
                      </a:cubicBezTo>
                      <a:cubicBezTo>
                        <a:pt x="63" y="566"/>
                        <a:pt x="0" y="576"/>
                        <a:pt x="0" y="447"/>
                      </a:cubicBezTo>
                      <a:cubicBezTo>
                        <a:pt x="0" y="318"/>
                        <a:pt x="166" y="260"/>
                        <a:pt x="351" y="258"/>
                      </a:cubicBezTo>
                      <a:cubicBezTo>
                        <a:pt x="351" y="258"/>
                        <a:pt x="352" y="258"/>
                        <a:pt x="352" y="258"/>
                      </a:cubicBezTo>
                      <a:cubicBezTo>
                        <a:pt x="336" y="303"/>
                        <a:pt x="327" y="350"/>
                        <a:pt x="326" y="398"/>
                      </a:cubicBezTo>
                      <a:cubicBezTo>
                        <a:pt x="245" y="406"/>
                        <a:pt x="329" y="529"/>
                        <a:pt x="329" y="640"/>
                      </a:cubicBezTo>
                      <a:close/>
                      <a:moveTo>
                        <a:pt x="1493" y="1481"/>
                      </a:moveTo>
                      <a:cubicBezTo>
                        <a:pt x="1505" y="1481"/>
                        <a:pt x="1515" y="1470"/>
                        <a:pt x="1514" y="1458"/>
                      </a:cubicBezTo>
                      <a:cubicBezTo>
                        <a:pt x="1514" y="1456"/>
                        <a:pt x="1513" y="1454"/>
                        <a:pt x="1513" y="1452"/>
                      </a:cubicBezTo>
                      <a:cubicBezTo>
                        <a:pt x="1481" y="1202"/>
                        <a:pt x="1124" y="1155"/>
                        <a:pt x="1100" y="1153"/>
                      </a:cubicBezTo>
                      <a:cubicBezTo>
                        <a:pt x="1057" y="1212"/>
                        <a:pt x="983" y="1294"/>
                        <a:pt x="802" y="1294"/>
                      </a:cubicBezTo>
                      <a:cubicBezTo>
                        <a:pt x="621" y="1294"/>
                        <a:pt x="537" y="1196"/>
                        <a:pt x="500" y="1153"/>
                      </a:cubicBezTo>
                      <a:cubicBezTo>
                        <a:pt x="478" y="1153"/>
                        <a:pt x="128" y="1168"/>
                        <a:pt x="97" y="1433"/>
                      </a:cubicBezTo>
                      <a:cubicBezTo>
                        <a:pt x="96" y="1441"/>
                        <a:pt x="95" y="1449"/>
                        <a:pt x="94" y="1457"/>
                      </a:cubicBezTo>
                      <a:cubicBezTo>
                        <a:pt x="93" y="1470"/>
                        <a:pt x="103" y="1481"/>
                        <a:pt x="115" y="1481"/>
                      </a:cubicBezTo>
                      <a:lnTo>
                        <a:pt x="1493" y="1481"/>
                      </a:lnTo>
                      <a:close/>
                      <a:moveTo>
                        <a:pt x="1238" y="405"/>
                      </a:moveTo>
                      <a:cubicBezTo>
                        <a:pt x="1238" y="182"/>
                        <a:pt x="1050" y="0"/>
                        <a:pt x="805" y="0"/>
                      </a:cubicBezTo>
                      <a:cubicBezTo>
                        <a:pt x="560" y="0"/>
                        <a:pt x="370" y="182"/>
                        <a:pt x="370" y="405"/>
                      </a:cubicBezTo>
                      <a:cubicBezTo>
                        <a:pt x="370" y="455"/>
                        <a:pt x="370" y="504"/>
                        <a:pt x="389" y="548"/>
                      </a:cubicBezTo>
                      <a:cubicBezTo>
                        <a:pt x="389" y="548"/>
                        <a:pt x="389" y="548"/>
                        <a:pt x="389" y="548"/>
                      </a:cubicBezTo>
                      <a:cubicBezTo>
                        <a:pt x="418" y="572"/>
                        <a:pt x="428" y="586"/>
                        <a:pt x="430" y="594"/>
                      </a:cubicBezTo>
                      <a:cubicBezTo>
                        <a:pt x="432" y="596"/>
                        <a:pt x="434" y="598"/>
                        <a:pt x="436" y="598"/>
                      </a:cubicBezTo>
                      <a:cubicBezTo>
                        <a:pt x="451" y="600"/>
                        <a:pt x="451" y="600"/>
                        <a:pt x="451" y="600"/>
                      </a:cubicBezTo>
                      <a:cubicBezTo>
                        <a:pt x="455" y="600"/>
                        <a:pt x="461" y="596"/>
                        <a:pt x="459" y="590"/>
                      </a:cubicBezTo>
                      <a:cubicBezTo>
                        <a:pt x="457" y="548"/>
                        <a:pt x="453" y="373"/>
                        <a:pt x="554" y="331"/>
                      </a:cubicBezTo>
                      <a:cubicBezTo>
                        <a:pt x="560" y="327"/>
                        <a:pt x="566" y="333"/>
                        <a:pt x="564" y="339"/>
                      </a:cubicBezTo>
                      <a:cubicBezTo>
                        <a:pt x="556" y="399"/>
                        <a:pt x="556" y="399"/>
                        <a:pt x="556" y="399"/>
                      </a:cubicBezTo>
                      <a:cubicBezTo>
                        <a:pt x="554" y="405"/>
                        <a:pt x="558" y="409"/>
                        <a:pt x="564" y="409"/>
                      </a:cubicBezTo>
                      <a:cubicBezTo>
                        <a:pt x="634" y="403"/>
                        <a:pt x="1038" y="367"/>
                        <a:pt x="1124" y="317"/>
                      </a:cubicBezTo>
                      <a:cubicBezTo>
                        <a:pt x="1131" y="313"/>
                        <a:pt x="1137" y="317"/>
                        <a:pt x="1137" y="323"/>
                      </a:cubicBezTo>
                      <a:cubicBezTo>
                        <a:pt x="1141" y="518"/>
                        <a:pt x="1141" y="580"/>
                        <a:pt x="1141" y="598"/>
                      </a:cubicBezTo>
                      <a:cubicBezTo>
                        <a:pt x="1141" y="602"/>
                        <a:pt x="1145" y="606"/>
                        <a:pt x="1149" y="606"/>
                      </a:cubicBezTo>
                      <a:cubicBezTo>
                        <a:pt x="1170" y="606"/>
                        <a:pt x="1170" y="606"/>
                        <a:pt x="1170" y="606"/>
                      </a:cubicBezTo>
                      <a:cubicBezTo>
                        <a:pt x="1172" y="606"/>
                        <a:pt x="1174" y="604"/>
                        <a:pt x="1176" y="602"/>
                      </a:cubicBezTo>
                      <a:cubicBezTo>
                        <a:pt x="1213" y="562"/>
                        <a:pt x="1221" y="544"/>
                        <a:pt x="1221" y="542"/>
                      </a:cubicBezTo>
                      <a:cubicBezTo>
                        <a:pt x="1221" y="542"/>
                        <a:pt x="1221" y="542"/>
                        <a:pt x="1221" y="544"/>
                      </a:cubicBezTo>
                      <a:cubicBezTo>
                        <a:pt x="1240" y="500"/>
                        <a:pt x="1238" y="453"/>
                        <a:pt x="1238" y="405"/>
                      </a:cubicBezTo>
                      <a:close/>
                      <a:moveTo>
                        <a:pt x="1257" y="258"/>
                      </a:moveTo>
                      <a:cubicBezTo>
                        <a:pt x="1257" y="258"/>
                        <a:pt x="1256" y="258"/>
                        <a:pt x="1256" y="258"/>
                      </a:cubicBezTo>
                      <a:cubicBezTo>
                        <a:pt x="1272" y="303"/>
                        <a:pt x="1281" y="350"/>
                        <a:pt x="1282" y="398"/>
                      </a:cubicBezTo>
                      <a:cubicBezTo>
                        <a:pt x="1363" y="406"/>
                        <a:pt x="1279" y="529"/>
                        <a:pt x="1279" y="640"/>
                      </a:cubicBezTo>
                      <a:cubicBezTo>
                        <a:pt x="1279" y="751"/>
                        <a:pt x="1442" y="821"/>
                        <a:pt x="1534" y="827"/>
                      </a:cubicBezTo>
                      <a:cubicBezTo>
                        <a:pt x="1538" y="827"/>
                        <a:pt x="1543" y="823"/>
                        <a:pt x="1543" y="819"/>
                      </a:cubicBezTo>
                      <a:cubicBezTo>
                        <a:pt x="1545" y="566"/>
                        <a:pt x="1608" y="576"/>
                        <a:pt x="1608" y="447"/>
                      </a:cubicBezTo>
                      <a:cubicBezTo>
                        <a:pt x="1608" y="318"/>
                        <a:pt x="1442" y="260"/>
                        <a:pt x="1257" y="25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grpSp>
        <p:sp>
          <p:nvSpPr>
            <p:cNvPr id="170" name="Rectangle 112">
              <a:extLst>
                <a:ext uri="{FF2B5EF4-FFF2-40B4-BE49-F238E27FC236}">
                  <a16:creationId xmlns:a16="http://schemas.microsoft.com/office/drawing/2014/main" id="{F2E9FD4D-03F7-4F2B-A1AB-D32FB1BED182}"/>
                </a:ext>
              </a:extLst>
            </p:cNvPr>
            <p:cNvSpPr/>
            <p:nvPr/>
          </p:nvSpPr>
          <p:spPr>
            <a:xfrm>
              <a:off x="7292057" y="5207649"/>
              <a:ext cx="919241"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会費の</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支払い</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sp>
          <p:nvSpPr>
            <p:cNvPr id="171" name="Rectangle 113">
              <a:extLst>
                <a:ext uri="{FF2B5EF4-FFF2-40B4-BE49-F238E27FC236}">
                  <a16:creationId xmlns:a16="http://schemas.microsoft.com/office/drawing/2014/main" id="{D63500F7-D03C-4E32-8EDE-3F0B956A0E68}"/>
                </a:ext>
              </a:extLst>
            </p:cNvPr>
            <p:cNvSpPr/>
            <p:nvPr/>
          </p:nvSpPr>
          <p:spPr>
            <a:xfrm>
              <a:off x="6091160" y="5207649"/>
              <a:ext cx="931251"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部活動の</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代わりに</a:t>
              </a:r>
              <a:endParaRPr kumimoji="1" lang="en-US" altLang="ja-JP" sz="1200" dirty="0">
                <a:solidFill>
                  <a:srgbClr val="0070C0"/>
                </a:solidFill>
                <a:latin typeface="Trebuchet MS" panose="020B0603020202020204" pitchFamily="34" charset="0"/>
                <a:ea typeface="Meiryo UI" panose="020B0604030504040204" pitchFamily="50" charset="-128"/>
              </a:endParaRPr>
            </a:p>
            <a:p>
              <a:pPr>
                <a:buSzPct val="100000"/>
              </a:pPr>
              <a:r>
                <a:rPr kumimoji="1" lang="ja-JP" altLang="en-US" sz="1200" dirty="0">
                  <a:solidFill>
                    <a:srgbClr val="0070C0"/>
                  </a:solidFill>
                  <a:latin typeface="Trebuchet MS" panose="020B0603020202020204" pitchFamily="34" charset="0"/>
                  <a:ea typeface="Meiryo UI" panose="020B0604030504040204" pitchFamily="50" charset="-128"/>
                </a:rPr>
                <a:t>参加</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sp>
          <p:nvSpPr>
            <p:cNvPr id="172" name="Rectangle 53">
              <a:extLst>
                <a:ext uri="{FF2B5EF4-FFF2-40B4-BE49-F238E27FC236}">
                  <a16:creationId xmlns:a16="http://schemas.microsoft.com/office/drawing/2014/main" id="{3C20C314-6E5E-4AEA-B95E-CB4AD34ADE9B}"/>
                </a:ext>
              </a:extLst>
            </p:cNvPr>
            <p:cNvSpPr/>
            <p:nvPr/>
          </p:nvSpPr>
          <p:spPr>
            <a:xfrm>
              <a:off x="5824498" y="6363988"/>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400"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子どもたち</a:t>
              </a:r>
              <a:endParaRPr lang="en-US" sz="1400"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74" name="AutoShape 18">
              <a:extLst>
                <a:ext uri="{FF2B5EF4-FFF2-40B4-BE49-F238E27FC236}">
                  <a16:creationId xmlns:a16="http://schemas.microsoft.com/office/drawing/2014/main" id="{07D9D5A0-F193-4294-A6A1-9680957A3198}"/>
                </a:ext>
              </a:extLst>
            </p:cNvPr>
            <p:cNvSpPr>
              <a:spLocks noChangeAspect="1" noChangeArrowheads="1" noTextEdit="1"/>
            </p:cNvSpPr>
            <p:nvPr/>
          </p:nvSpPr>
          <p:spPr bwMode="auto">
            <a:xfrm>
              <a:off x="8606860" y="5721587"/>
              <a:ext cx="755368" cy="75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nvGrpSpPr>
            <p:cNvPr id="175" name="Group 4">
              <a:extLst>
                <a:ext uri="{FF2B5EF4-FFF2-40B4-BE49-F238E27FC236}">
                  <a16:creationId xmlns:a16="http://schemas.microsoft.com/office/drawing/2014/main" id="{ACC73C6C-E06F-425F-9328-8449664BA715}"/>
                </a:ext>
              </a:extLst>
            </p:cNvPr>
            <p:cNvGrpSpPr/>
            <p:nvPr/>
          </p:nvGrpSpPr>
          <p:grpSpPr>
            <a:xfrm>
              <a:off x="8635738" y="5797019"/>
              <a:ext cx="696388" cy="602579"/>
              <a:chOff x="5336668" y="2770251"/>
              <a:chExt cx="1515999" cy="1311783"/>
            </a:xfrm>
          </p:grpSpPr>
          <p:sp>
            <p:nvSpPr>
              <p:cNvPr id="176" name="Freeform 20">
                <a:extLst>
                  <a:ext uri="{FF2B5EF4-FFF2-40B4-BE49-F238E27FC236}">
                    <a16:creationId xmlns:a16="http://schemas.microsoft.com/office/drawing/2014/main" id="{E8BA461D-E85C-4540-A2B6-6CEFC2AC85C7}"/>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sp>
            <p:nvSpPr>
              <p:cNvPr id="177" name="Freeform 21">
                <a:extLst>
                  <a:ext uri="{FF2B5EF4-FFF2-40B4-BE49-F238E27FC236}">
                    <a16:creationId xmlns:a16="http://schemas.microsoft.com/office/drawing/2014/main" id="{7FBBB4D8-1E7E-477A-8642-784A02A9A3DD}"/>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chemeClr val="tx2"/>
              </a:solidFill>
              <a:ln>
                <a:noFill/>
              </a:ln>
            </p:spPr>
            <p:txBody>
              <a:bodyPr vert="horz" wrap="square" lIns="95052" tIns="47526" rIns="95052" bIns="47526" numCol="1" anchor="t" anchorCtr="0" compatLnSpc="1">
                <a:prstTxWarp prst="textNoShape">
                  <a:avLst/>
                </a:prstTxWarp>
              </a:bodyPr>
              <a:lstStyle/>
              <a:p>
                <a:endParaRPr lang="en-US" sz="1400" dirty="0"/>
              </a:p>
            </p:txBody>
          </p:sp>
        </p:grpSp>
        <p:sp>
          <p:nvSpPr>
            <p:cNvPr id="178" name="Rectangle 53">
              <a:extLst>
                <a:ext uri="{FF2B5EF4-FFF2-40B4-BE49-F238E27FC236}">
                  <a16:creationId xmlns:a16="http://schemas.microsoft.com/office/drawing/2014/main" id="{660092DB-3A6A-47A8-A02D-691D49C5DB4F}"/>
                </a:ext>
              </a:extLst>
            </p:cNvPr>
            <p:cNvSpPr/>
            <p:nvPr/>
          </p:nvSpPr>
          <p:spPr>
            <a:xfrm>
              <a:off x="7753305" y="6337026"/>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400"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地域の人々</a:t>
              </a:r>
              <a:endParaRPr lang="en-US" altLang="ja-JP" sz="1400"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79" name="Arrow: Down 98">
              <a:extLst>
                <a:ext uri="{FF2B5EF4-FFF2-40B4-BE49-F238E27FC236}">
                  <a16:creationId xmlns:a16="http://schemas.microsoft.com/office/drawing/2014/main" id="{6388A30C-106F-4843-B198-1DC777F5C6A1}"/>
                </a:ext>
              </a:extLst>
            </p:cNvPr>
            <p:cNvSpPr/>
            <p:nvPr/>
          </p:nvSpPr>
          <p:spPr>
            <a:xfrm rot="10800000">
              <a:off x="8745181" y="5260313"/>
              <a:ext cx="478729" cy="543520"/>
            </a:xfrm>
            <a:prstGeom prst="downArrow">
              <a:avLst/>
            </a:prstGeom>
            <a:solidFill>
              <a:schemeClr val="accent1"/>
            </a:solidFill>
            <a:ln w="9900"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400" dirty="0" err="1">
                <a:solidFill>
                  <a:srgbClr val="FFFFFF"/>
                </a:solidFill>
              </a:endParaRPr>
            </a:p>
          </p:txBody>
        </p:sp>
        <p:sp>
          <p:nvSpPr>
            <p:cNvPr id="180" name="Rectangle 112">
              <a:extLst>
                <a:ext uri="{FF2B5EF4-FFF2-40B4-BE49-F238E27FC236}">
                  <a16:creationId xmlns:a16="http://schemas.microsoft.com/office/drawing/2014/main" id="{AFA87AEA-A2FA-4101-96A9-A642975A1DB9}"/>
                </a:ext>
              </a:extLst>
            </p:cNvPr>
            <p:cNvSpPr/>
            <p:nvPr/>
          </p:nvSpPr>
          <p:spPr>
            <a:xfrm>
              <a:off x="9218327" y="5207649"/>
              <a:ext cx="1103198"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利用料の</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支払い</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sp>
          <p:nvSpPr>
            <p:cNvPr id="181" name="Rectangle 113">
              <a:extLst>
                <a:ext uri="{FF2B5EF4-FFF2-40B4-BE49-F238E27FC236}">
                  <a16:creationId xmlns:a16="http://schemas.microsoft.com/office/drawing/2014/main" id="{E62D0460-42F5-4127-8999-EE2AE7A99106}"/>
                </a:ext>
              </a:extLst>
            </p:cNvPr>
            <p:cNvSpPr/>
            <p:nvPr/>
          </p:nvSpPr>
          <p:spPr>
            <a:xfrm>
              <a:off x="8044845" y="5207649"/>
              <a:ext cx="987016"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pPr>
              <a:r>
                <a:rPr kumimoji="1" lang="ja-JP" altLang="en-US" sz="1200" dirty="0">
                  <a:solidFill>
                    <a:srgbClr val="0070C0"/>
                  </a:solidFill>
                  <a:latin typeface="Trebuchet MS" panose="020B0603020202020204" pitchFamily="34" charset="0"/>
                  <a:ea typeface="Meiryo UI" panose="020B0604030504040204" pitchFamily="50" charset="-128"/>
                </a:rPr>
                <a:t>サービスの</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利用</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grpSp>
          <p:nvGrpSpPr>
            <p:cNvPr id="182" name="Group 147">
              <a:extLst>
                <a:ext uri="{FF2B5EF4-FFF2-40B4-BE49-F238E27FC236}">
                  <a16:creationId xmlns:a16="http://schemas.microsoft.com/office/drawing/2014/main" id="{86B95E41-37FF-44B7-A8F7-5DAE102CCBD5}"/>
                </a:ext>
              </a:extLst>
            </p:cNvPr>
            <p:cNvGrpSpPr/>
            <p:nvPr/>
          </p:nvGrpSpPr>
          <p:grpSpPr>
            <a:xfrm>
              <a:off x="8989920" y="2531367"/>
              <a:ext cx="379278" cy="379278"/>
              <a:chOff x="942681" y="2423997"/>
              <a:chExt cx="340297" cy="340297"/>
            </a:xfrm>
          </p:grpSpPr>
          <p:sp>
            <p:nvSpPr>
              <p:cNvPr id="183" name="Arc 148">
                <a:extLst>
                  <a:ext uri="{FF2B5EF4-FFF2-40B4-BE49-F238E27FC236}">
                    <a16:creationId xmlns:a16="http://schemas.microsoft.com/office/drawing/2014/main" id="{2C7D9BBA-713C-4B41-B7CB-F7DC608F00BC}"/>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84" name="Arc 149">
                <a:extLst>
                  <a:ext uri="{FF2B5EF4-FFF2-40B4-BE49-F238E27FC236}">
                    <a16:creationId xmlns:a16="http://schemas.microsoft.com/office/drawing/2014/main" id="{32B551C4-BD4F-4076-9EE7-3C776422D4A7}"/>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sp>
          <p:nvSpPr>
            <p:cNvPr id="187" name="Rectangle 53">
              <a:extLst>
                <a:ext uri="{FF2B5EF4-FFF2-40B4-BE49-F238E27FC236}">
                  <a16:creationId xmlns:a16="http://schemas.microsoft.com/office/drawing/2014/main" id="{53542EBF-521A-4E83-AFAD-C64086EACCD3}"/>
                </a:ext>
              </a:extLst>
            </p:cNvPr>
            <p:cNvSpPr/>
            <p:nvPr/>
          </p:nvSpPr>
          <p:spPr>
            <a:xfrm>
              <a:off x="8835755" y="1293304"/>
              <a:ext cx="2946927" cy="34221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コンテンツプロバイダー</a:t>
              </a:r>
              <a:br>
                <a:rPr lang="en-US" altLang="ja-JP"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br>
              <a:r>
                <a:rPr lang="en-US" altLang="ja-JP"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a:t>
              </a: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塾・プロスポーツクラブ等</a:t>
              </a:r>
              <a:r>
                <a:rPr lang="en-US" altLang="ja-JP"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a:t>
              </a:r>
              <a:endParaRPr 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88" name="Rectangle 145">
              <a:extLst>
                <a:ext uri="{FF2B5EF4-FFF2-40B4-BE49-F238E27FC236}">
                  <a16:creationId xmlns:a16="http://schemas.microsoft.com/office/drawing/2014/main" id="{F53D2D67-A1A4-4914-9411-A980C6C18AAF}"/>
                </a:ext>
              </a:extLst>
            </p:cNvPr>
            <p:cNvSpPr/>
            <p:nvPr/>
          </p:nvSpPr>
          <p:spPr>
            <a:xfrm>
              <a:off x="9409144" y="2728753"/>
              <a:ext cx="2024482" cy="59131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b="1" dirty="0">
                  <a:solidFill>
                    <a:schemeClr val="tx1"/>
                  </a:solidFill>
                  <a:latin typeface="Trebuchet MS" panose="020B0603020202020204" pitchFamily="34" charset="0"/>
                  <a:ea typeface="Meiryo UI" panose="020B0604030504040204" pitchFamily="50" charset="-128"/>
                </a:rPr>
                <a:t>指導者、塾サービス</a:t>
              </a:r>
              <a:br>
                <a:rPr kumimoji="1" lang="en-US" altLang="ja-JP" sz="1200" b="1" dirty="0">
                  <a:solidFill>
                    <a:schemeClr val="tx1"/>
                  </a:solidFill>
                  <a:latin typeface="Trebuchet MS" panose="020B0603020202020204" pitchFamily="34" charset="0"/>
                  <a:ea typeface="Meiryo UI" panose="020B0604030504040204" pitchFamily="50" charset="-128"/>
                </a:rPr>
              </a:br>
              <a:r>
                <a:rPr kumimoji="1" lang="ja-JP" altLang="en-US" sz="1200" b="1" dirty="0">
                  <a:solidFill>
                    <a:schemeClr val="tx1"/>
                  </a:solidFill>
                  <a:latin typeface="Trebuchet MS" panose="020B0603020202020204" pitchFamily="34" charset="0"/>
                  <a:ea typeface="Meiryo UI" panose="020B0604030504040204" pitchFamily="50" charset="-128"/>
                </a:rPr>
                <a:t>オンライントレーニングの提供</a:t>
              </a:r>
              <a:endParaRPr kumimoji="1" lang="en-US" sz="1200" b="1" dirty="0">
                <a:solidFill>
                  <a:schemeClr val="tx1"/>
                </a:solidFill>
                <a:latin typeface="Trebuchet MS" panose="020B0603020202020204" pitchFamily="34" charset="0"/>
                <a:ea typeface="Meiryo UI" panose="020B0604030504040204" pitchFamily="50" charset="-128"/>
              </a:endParaRPr>
            </a:p>
          </p:txBody>
        </p:sp>
        <p:sp>
          <p:nvSpPr>
            <p:cNvPr id="190" name="Rectangle 53">
              <a:extLst>
                <a:ext uri="{FF2B5EF4-FFF2-40B4-BE49-F238E27FC236}">
                  <a16:creationId xmlns:a16="http://schemas.microsoft.com/office/drawing/2014/main" id="{D93ACB5A-C69F-461D-9CBC-54B07F0C5A07}"/>
                </a:ext>
              </a:extLst>
            </p:cNvPr>
            <p:cNvSpPr/>
            <p:nvPr/>
          </p:nvSpPr>
          <p:spPr>
            <a:xfrm>
              <a:off x="1359912" y="1171566"/>
              <a:ext cx="1980459" cy="32170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t"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学校・教育委員会</a:t>
              </a:r>
              <a:endParaRPr lang="en-US" altLang="ja-JP"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grpSp>
          <p:nvGrpSpPr>
            <p:cNvPr id="192" name="Group 147">
              <a:extLst>
                <a:ext uri="{FF2B5EF4-FFF2-40B4-BE49-F238E27FC236}">
                  <a16:creationId xmlns:a16="http://schemas.microsoft.com/office/drawing/2014/main" id="{195CF978-3B87-4BA2-86B5-968DA12E133A}"/>
                </a:ext>
              </a:extLst>
            </p:cNvPr>
            <p:cNvGrpSpPr/>
            <p:nvPr/>
          </p:nvGrpSpPr>
          <p:grpSpPr>
            <a:xfrm>
              <a:off x="2668722" y="2567127"/>
              <a:ext cx="379278" cy="379278"/>
              <a:chOff x="942681" y="2423997"/>
              <a:chExt cx="340297" cy="340297"/>
            </a:xfrm>
          </p:grpSpPr>
          <p:sp>
            <p:nvSpPr>
              <p:cNvPr id="193" name="Arc 148">
                <a:extLst>
                  <a:ext uri="{FF2B5EF4-FFF2-40B4-BE49-F238E27FC236}">
                    <a16:creationId xmlns:a16="http://schemas.microsoft.com/office/drawing/2014/main" id="{6F582E66-7FB9-43EC-86B1-E50A84EE00D2}"/>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94" name="Arc 149">
                <a:extLst>
                  <a:ext uri="{FF2B5EF4-FFF2-40B4-BE49-F238E27FC236}">
                    <a16:creationId xmlns:a16="http://schemas.microsoft.com/office/drawing/2014/main" id="{E47C2236-729A-4D73-AA55-C85E5AC3051E}"/>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sp>
          <p:nvSpPr>
            <p:cNvPr id="108" name="Arrow: Down 98">
              <a:extLst>
                <a:ext uri="{FF2B5EF4-FFF2-40B4-BE49-F238E27FC236}">
                  <a16:creationId xmlns:a16="http://schemas.microsoft.com/office/drawing/2014/main" id="{FE1088C6-B4F1-4544-B1D4-9D24348E6AEF}"/>
                </a:ext>
              </a:extLst>
            </p:cNvPr>
            <p:cNvSpPr/>
            <p:nvPr/>
          </p:nvSpPr>
          <p:spPr>
            <a:xfrm rot="10800000">
              <a:off x="4430410" y="5260311"/>
              <a:ext cx="478728" cy="543520"/>
            </a:xfrm>
            <a:prstGeom prst="downArrow">
              <a:avLst/>
            </a:prstGeom>
            <a:solidFill>
              <a:schemeClr val="accent1"/>
            </a:solidFill>
            <a:ln w="9900"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endParaRPr>
            </a:p>
          </p:txBody>
        </p:sp>
        <p:sp>
          <p:nvSpPr>
            <p:cNvPr id="146" name="Rectangle 113">
              <a:extLst>
                <a:ext uri="{FF2B5EF4-FFF2-40B4-BE49-F238E27FC236}">
                  <a16:creationId xmlns:a16="http://schemas.microsoft.com/office/drawing/2014/main" id="{E20F050D-51C5-4E22-93B8-364AA4336EA3}"/>
                </a:ext>
              </a:extLst>
            </p:cNvPr>
            <p:cNvSpPr/>
            <p:nvPr/>
          </p:nvSpPr>
          <p:spPr>
            <a:xfrm>
              <a:off x="4843981" y="5207649"/>
              <a:ext cx="1280413"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スポンサー料</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の支払い</a:t>
              </a:r>
            </a:p>
          </p:txBody>
        </p:sp>
        <p:grpSp>
          <p:nvGrpSpPr>
            <p:cNvPr id="157" name="Group 42">
              <a:extLst>
                <a:ext uri="{FF2B5EF4-FFF2-40B4-BE49-F238E27FC236}">
                  <a16:creationId xmlns:a16="http://schemas.microsoft.com/office/drawing/2014/main" id="{5E93E500-F69B-43D9-9020-101B83694791}"/>
                </a:ext>
              </a:extLst>
            </p:cNvPr>
            <p:cNvGrpSpPr>
              <a:grpSpLocks noChangeAspect="1"/>
            </p:cNvGrpSpPr>
            <p:nvPr/>
          </p:nvGrpSpPr>
          <p:grpSpPr>
            <a:xfrm>
              <a:off x="4711820" y="5851863"/>
              <a:ext cx="526528" cy="476847"/>
              <a:chOff x="5273799" y="2606040"/>
              <a:chExt cx="1644396" cy="1645920"/>
            </a:xfrm>
          </p:grpSpPr>
          <p:sp>
            <p:nvSpPr>
              <p:cNvPr id="215" name="AutoShape 23">
                <a:extLst>
                  <a:ext uri="{FF2B5EF4-FFF2-40B4-BE49-F238E27FC236}">
                    <a16:creationId xmlns:a16="http://schemas.microsoft.com/office/drawing/2014/main" id="{0512B869-598B-4CD6-AA3F-D0277FC390EF}"/>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216" name="Group 83">
                <a:extLst>
                  <a:ext uri="{FF2B5EF4-FFF2-40B4-BE49-F238E27FC236}">
                    <a16:creationId xmlns:a16="http://schemas.microsoft.com/office/drawing/2014/main" id="{B9D57D33-2E06-432E-AA30-673E779593A2}"/>
                  </a:ext>
                </a:extLst>
              </p:cNvPr>
              <p:cNvGrpSpPr/>
              <p:nvPr/>
            </p:nvGrpSpPr>
            <p:grpSpPr>
              <a:xfrm>
                <a:off x="5618604" y="2747391"/>
                <a:ext cx="954786" cy="1333881"/>
                <a:chOff x="5618604" y="2747391"/>
                <a:chExt cx="954786" cy="1333881"/>
              </a:xfrm>
            </p:grpSpPr>
            <p:sp>
              <p:nvSpPr>
                <p:cNvPr id="217" name="Freeform 25">
                  <a:extLst>
                    <a:ext uri="{FF2B5EF4-FFF2-40B4-BE49-F238E27FC236}">
                      <a16:creationId xmlns:a16="http://schemas.microsoft.com/office/drawing/2014/main" id="{4A50CABD-4589-49B0-BE61-383B9B14CEA0}"/>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18" name="Freeform 26">
                  <a:extLst>
                    <a:ext uri="{FF2B5EF4-FFF2-40B4-BE49-F238E27FC236}">
                      <a16:creationId xmlns:a16="http://schemas.microsoft.com/office/drawing/2014/main" id="{C1C0D203-4571-427A-8AEB-8A1176EC7A37}"/>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nvGrpSpPr>
            <p:cNvPr id="158" name="Group 43">
              <a:extLst>
                <a:ext uri="{FF2B5EF4-FFF2-40B4-BE49-F238E27FC236}">
                  <a16:creationId xmlns:a16="http://schemas.microsoft.com/office/drawing/2014/main" id="{BB3DBAC7-4E3A-4A1D-AAFB-63D21F1629FF}"/>
                </a:ext>
              </a:extLst>
            </p:cNvPr>
            <p:cNvGrpSpPr>
              <a:grpSpLocks noChangeAspect="1"/>
            </p:cNvGrpSpPr>
            <p:nvPr/>
          </p:nvGrpSpPr>
          <p:grpSpPr>
            <a:xfrm>
              <a:off x="4167850" y="5851863"/>
              <a:ext cx="526528" cy="476847"/>
              <a:chOff x="5273799" y="2606040"/>
              <a:chExt cx="1644396" cy="1645920"/>
            </a:xfrm>
          </p:grpSpPr>
          <p:sp>
            <p:nvSpPr>
              <p:cNvPr id="208" name="AutoShape 23">
                <a:extLst>
                  <a:ext uri="{FF2B5EF4-FFF2-40B4-BE49-F238E27FC236}">
                    <a16:creationId xmlns:a16="http://schemas.microsoft.com/office/drawing/2014/main" id="{4FCA4CE4-0F02-41A9-8ADB-34D8F6C03644}"/>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212" name="Group 79">
                <a:extLst>
                  <a:ext uri="{FF2B5EF4-FFF2-40B4-BE49-F238E27FC236}">
                    <a16:creationId xmlns:a16="http://schemas.microsoft.com/office/drawing/2014/main" id="{BCDA095E-6343-46F8-BB71-7068B29A7DAD}"/>
                  </a:ext>
                </a:extLst>
              </p:cNvPr>
              <p:cNvGrpSpPr/>
              <p:nvPr/>
            </p:nvGrpSpPr>
            <p:grpSpPr>
              <a:xfrm>
                <a:off x="5618604" y="2747391"/>
                <a:ext cx="954786" cy="1333881"/>
                <a:chOff x="5618604" y="2747391"/>
                <a:chExt cx="954786" cy="1333881"/>
              </a:xfrm>
            </p:grpSpPr>
            <p:sp>
              <p:nvSpPr>
                <p:cNvPr id="213" name="Freeform 25">
                  <a:extLst>
                    <a:ext uri="{FF2B5EF4-FFF2-40B4-BE49-F238E27FC236}">
                      <a16:creationId xmlns:a16="http://schemas.microsoft.com/office/drawing/2014/main" id="{12E76D94-20DC-4836-BC66-0B73FE193D4B}"/>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14" name="Freeform 26">
                  <a:extLst>
                    <a:ext uri="{FF2B5EF4-FFF2-40B4-BE49-F238E27FC236}">
                      <a16:creationId xmlns:a16="http://schemas.microsoft.com/office/drawing/2014/main" id="{1DE94D50-BB23-4316-93DA-EF594187C6AF}"/>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nvGrpSpPr>
            <p:cNvPr id="185" name="Group 44">
              <a:extLst>
                <a:ext uri="{FF2B5EF4-FFF2-40B4-BE49-F238E27FC236}">
                  <a16:creationId xmlns:a16="http://schemas.microsoft.com/office/drawing/2014/main" id="{447F7A7B-10CF-4F1D-8EED-A5F0259E804A}"/>
                </a:ext>
              </a:extLst>
            </p:cNvPr>
            <p:cNvGrpSpPr>
              <a:grpSpLocks noChangeAspect="1"/>
            </p:cNvGrpSpPr>
            <p:nvPr/>
          </p:nvGrpSpPr>
          <p:grpSpPr>
            <a:xfrm>
              <a:off x="4439836" y="5851881"/>
              <a:ext cx="526528" cy="476847"/>
              <a:chOff x="5273799" y="2606040"/>
              <a:chExt cx="1644396" cy="1645920"/>
            </a:xfrm>
          </p:grpSpPr>
          <p:sp>
            <p:nvSpPr>
              <p:cNvPr id="195" name="AutoShape 23">
                <a:extLst>
                  <a:ext uri="{FF2B5EF4-FFF2-40B4-BE49-F238E27FC236}">
                    <a16:creationId xmlns:a16="http://schemas.microsoft.com/office/drawing/2014/main" id="{DB892540-28CA-4B1E-AC03-637740E76D10}"/>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196" name="Group 75">
                <a:extLst>
                  <a:ext uri="{FF2B5EF4-FFF2-40B4-BE49-F238E27FC236}">
                    <a16:creationId xmlns:a16="http://schemas.microsoft.com/office/drawing/2014/main" id="{1D8BC271-F79F-4230-911F-D8FD610A6DF9}"/>
                  </a:ext>
                </a:extLst>
              </p:cNvPr>
              <p:cNvGrpSpPr/>
              <p:nvPr/>
            </p:nvGrpSpPr>
            <p:grpSpPr>
              <a:xfrm>
                <a:off x="5618604" y="2747391"/>
                <a:ext cx="954786" cy="1333881"/>
                <a:chOff x="5618604" y="2747391"/>
                <a:chExt cx="954786" cy="1333881"/>
              </a:xfrm>
            </p:grpSpPr>
            <p:sp>
              <p:nvSpPr>
                <p:cNvPr id="200" name="Freeform 25">
                  <a:extLst>
                    <a:ext uri="{FF2B5EF4-FFF2-40B4-BE49-F238E27FC236}">
                      <a16:creationId xmlns:a16="http://schemas.microsoft.com/office/drawing/2014/main" id="{A902A49D-991A-4E73-9EFB-E69EE507F1E3}"/>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03" name="Freeform 26">
                  <a:extLst>
                    <a:ext uri="{FF2B5EF4-FFF2-40B4-BE49-F238E27FC236}">
                      <a16:creationId xmlns:a16="http://schemas.microsoft.com/office/drawing/2014/main" id="{BB5AA8E1-3F70-48CF-86F4-55A53222E97E}"/>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sp>
          <p:nvSpPr>
            <p:cNvPr id="219" name="Rectangle 53">
              <a:extLst>
                <a:ext uri="{FF2B5EF4-FFF2-40B4-BE49-F238E27FC236}">
                  <a16:creationId xmlns:a16="http://schemas.microsoft.com/office/drawing/2014/main" id="{35359FE0-CD86-4341-9285-1DCD9AB59A0F}"/>
                </a:ext>
              </a:extLst>
            </p:cNvPr>
            <p:cNvSpPr/>
            <p:nvPr/>
          </p:nvSpPr>
          <p:spPr>
            <a:xfrm>
              <a:off x="3471856" y="6337025"/>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地域企業</a:t>
              </a:r>
              <a:endParaRPr lang="en-US"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91" name="Rectangle 145">
              <a:extLst>
                <a:ext uri="{FF2B5EF4-FFF2-40B4-BE49-F238E27FC236}">
                  <a16:creationId xmlns:a16="http://schemas.microsoft.com/office/drawing/2014/main" id="{E40C9122-73BB-4501-8A07-2CC666FED876}"/>
                </a:ext>
              </a:extLst>
            </p:cNvPr>
            <p:cNvSpPr/>
            <p:nvPr/>
          </p:nvSpPr>
          <p:spPr>
            <a:xfrm>
              <a:off x="2079620" y="4102978"/>
              <a:ext cx="1199566" cy="58879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pPr>
              <a:r>
                <a:rPr kumimoji="1" lang="ja-JP" altLang="en-US" sz="1200" b="1" dirty="0">
                  <a:solidFill>
                    <a:srgbClr val="575757"/>
                  </a:solidFill>
                  <a:latin typeface="Trebuchet MS" panose="020B0603020202020204" pitchFamily="34" charset="0"/>
                  <a:ea typeface="Meiryo UI" panose="020B0604030504040204" pitchFamily="50" charset="-128"/>
                </a:rPr>
                <a:t>大学施設</a:t>
              </a:r>
              <a:br>
                <a:rPr kumimoji="1" lang="en-US" altLang="ja-JP" sz="1200" b="1" dirty="0">
                  <a:solidFill>
                    <a:srgbClr val="575757"/>
                  </a:solidFill>
                  <a:latin typeface="Trebuchet MS" panose="020B0603020202020204" pitchFamily="34" charset="0"/>
                  <a:ea typeface="Meiryo UI" panose="020B0604030504040204" pitchFamily="50" charset="-128"/>
                </a:rPr>
              </a:br>
              <a:r>
                <a:rPr kumimoji="1" lang="ja-JP" altLang="en-US" sz="1200" b="1" dirty="0">
                  <a:solidFill>
                    <a:srgbClr val="575757"/>
                  </a:solidFill>
                  <a:latin typeface="Trebuchet MS" panose="020B0603020202020204" pitchFamily="34" charset="0"/>
                  <a:ea typeface="Meiryo UI" panose="020B0604030504040204" pitchFamily="50" charset="-128"/>
                </a:rPr>
                <a:t>学生の提供</a:t>
              </a:r>
              <a:endParaRPr kumimoji="1" lang="en-US" altLang="ja-JP" sz="1200" b="1" dirty="0">
                <a:solidFill>
                  <a:srgbClr val="575757"/>
                </a:solidFill>
                <a:latin typeface="Trebuchet MS" panose="020B0603020202020204" pitchFamily="34" charset="0"/>
                <a:ea typeface="Meiryo UI" panose="020B0604030504040204" pitchFamily="50" charset="-128"/>
              </a:endParaRPr>
            </a:p>
          </p:txBody>
        </p:sp>
        <p:sp>
          <p:nvSpPr>
            <p:cNvPr id="220" name="Rectangle 53">
              <a:extLst>
                <a:ext uri="{FF2B5EF4-FFF2-40B4-BE49-F238E27FC236}">
                  <a16:creationId xmlns:a16="http://schemas.microsoft.com/office/drawing/2014/main" id="{71555116-E308-488B-A500-E49B9F7D2E8E}"/>
                </a:ext>
              </a:extLst>
            </p:cNvPr>
            <p:cNvSpPr/>
            <p:nvPr/>
          </p:nvSpPr>
          <p:spPr>
            <a:xfrm>
              <a:off x="1773309" y="6337025"/>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自治体</a:t>
              </a:r>
              <a:endParaRPr lang="en-US"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47" name="Arrow: Down 98">
              <a:extLst>
                <a:ext uri="{FF2B5EF4-FFF2-40B4-BE49-F238E27FC236}">
                  <a16:creationId xmlns:a16="http://schemas.microsoft.com/office/drawing/2014/main" id="{E9AEF28D-8CA4-4261-BB5F-5D7ED44F25DC}"/>
                </a:ext>
              </a:extLst>
            </p:cNvPr>
            <p:cNvSpPr/>
            <p:nvPr/>
          </p:nvSpPr>
          <p:spPr>
            <a:xfrm rot="10800000">
              <a:off x="2765190" y="5260311"/>
              <a:ext cx="478728" cy="543520"/>
            </a:xfrm>
            <a:prstGeom prst="downArrow">
              <a:avLst/>
            </a:prstGeom>
            <a:solidFill>
              <a:schemeClr val="accent1"/>
            </a:solidFill>
            <a:ln w="9900"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endParaRPr>
            </a:p>
          </p:txBody>
        </p:sp>
        <p:sp>
          <p:nvSpPr>
            <p:cNvPr id="153" name="Rectangle 113">
              <a:extLst>
                <a:ext uri="{FF2B5EF4-FFF2-40B4-BE49-F238E27FC236}">
                  <a16:creationId xmlns:a16="http://schemas.microsoft.com/office/drawing/2014/main" id="{20AC0ED9-39E6-4937-BFD4-1DA445BFC267}"/>
                </a:ext>
              </a:extLst>
            </p:cNvPr>
            <p:cNvSpPr/>
            <p:nvPr/>
          </p:nvSpPr>
          <p:spPr>
            <a:xfrm>
              <a:off x="3164580" y="5207649"/>
              <a:ext cx="1280413"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自治体</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として</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支援</a:t>
              </a:r>
            </a:p>
          </p:txBody>
        </p:sp>
        <p:grpSp>
          <p:nvGrpSpPr>
            <p:cNvPr id="3" name="グループ化 2">
              <a:extLst>
                <a:ext uri="{FF2B5EF4-FFF2-40B4-BE49-F238E27FC236}">
                  <a16:creationId xmlns:a16="http://schemas.microsoft.com/office/drawing/2014/main" id="{C53600C2-3ABC-4C64-A128-F46358B9BE9B}"/>
                </a:ext>
              </a:extLst>
            </p:cNvPr>
            <p:cNvGrpSpPr/>
            <p:nvPr/>
          </p:nvGrpSpPr>
          <p:grpSpPr>
            <a:xfrm>
              <a:off x="1888086" y="1779145"/>
              <a:ext cx="924110" cy="746015"/>
              <a:chOff x="5139266" y="2135636"/>
              <a:chExt cx="746220" cy="602408"/>
            </a:xfrm>
          </p:grpSpPr>
          <p:sp>
            <p:nvSpPr>
              <p:cNvPr id="112" name="Freeform 5">
                <a:extLst>
                  <a:ext uri="{FF2B5EF4-FFF2-40B4-BE49-F238E27FC236}">
                    <a16:creationId xmlns:a16="http://schemas.microsoft.com/office/drawing/2014/main" id="{96C19858-F612-43F1-93E0-7109DC188C78}"/>
                  </a:ext>
                </a:extLst>
              </p:cNvPr>
              <p:cNvSpPr>
                <a:spLocks noEditPoints="1"/>
              </p:cNvSpPr>
              <p:nvPr/>
            </p:nvSpPr>
            <p:spPr bwMode="auto">
              <a:xfrm>
                <a:off x="5158363" y="2257692"/>
                <a:ext cx="707929" cy="480352"/>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dirty="0"/>
              </a:p>
            </p:txBody>
          </p:sp>
          <p:sp>
            <p:nvSpPr>
              <p:cNvPr id="113" name="Freeform 11">
                <a:extLst>
                  <a:ext uri="{FF2B5EF4-FFF2-40B4-BE49-F238E27FC236}">
                    <a16:creationId xmlns:a16="http://schemas.microsoft.com/office/drawing/2014/main" id="{3FBBA331-4A76-4510-AD4F-811A74113A9F}"/>
                  </a:ext>
                </a:extLst>
              </p:cNvPr>
              <p:cNvSpPr>
                <a:spLocks/>
              </p:cNvSpPr>
              <p:nvPr/>
            </p:nvSpPr>
            <p:spPr bwMode="auto">
              <a:xfrm>
                <a:off x="5139266" y="2135636"/>
                <a:ext cx="746220" cy="523662"/>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noAutofit/>
              </a:bodyPr>
              <a:lstStyle/>
              <a:p>
                <a:endParaRPr lang="en-US" dirty="0"/>
              </a:p>
            </p:txBody>
          </p:sp>
        </p:grpSp>
        <p:sp>
          <p:nvSpPr>
            <p:cNvPr id="229" name="Rectangle 10">
              <a:extLst>
                <a:ext uri="{FF2B5EF4-FFF2-40B4-BE49-F238E27FC236}">
                  <a16:creationId xmlns:a16="http://schemas.microsoft.com/office/drawing/2014/main" id="{D2705A00-1206-4E21-8842-F105CE859E2C}"/>
                </a:ext>
              </a:extLst>
            </p:cNvPr>
            <p:cNvSpPr/>
            <p:nvPr/>
          </p:nvSpPr>
          <p:spPr>
            <a:xfrm>
              <a:off x="3075899" y="3167241"/>
              <a:ext cx="1734925" cy="65626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pPr>
              <a:r>
                <a:rPr kumimoji="1" lang="ja-JP" altLang="en-US" sz="1400" b="1" dirty="0">
                  <a:solidFill>
                    <a:srgbClr val="575757"/>
                  </a:solidFill>
                  <a:latin typeface="Trebuchet MS" panose="020B0603020202020204" pitchFamily="34" charset="0"/>
                  <a:ea typeface="Meiryo UI" panose="020B0604030504040204" pitchFamily="50" charset="-128"/>
                </a:rPr>
                <a:t>運営の効率化</a:t>
              </a:r>
              <a:endParaRPr kumimoji="1" lang="en-US" altLang="ja-JP" sz="1400" b="1" dirty="0">
                <a:solidFill>
                  <a:srgbClr val="575757"/>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学校体育施設・教室・</a:t>
              </a:r>
              <a:br>
                <a:rPr kumimoji="1" lang="en-US" altLang="ja-JP" sz="1200" dirty="0">
                  <a:solidFill>
                    <a:schemeClr val="tx1"/>
                  </a:solidFill>
                  <a:latin typeface="Trebuchet MS" panose="020B0603020202020204" pitchFamily="34" charset="0"/>
                  <a:ea typeface="Meiryo UI" panose="020B0604030504040204" pitchFamily="50" charset="-128"/>
                </a:rPr>
              </a:br>
              <a:r>
                <a:rPr kumimoji="1" lang="ja-JP" altLang="en-US" sz="1200" dirty="0">
                  <a:solidFill>
                    <a:schemeClr val="tx1"/>
                  </a:solidFill>
                  <a:latin typeface="Trebuchet MS" panose="020B0603020202020204" pitchFamily="34" charset="0"/>
                  <a:ea typeface="Meiryo UI" panose="020B0604030504040204" pitchFamily="50" charset="-128"/>
                </a:rPr>
                <a:t>大学、アリーナ等の活用</a:t>
              </a:r>
              <a:endParaRPr kumimoji="1" lang="en-US" altLang="ja-JP" sz="12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endParaRPr kumimoji="1" lang="en-US" sz="12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endParaRPr kumimoji="1" lang="en-US" sz="12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endParaRPr kumimoji="1" lang="en-US" sz="12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デジタルツールの活用</a:t>
              </a:r>
              <a:endParaRPr kumimoji="1" lang="en-US" sz="1200" dirty="0">
                <a:solidFill>
                  <a:schemeClr val="tx1"/>
                </a:solidFill>
                <a:latin typeface="Trebuchet MS" panose="020B0603020202020204" pitchFamily="34" charset="0"/>
                <a:ea typeface="Meiryo UI" panose="020B0604030504040204" pitchFamily="50" charset="-128"/>
              </a:endParaRPr>
            </a:p>
          </p:txBody>
        </p:sp>
        <p:pic>
          <p:nvPicPr>
            <p:cNvPr id="114" name="Picture 3" descr="A picture containing gambling house&#10;&#10;Description automatically generated">
              <a:extLst>
                <a:ext uri="{FF2B5EF4-FFF2-40B4-BE49-F238E27FC236}">
                  <a16:creationId xmlns:a16="http://schemas.microsoft.com/office/drawing/2014/main" id="{1D84F3C9-1FB4-4B35-9301-A9367F1348C4}"/>
                </a:ext>
              </a:extLst>
            </p:cNvPr>
            <p:cNvPicPr>
              <a:picLocks noChangeAspect="1"/>
            </p:cNvPicPr>
            <p:nvPr/>
          </p:nvPicPr>
          <p:blipFill>
            <a:blip r:embed="rId7"/>
            <a:stretch>
              <a:fillRect/>
            </a:stretch>
          </p:blipFill>
          <p:spPr>
            <a:xfrm>
              <a:off x="3091786" y="3806528"/>
              <a:ext cx="487007" cy="356734"/>
            </a:xfrm>
            <a:prstGeom prst="rect">
              <a:avLst/>
            </a:prstGeom>
          </p:spPr>
        </p:pic>
        <p:pic>
          <p:nvPicPr>
            <p:cNvPr id="115" name="Picture 7">
              <a:extLst>
                <a:ext uri="{FF2B5EF4-FFF2-40B4-BE49-F238E27FC236}">
                  <a16:creationId xmlns:a16="http://schemas.microsoft.com/office/drawing/2014/main" id="{5451B083-ACF9-42C7-8B1F-CDFBC0CF493B}"/>
                </a:ext>
              </a:extLst>
            </p:cNvPr>
            <p:cNvPicPr>
              <a:picLocks noChangeAspect="1"/>
            </p:cNvPicPr>
            <p:nvPr/>
          </p:nvPicPr>
          <p:blipFill>
            <a:blip r:embed="rId8"/>
            <a:stretch>
              <a:fillRect/>
            </a:stretch>
          </p:blipFill>
          <p:spPr>
            <a:xfrm>
              <a:off x="3751389" y="3798734"/>
              <a:ext cx="526866" cy="391092"/>
            </a:xfrm>
            <a:prstGeom prst="rect">
              <a:avLst/>
            </a:prstGeom>
          </p:spPr>
        </p:pic>
        <p:grpSp>
          <p:nvGrpSpPr>
            <p:cNvPr id="116" name="Group 147">
              <a:extLst>
                <a:ext uri="{FF2B5EF4-FFF2-40B4-BE49-F238E27FC236}">
                  <a16:creationId xmlns:a16="http://schemas.microsoft.com/office/drawing/2014/main" id="{819F38A4-62BC-4823-B706-8E4D72135E3A}"/>
                </a:ext>
              </a:extLst>
            </p:cNvPr>
            <p:cNvGrpSpPr/>
            <p:nvPr/>
          </p:nvGrpSpPr>
          <p:grpSpPr>
            <a:xfrm>
              <a:off x="2489764" y="3683553"/>
              <a:ext cx="379278" cy="379278"/>
              <a:chOff x="942681" y="2423997"/>
              <a:chExt cx="340297" cy="340297"/>
            </a:xfrm>
          </p:grpSpPr>
          <p:sp>
            <p:nvSpPr>
              <p:cNvPr id="117" name="Arc 148">
                <a:extLst>
                  <a:ext uri="{FF2B5EF4-FFF2-40B4-BE49-F238E27FC236}">
                    <a16:creationId xmlns:a16="http://schemas.microsoft.com/office/drawing/2014/main" id="{127678FB-A551-4B36-ABA5-5277AADC2075}"/>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54" name="Arc 149">
                <a:extLst>
                  <a:ext uri="{FF2B5EF4-FFF2-40B4-BE49-F238E27FC236}">
                    <a16:creationId xmlns:a16="http://schemas.microsoft.com/office/drawing/2014/main" id="{35F5D7C6-8F0C-44A0-BF95-E9DCF595A1DA}"/>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sp>
          <p:nvSpPr>
            <p:cNvPr id="155" name="Rectangle 53">
              <a:extLst>
                <a:ext uri="{FF2B5EF4-FFF2-40B4-BE49-F238E27FC236}">
                  <a16:creationId xmlns:a16="http://schemas.microsoft.com/office/drawing/2014/main" id="{068620C2-A332-4C23-B697-E51D06ED7B83}"/>
                </a:ext>
              </a:extLst>
            </p:cNvPr>
            <p:cNvSpPr/>
            <p:nvPr/>
          </p:nvSpPr>
          <p:spPr>
            <a:xfrm>
              <a:off x="653989" y="4325491"/>
              <a:ext cx="1980459" cy="32170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t"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大学</a:t>
              </a:r>
              <a:endParaRPr lang="en-US" altLang="ja-JP"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grpSp>
          <p:nvGrpSpPr>
            <p:cNvPr id="148" name="Group 36">
              <a:extLst>
                <a:ext uri="{FF2B5EF4-FFF2-40B4-BE49-F238E27FC236}">
                  <a16:creationId xmlns:a16="http://schemas.microsoft.com/office/drawing/2014/main" id="{C9FF35F7-AD6C-4009-A8CE-8AF2DDF9CC33}"/>
                </a:ext>
              </a:extLst>
            </p:cNvPr>
            <p:cNvGrpSpPr/>
            <p:nvPr/>
          </p:nvGrpSpPr>
          <p:grpSpPr>
            <a:xfrm>
              <a:off x="5402904" y="1779145"/>
              <a:ext cx="1329120" cy="592071"/>
              <a:chOff x="2465235" y="6346754"/>
              <a:chExt cx="1321570" cy="624161"/>
            </a:xfrm>
          </p:grpSpPr>
          <p:grpSp>
            <p:nvGrpSpPr>
              <p:cNvPr id="149" name="Group 42">
                <a:extLst>
                  <a:ext uri="{FF2B5EF4-FFF2-40B4-BE49-F238E27FC236}">
                    <a16:creationId xmlns:a16="http://schemas.microsoft.com/office/drawing/2014/main" id="{73729829-4DB4-43B4-BD16-AC234B54399D}"/>
                  </a:ext>
                </a:extLst>
              </p:cNvPr>
              <p:cNvGrpSpPr>
                <a:grpSpLocks noChangeAspect="1"/>
              </p:cNvGrpSpPr>
              <p:nvPr/>
            </p:nvGrpSpPr>
            <p:grpSpPr>
              <a:xfrm>
                <a:off x="3136787" y="6346754"/>
                <a:ext cx="650018" cy="624137"/>
                <a:chOff x="5273799" y="2606040"/>
                <a:chExt cx="1644396" cy="1645920"/>
              </a:xfrm>
            </p:grpSpPr>
            <p:sp>
              <p:nvSpPr>
                <p:cNvPr id="204" name="AutoShape 23">
                  <a:extLst>
                    <a:ext uri="{FF2B5EF4-FFF2-40B4-BE49-F238E27FC236}">
                      <a16:creationId xmlns:a16="http://schemas.microsoft.com/office/drawing/2014/main" id="{BB6D7B61-A6AA-4D7B-8678-DCB16857745F}"/>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205" name="Group 83">
                  <a:extLst>
                    <a:ext uri="{FF2B5EF4-FFF2-40B4-BE49-F238E27FC236}">
                      <a16:creationId xmlns:a16="http://schemas.microsoft.com/office/drawing/2014/main" id="{019E7A29-91C9-47B0-8969-B2538B73EAF1}"/>
                    </a:ext>
                  </a:extLst>
                </p:cNvPr>
                <p:cNvGrpSpPr/>
                <p:nvPr/>
              </p:nvGrpSpPr>
              <p:grpSpPr>
                <a:xfrm>
                  <a:off x="5618604" y="2747391"/>
                  <a:ext cx="954786" cy="1333881"/>
                  <a:chOff x="5618604" y="2747391"/>
                  <a:chExt cx="954786" cy="1333881"/>
                </a:xfrm>
              </p:grpSpPr>
              <p:sp>
                <p:nvSpPr>
                  <p:cNvPr id="206" name="Freeform 25">
                    <a:extLst>
                      <a:ext uri="{FF2B5EF4-FFF2-40B4-BE49-F238E27FC236}">
                        <a16:creationId xmlns:a16="http://schemas.microsoft.com/office/drawing/2014/main" id="{E6704CA4-35CE-46AA-B6F4-934CEFF6C789}"/>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07" name="Freeform 26">
                    <a:extLst>
                      <a:ext uri="{FF2B5EF4-FFF2-40B4-BE49-F238E27FC236}">
                        <a16:creationId xmlns:a16="http://schemas.microsoft.com/office/drawing/2014/main" id="{3CCBF99F-96F0-47A4-BA34-59886AD0813C}"/>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nvGrpSpPr>
              <p:cNvPr id="150" name="Group 43">
                <a:extLst>
                  <a:ext uri="{FF2B5EF4-FFF2-40B4-BE49-F238E27FC236}">
                    <a16:creationId xmlns:a16="http://schemas.microsoft.com/office/drawing/2014/main" id="{AE40CA88-2CEF-4FF1-94B6-A83F5185D404}"/>
                  </a:ext>
                </a:extLst>
              </p:cNvPr>
              <p:cNvGrpSpPr>
                <a:grpSpLocks noChangeAspect="1"/>
              </p:cNvGrpSpPr>
              <p:nvPr/>
            </p:nvGrpSpPr>
            <p:grpSpPr>
              <a:xfrm>
                <a:off x="2465235" y="6346754"/>
                <a:ext cx="650018" cy="624137"/>
                <a:chOff x="5273799" y="2606040"/>
                <a:chExt cx="1644396" cy="1645920"/>
              </a:xfrm>
            </p:grpSpPr>
            <p:sp>
              <p:nvSpPr>
                <p:cNvPr id="198" name="AutoShape 23">
                  <a:extLst>
                    <a:ext uri="{FF2B5EF4-FFF2-40B4-BE49-F238E27FC236}">
                      <a16:creationId xmlns:a16="http://schemas.microsoft.com/office/drawing/2014/main" id="{A36BE6DC-1659-4C1A-ACAE-6106EB490DBA}"/>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199" name="Group 79">
                  <a:extLst>
                    <a:ext uri="{FF2B5EF4-FFF2-40B4-BE49-F238E27FC236}">
                      <a16:creationId xmlns:a16="http://schemas.microsoft.com/office/drawing/2014/main" id="{3A0CC841-E807-4B33-A829-FB3B6D84B69F}"/>
                    </a:ext>
                  </a:extLst>
                </p:cNvPr>
                <p:cNvGrpSpPr/>
                <p:nvPr/>
              </p:nvGrpSpPr>
              <p:grpSpPr>
                <a:xfrm>
                  <a:off x="5618604" y="2747391"/>
                  <a:ext cx="954786" cy="1333881"/>
                  <a:chOff x="5618604" y="2747391"/>
                  <a:chExt cx="954786" cy="1333881"/>
                </a:xfrm>
              </p:grpSpPr>
              <p:sp>
                <p:nvSpPr>
                  <p:cNvPr id="201" name="Freeform 25">
                    <a:extLst>
                      <a:ext uri="{FF2B5EF4-FFF2-40B4-BE49-F238E27FC236}">
                        <a16:creationId xmlns:a16="http://schemas.microsoft.com/office/drawing/2014/main" id="{1631E82C-A557-4109-92A1-8B9E95C52BA7}"/>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02" name="Freeform 26">
                    <a:extLst>
                      <a:ext uri="{FF2B5EF4-FFF2-40B4-BE49-F238E27FC236}">
                        <a16:creationId xmlns:a16="http://schemas.microsoft.com/office/drawing/2014/main" id="{DDE759A2-2C9A-4DAA-9D58-6C87D251CF20}"/>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nvGrpSpPr>
              <p:cNvPr id="151" name="Group 44">
                <a:extLst>
                  <a:ext uri="{FF2B5EF4-FFF2-40B4-BE49-F238E27FC236}">
                    <a16:creationId xmlns:a16="http://schemas.microsoft.com/office/drawing/2014/main" id="{B4E81518-BD93-4C5D-9420-BD7C749F8E58}"/>
                  </a:ext>
                </a:extLst>
              </p:cNvPr>
              <p:cNvGrpSpPr>
                <a:grpSpLocks noChangeAspect="1"/>
              </p:cNvGrpSpPr>
              <p:nvPr/>
            </p:nvGrpSpPr>
            <p:grpSpPr>
              <a:xfrm>
                <a:off x="2801012" y="6346778"/>
                <a:ext cx="650018" cy="624137"/>
                <a:chOff x="5273799" y="2606040"/>
                <a:chExt cx="1644396" cy="1645920"/>
              </a:xfrm>
            </p:grpSpPr>
            <p:sp>
              <p:nvSpPr>
                <p:cNvPr id="152" name="AutoShape 23">
                  <a:extLst>
                    <a:ext uri="{FF2B5EF4-FFF2-40B4-BE49-F238E27FC236}">
                      <a16:creationId xmlns:a16="http://schemas.microsoft.com/office/drawing/2014/main" id="{4F89D5A1-B69A-49C7-AC73-1AB40D870DB8}"/>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186" name="Group 75">
                  <a:extLst>
                    <a:ext uri="{FF2B5EF4-FFF2-40B4-BE49-F238E27FC236}">
                      <a16:creationId xmlns:a16="http://schemas.microsoft.com/office/drawing/2014/main" id="{90AE3A13-3774-406A-98D6-95F4CA35B245}"/>
                    </a:ext>
                  </a:extLst>
                </p:cNvPr>
                <p:cNvGrpSpPr/>
                <p:nvPr/>
              </p:nvGrpSpPr>
              <p:grpSpPr>
                <a:xfrm>
                  <a:off x="5618604" y="2747391"/>
                  <a:ext cx="954786" cy="1333881"/>
                  <a:chOff x="5618604" y="2747391"/>
                  <a:chExt cx="954786" cy="1333881"/>
                </a:xfrm>
              </p:grpSpPr>
              <p:sp>
                <p:nvSpPr>
                  <p:cNvPr id="189" name="Freeform 25">
                    <a:extLst>
                      <a:ext uri="{FF2B5EF4-FFF2-40B4-BE49-F238E27FC236}">
                        <a16:creationId xmlns:a16="http://schemas.microsoft.com/office/drawing/2014/main" id="{6190E812-976F-46DF-8C4D-D598610001C8}"/>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197" name="Freeform 26">
                    <a:extLst>
                      <a:ext uri="{FF2B5EF4-FFF2-40B4-BE49-F238E27FC236}">
                        <a16:creationId xmlns:a16="http://schemas.microsoft.com/office/drawing/2014/main" id="{2CC5140C-87D0-47C3-952F-093574EE681A}"/>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sp>
          <p:nvSpPr>
            <p:cNvPr id="209" name="Rectangle 145">
              <a:extLst>
                <a:ext uri="{FF2B5EF4-FFF2-40B4-BE49-F238E27FC236}">
                  <a16:creationId xmlns:a16="http://schemas.microsoft.com/office/drawing/2014/main" id="{772F42BE-D5E2-4AC2-8B7B-825D03BA5967}"/>
                </a:ext>
              </a:extLst>
            </p:cNvPr>
            <p:cNvSpPr/>
            <p:nvPr/>
          </p:nvSpPr>
          <p:spPr>
            <a:xfrm>
              <a:off x="1381550" y="2728753"/>
              <a:ext cx="1302755" cy="4754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t" anchorCtr="0" forceAA="0" compatLnSpc="1">
              <a:prstTxWarp prst="textNoShape">
                <a:avLst/>
              </a:prstTxWarp>
              <a:noAutofit/>
            </a:bodyPr>
            <a:lstStyle/>
            <a:p>
              <a:pPr>
                <a:buSzPct val="100000"/>
              </a:pPr>
              <a:r>
                <a:rPr kumimoji="1" lang="ja-JP" altLang="en-US" sz="1200" b="1" dirty="0">
                  <a:solidFill>
                    <a:srgbClr val="575757"/>
                  </a:solidFill>
                  <a:latin typeface="Trebuchet MS" panose="020B0603020202020204" pitchFamily="34" charset="0"/>
                  <a:ea typeface="Meiryo UI" panose="020B0604030504040204" pitchFamily="50" charset="-128"/>
                </a:rPr>
                <a:t>教員の兼業許可</a:t>
              </a:r>
              <a:br>
                <a:rPr kumimoji="1" lang="en-US" altLang="ja-JP" sz="1200" b="1" dirty="0">
                  <a:solidFill>
                    <a:srgbClr val="575757"/>
                  </a:solidFill>
                  <a:latin typeface="Trebuchet MS" panose="020B0603020202020204" pitchFamily="34" charset="0"/>
                  <a:ea typeface="Meiryo UI" panose="020B0604030504040204" pitchFamily="50" charset="-128"/>
                </a:rPr>
              </a:br>
              <a:r>
                <a:rPr kumimoji="1" lang="ja-JP" altLang="en-US" sz="1200" b="1" dirty="0">
                  <a:solidFill>
                    <a:srgbClr val="575757"/>
                  </a:solidFill>
                  <a:latin typeface="Trebuchet MS" panose="020B0603020202020204" pitchFamily="34" charset="0"/>
                  <a:ea typeface="Meiryo UI" panose="020B0604030504040204" pitchFamily="50" charset="-128"/>
                </a:rPr>
                <a:t>学校施設の提供</a:t>
              </a:r>
              <a:endParaRPr kumimoji="1" lang="en-US" sz="1200" b="1" dirty="0">
                <a:solidFill>
                  <a:srgbClr val="575757"/>
                </a:solidFill>
                <a:latin typeface="Trebuchet MS" panose="020B0603020202020204" pitchFamily="34" charset="0"/>
                <a:ea typeface="Meiryo UI" panose="020B0604030504040204" pitchFamily="50" charset="-128"/>
              </a:endParaRPr>
            </a:p>
          </p:txBody>
        </p:sp>
        <p:grpSp>
          <p:nvGrpSpPr>
            <p:cNvPr id="222" name="Group 18">
              <a:extLst>
                <a:ext uri="{FF2B5EF4-FFF2-40B4-BE49-F238E27FC236}">
                  <a16:creationId xmlns:a16="http://schemas.microsoft.com/office/drawing/2014/main" id="{12E73BE0-6A2B-4D4F-980C-5CBA84456A6E}"/>
                </a:ext>
              </a:extLst>
            </p:cNvPr>
            <p:cNvGrpSpPr>
              <a:grpSpLocks noChangeAspect="1"/>
            </p:cNvGrpSpPr>
            <p:nvPr/>
          </p:nvGrpSpPr>
          <p:grpSpPr bwMode="auto">
            <a:xfrm>
              <a:off x="9184811" y="1861222"/>
              <a:ext cx="581862" cy="581862"/>
              <a:chOff x="1465" y="972"/>
              <a:chExt cx="288" cy="288"/>
            </a:xfrm>
          </p:grpSpPr>
          <p:sp>
            <p:nvSpPr>
              <p:cNvPr id="223" name="AutoShape 17">
                <a:extLst>
                  <a:ext uri="{FF2B5EF4-FFF2-40B4-BE49-F238E27FC236}">
                    <a16:creationId xmlns:a16="http://schemas.microsoft.com/office/drawing/2014/main" id="{9E839A8F-142A-47B7-96BA-6A0A652EAB9C}"/>
                  </a:ext>
                </a:extLst>
              </p:cNvPr>
              <p:cNvSpPr>
                <a:spLocks noChangeAspect="1" noChangeArrowheads="1" noTextEdit="1"/>
              </p:cNvSpPr>
              <p:nvPr/>
            </p:nvSpPr>
            <p:spPr bwMode="auto">
              <a:xfrm>
                <a:off x="1465"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9">
                <a:extLst>
                  <a:ext uri="{FF2B5EF4-FFF2-40B4-BE49-F238E27FC236}">
                    <a16:creationId xmlns:a16="http://schemas.microsoft.com/office/drawing/2014/main" id="{7107C823-3618-468F-B44E-099A271B2E4D}"/>
                  </a:ext>
                </a:extLst>
              </p:cNvPr>
              <p:cNvSpPr>
                <a:spLocks noEditPoints="1"/>
              </p:cNvSpPr>
              <p:nvPr/>
            </p:nvSpPr>
            <p:spPr bwMode="auto">
              <a:xfrm>
                <a:off x="1482" y="1003"/>
                <a:ext cx="254" cy="220"/>
              </a:xfrm>
              <a:custGeom>
                <a:avLst/>
                <a:gdLst>
                  <a:gd name="T0" fmla="*/ 418 w 880"/>
                  <a:gd name="T1" fmla="*/ 70 h 764"/>
                  <a:gd name="T2" fmla="*/ 0 w 880"/>
                  <a:gd name="T3" fmla="*/ 659 h 764"/>
                  <a:gd name="T4" fmla="*/ 55 w 880"/>
                  <a:gd name="T5" fmla="*/ 156 h 764"/>
                  <a:gd name="T6" fmla="*/ 371 w 880"/>
                  <a:gd name="T7" fmla="*/ 173 h 764"/>
                  <a:gd name="T8" fmla="*/ 73 w 880"/>
                  <a:gd name="T9" fmla="*/ 190 h 764"/>
                  <a:gd name="T10" fmla="*/ 55 w 880"/>
                  <a:gd name="T11" fmla="*/ 156 h 764"/>
                  <a:gd name="T12" fmla="*/ 55 w 880"/>
                  <a:gd name="T13" fmla="*/ 313 h 764"/>
                  <a:gd name="T14" fmla="*/ 371 w 880"/>
                  <a:gd name="T15" fmla="*/ 330 h 764"/>
                  <a:gd name="T16" fmla="*/ 343 w 880"/>
                  <a:gd name="T17" fmla="*/ 348 h 764"/>
                  <a:gd name="T18" fmla="*/ 45 w 880"/>
                  <a:gd name="T19" fmla="*/ 330 h 764"/>
                  <a:gd name="T20" fmla="*/ 45 w 880"/>
                  <a:gd name="T21" fmla="*/ 488 h 764"/>
                  <a:gd name="T22" fmla="*/ 361 w 880"/>
                  <a:gd name="T23" fmla="*/ 471 h 764"/>
                  <a:gd name="T24" fmla="*/ 343 w 880"/>
                  <a:gd name="T25" fmla="*/ 505 h 764"/>
                  <a:gd name="T26" fmla="*/ 462 w 880"/>
                  <a:gd name="T27" fmla="*/ 70 h 764"/>
                  <a:gd name="T28" fmla="*/ 880 w 880"/>
                  <a:gd name="T29" fmla="*/ 659 h 764"/>
                  <a:gd name="T30" fmla="*/ 462 w 880"/>
                  <a:gd name="T31" fmla="*/ 70 h 764"/>
                  <a:gd name="T32" fmla="*/ 537 w 880"/>
                  <a:gd name="T33" fmla="*/ 505 h 764"/>
                  <a:gd name="T34" fmla="*/ 519 w 880"/>
                  <a:gd name="T35" fmla="*/ 471 h 764"/>
                  <a:gd name="T36" fmla="*/ 835 w 880"/>
                  <a:gd name="T37" fmla="*/ 488 h 764"/>
                  <a:gd name="T38" fmla="*/ 835 w 880"/>
                  <a:gd name="T39" fmla="*/ 330 h 764"/>
                  <a:gd name="T40" fmla="*/ 537 w 880"/>
                  <a:gd name="T41" fmla="*/ 348 h 764"/>
                  <a:gd name="T42" fmla="*/ 509 w 880"/>
                  <a:gd name="T43" fmla="*/ 330 h 764"/>
                  <a:gd name="T44" fmla="*/ 825 w 880"/>
                  <a:gd name="T45" fmla="*/ 313 h 764"/>
                  <a:gd name="T46" fmla="*/ 807 w 880"/>
                  <a:gd name="T47" fmla="*/ 190 h 764"/>
                  <a:gd name="T48" fmla="*/ 509 w 880"/>
                  <a:gd name="T49" fmla="*/ 173 h 764"/>
                  <a:gd name="T50" fmla="*/ 825 w 880"/>
                  <a:gd name="T51" fmla="*/ 156 h 764"/>
                  <a:gd name="T52" fmla="*/ 807 w 880"/>
                  <a:gd name="T53" fmla="*/ 190 h 764"/>
                  <a:gd name="T54" fmla="*/ 484 w 880"/>
                  <a:gd name="T55" fmla="*/ 684 h 764"/>
                  <a:gd name="T56" fmla="*/ 220 w 880"/>
                  <a:gd name="T57" fmla="*/ 641 h 764"/>
                  <a:gd name="T58" fmla="*/ 0 w 880"/>
                  <a:gd name="T59" fmla="*/ 710 h 764"/>
                  <a:gd name="T60" fmla="*/ 396 w 880"/>
                  <a:gd name="T61" fmla="*/ 712 h 764"/>
                  <a:gd name="T62" fmla="*/ 440 w 880"/>
                  <a:gd name="T63" fmla="*/ 764 h 764"/>
                  <a:gd name="T64" fmla="*/ 484 w 880"/>
                  <a:gd name="T65" fmla="*/ 712 h 764"/>
                  <a:gd name="T66" fmla="*/ 880 w 880"/>
                  <a:gd name="T67" fmla="*/ 710 h 764"/>
                  <a:gd name="T68" fmla="*/ 660 w 880"/>
                  <a:gd name="T69" fmla="*/ 641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0" h="764">
                    <a:moveTo>
                      <a:pt x="418" y="646"/>
                    </a:moveTo>
                    <a:cubicBezTo>
                      <a:pt x="418" y="70"/>
                      <a:pt x="418" y="70"/>
                      <a:pt x="418" y="70"/>
                    </a:cubicBezTo>
                    <a:cubicBezTo>
                      <a:pt x="287" y="0"/>
                      <a:pt x="128" y="4"/>
                      <a:pt x="0" y="82"/>
                    </a:cubicBezTo>
                    <a:cubicBezTo>
                      <a:pt x="0" y="659"/>
                      <a:pt x="0" y="659"/>
                      <a:pt x="0" y="659"/>
                    </a:cubicBezTo>
                    <a:cubicBezTo>
                      <a:pt x="128" y="581"/>
                      <a:pt x="287" y="576"/>
                      <a:pt x="418" y="646"/>
                    </a:cubicBezTo>
                    <a:close/>
                    <a:moveTo>
                      <a:pt x="55" y="156"/>
                    </a:moveTo>
                    <a:cubicBezTo>
                      <a:pt x="150" y="102"/>
                      <a:pt x="266" y="102"/>
                      <a:pt x="361" y="156"/>
                    </a:cubicBezTo>
                    <a:cubicBezTo>
                      <a:pt x="368" y="159"/>
                      <a:pt x="371" y="166"/>
                      <a:pt x="371" y="173"/>
                    </a:cubicBezTo>
                    <a:cubicBezTo>
                      <a:pt x="371" y="187"/>
                      <a:pt x="356" y="197"/>
                      <a:pt x="343" y="190"/>
                    </a:cubicBezTo>
                    <a:cubicBezTo>
                      <a:pt x="258" y="149"/>
                      <a:pt x="158" y="149"/>
                      <a:pt x="73" y="190"/>
                    </a:cubicBezTo>
                    <a:cubicBezTo>
                      <a:pt x="60" y="197"/>
                      <a:pt x="45" y="187"/>
                      <a:pt x="45" y="173"/>
                    </a:cubicBezTo>
                    <a:cubicBezTo>
                      <a:pt x="45" y="166"/>
                      <a:pt x="48" y="159"/>
                      <a:pt x="55" y="156"/>
                    </a:cubicBezTo>
                    <a:close/>
                    <a:moveTo>
                      <a:pt x="45" y="330"/>
                    </a:moveTo>
                    <a:cubicBezTo>
                      <a:pt x="45" y="323"/>
                      <a:pt x="48" y="317"/>
                      <a:pt x="55" y="313"/>
                    </a:cubicBezTo>
                    <a:cubicBezTo>
                      <a:pt x="150" y="260"/>
                      <a:pt x="266" y="260"/>
                      <a:pt x="361" y="313"/>
                    </a:cubicBezTo>
                    <a:cubicBezTo>
                      <a:pt x="368" y="317"/>
                      <a:pt x="371" y="323"/>
                      <a:pt x="371" y="330"/>
                    </a:cubicBezTo>
                    <a:cubicBezTo>
                      <a:pt x="371" y="330"/>
                      <a:pt x="371" y="330"/>
                      <a:pt x="371" y="330"/>
                    </a:cubicBezTo>
                    <a:cubicBezTo>
                      <a:pt x="371" y="345"/>
                      <a:pt x="356" y="354"/>
                      <a:pt x="343" y="348"/>
                    </a:cubicBezTo>
                    <a:cubicBezTo>
                      <a:pt x="258" y="307"/>
                      <a:pt x="158" y="307"/>
                      <a:pt x="73" y="348"/>
                    </a:cubicBezTo>
                    <a:cubicBezTo>
                      <a:pt x="60" y="354"/>
                      <a:pt x="45" y="345"/>
                      <a:pt x="45" y="330"/>
                    </a:cubicBezTo>
                    <a:close/>
                    <a:moveTo>
                      <a:pt x="73" y="505"/>
                    </a:moveTo>
                    <a:cubicBezTo>
                      <a:pt x="60" y="512"/>
                      <a:pt x="45" y="502"/>
                      <a:pt x="45" y="488"/>
                    </a:cubicBezTo>
                    <a:cubicBezTo>
                      <a:pt x="45" y="481"/>
                      <a:pt x="48" y="474"/>
                      <a:pt x="55" y="471"/>
                    </a:cubicBezTo>
                    <a:cubicBezTo>
                      <a:pt x="150" y="417"/>
                      <a:pt x="266" y="417"/>
                      <a:pt x="361" y="471"/>
                    </a:cubicBezTo>
                    <a:cubicBezTo>
                      <a:pt x="368" y="474"/>
                      <a:pt x="371" y="481"/>
                      <a:pt x="371" y="488"/>
                    </a:cubicBezTo>
                    <a:cubicBezTo>
                      <a:pt x="371" y="502"/>
                      <a:pt x="356" y="512"/>
                      <a:pt x="343" y="505"/>
                    </a:cubicBezTo>
                    <a:cubicBezTo>
                      <a:pt x="258" y="464"/>
                      <a:pt x="158" y="464"/>
                      <a:pt x="73" y="505"/>
                    </a:cubicBezTo>
                    <a:close/>
                    <a:moveTo>
                      <a:pt x="462" y="70"/>
                    </a:moveTo>
                    <a:cubicBezTo>
                      <a:pt x="462" y="646"/>
                      <a:pt x="462" y="646"/>
                      <a:pt x="462" y="646"/>
                    </a:cubicBezTo>
                    <a:cubicBezTo>
                      <a:pt x="593" y="576"/>
                      <a:pt x="752" y="581"/>
                      <a:pt x="880" y="659"/>
                    </a:cubicBezTo>
                    <a:cubicBezTo>
                      <a:pt x="880" y="82"/>
                      <a:pt x="880" y="82"/>
                      <a:pt x="880" y="82"/>
                    </a:cubicBezTo>
                    <a:cubicBezTo>
                      <a:pt x="752" y="4"/>
                      <a:pt x="593" y="0"/>
                      <a:pt x="462" y="70"/>
                    </a:cubicBezTo>
                    <a:close/>
                    <a:moveTo>
                      <a:pt x="807" y="505"/>
                    </a:moveTo>
                    <a:cubicBezTo>
                      <a:pt x="722" y="464"/>
                      <a:pt x="622" y="464"/>
                      <a:pt x="537" y="505"/>
                    </a:cubicBezTo>
                    <a:cubicBezTo>
                      <a:pt x="524" y="512"/>
                      <a:pt x="509" y="502"/>
                      <a:pt x="509" y="488"/>
                    </a:cubicBezTo>
                    <a:cubicBezTo>
                      <a:pt x="509" y="481"/>
                      <a:pt x="512" y="474"/>
                      <a:pt x="519" y="471"/>
                    </a:cubicBezTo>
                    <a:cubicBezTo>
                      <a:pt x="614" y="417"/>
                      <a:pt x="730" y="417"/>
                      <a:pt x="825" y="471"/>
                    </a:cubicBezTo>
                    <a:cubicBezTo>
                      <a:pt x="832" y="474"/>
                      <a:pt x="835" y="481"/>
                      <a:pt x="835" y="488"/>
                    </a:cubicBezTo>
                    <a:cubicBezTo>
                      <a:pt x="835" y="502"/>
                      <a:pt x="820" y="512"/>
                      <a:pt x="807" y="505"/>
                    </a:cubicBezTo>
                    <a:close/>
                    <a:moveTo>
                      <a:pt x="835" y="330"/>
                    </a:moveTo>
                    <a:cubicBezTo>
                      <a:pt x="835" y="345"/>
                      <a:pt x="820" y="354"/>
                      <a:pt x="807" y="348"/>
                    </a:cubicBezTo>
                    <a:cubicBezTo>
                      <a:pt x="722" y="307"/>
                      <a:pt x="622" y="307"/>
                      <a:pt x="537" y="348"/>
                    </a:cubicBezTo>
                    <a:cubicBezTo>
                      <a:pt x="524" y="354"/>
                      <a:pt x="509" y="345"/>
                      <a:pt x="509" y="330"/>
                    </a:cubicBezTo>
                    <a:cubicBezTo>
                      <a:pt x="509" y="330"/>
                      <a:pt x="509" y="330"/>
                      <a:pt x="509" y="330"/>
                    </a:cubicBezTo>
                    <a:cubicBezTo>
                      <a:pt x="509" y="323"/>
                      <a:pt x="512" y="317"/>
                      <a:pt x="519" y="313"/>
                    </a:cubicBezTo>
                    <a:cubicBezTo>
                      <a:pt x="614" y="260"/>
                      <a:pt x="730" y="260"/>
                      <a:pt x="825" y="313"/>
                    </a:cubicBezTo>
                    <a:cubicBezTo>
                      <a:pt x="832" y="317"/>
                      <a:pt x="835" y="323"/>
                      <a:pt x="835" y="330"/>
                    </a:cubicBezTo>
                    <a:close/>
                    <a:moveTo>
                      <a:pt x="807" y="190"/>
                    </a:moveTo>
                    <a:cubicBezTo>
                      <a:pt x="722" y="149"/>
                      <a:pt x="622" y="149"/>
                      <a:pt x="537" y="190"/>
                    </a:cubicBezTo>
                    <a:cubicBezTo>
                      <a:pt x="524" y="197"/>
                      <a:pt x="509" y="187"/>
                      <a:pt x="509" y="173"/>
                    </a:cubicBezTo>
                    <a:cubicBezTo>
                      <a:pt x="509" y="166"/>
                      <a:pt x="512" y="159"/>
                      <a:pt x="519" y="156"/>
                    </a:cubicBezTo>
                    <a:cubicBezTo>
                      <a:pt x="614" y="102"/>
                      <a:pt x="730" y="102"/>
                      <a:pt x="825" y="156"/>
                    </a:cubicBezTo>
                    <a:cubicBezTo>
                      <a:pt x="832" y="159"/>
                      <a:pt x="835" y="166"/>
                      <a:pt x="835" y="173"/>
                    </a:cubicBezTo>
                    <a:cubicBezTo>
                      <a:pt x="835" y="187"/>
                      <a:pt x="820" y="197"/>
                      <a:pt x="807" y="190"/>
                    </a:cubicBezTo>
                    <a:close/>
                    <a:moveTo>
                      <a:pt x="660" y="641"/>
                    </a:moveTo>
                    <a:cubicBezTo>
                      <a:pt x="599" y="641"/>
                      <a:pt x="538" y="656"/>
                      <a:pt x="484" y="684"/>
                    </a:cubicBezTo>
                    <a:cubicBezTo>
                      <a:pt x="396" y="684"/>
                      <a:pt x="396" y="684"/>
                      <a:pt x="396" y="684"/>
                    </a:cubicBezTo>
                    <a:cubicBezTo>
                      <a:pt x="342" y="656"/>
                      <a:pt x="281" y="641"/>
                      <a:pt x="220" y="641"/>
                    </a:cubicBezTo>
                    <a:cubicBezTo>
                      <a:pt x="150" y="641"/>
                      <a:pt x="82" y="660"/>
                      <a:pt x="23" y="696"/>
                    </a:cubicBezTo>
                    <a:cubicBezTo>
                      <a:pt x="0" y="710"/>
                      <a:pt x="0" y="710"/>
                      <a:pt x="0" y="710"/>
                    </a:cubicBezTo>
                    <a:cubicBezTo>
                      <a:pt x="0" y="712"/>
                      <a:pt x="0" y="712"/>
                      <a:pt x="0" y="712"/>
                    </a:cubicBezTo>
                    <a:cubicBezTo>
                      <a:pt x="396" y="712"/>
                      <a:pt x="396" y="712"/>
                      <a:pt x="396" y="712"/>
                    </a:cubicBezTo>
                    <a:cubicBezTo>
                      <a:pt x="396" y="720"/>
                      <a:pt x="396" y="720"/>
                      <a:pt x="396" y="720"/>
                    </a:cubicBezTo>
                    <a:cubicBezTo>
                      <a:pt x="396" y="744"/>
                      <a:pt x="416" y="764"/>
                      <a:pt x="440" y="764"/>
                    </a:cubicBezTo>
                    <a:cubicBezTo>
                      <a:pt x="464" y="764"/>
                      <a:pt x="484" y="744"/>
                      <a:pt x="484" y="720"/>
                    </a:cubicBezTo>
                    <a:cubicBezTo>
                      <a:pt x="484" y="712"/>
                      <a:pt x="484" y="712"/>
                      <a:pt x="484" y="712"/>
                    </a:cubicBezTo>
                    <a:cubicBezTo>
                      <a:pt x="880" y="712"/>
                      <a:pt x="880" y="712"/>
                      <a:pt x="880" y="712"/>
                    </a:cubicBezTo>
                    <a:cubicBezTo>
                      <a:pt x="880" y="710"/>
                      <a:pt x="880" y="710"/>
                      <a:pt x="880" y="710"/>
                    </a:cubicBezTo>
                    <a:cubicBezTo>
                      <a:pt x="857" y="696"/>
                      <a:pt x="857" y="696"/>
                      <a:pt x="857" y="696"/>
                    </a:cubicBezTo>
                    <a:cubicBezTo>
                      <a:pt x="798" y="660"/>
                      <a:pt x="730" y="641"/>
                      <a:pt x="660" y="64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0" name="Group 5">
              <a:extLst>
                <a:ext uri="{FF2B5EF4-FFF2-40B4-BE49-F238E27FC236}">
                  <a16:creationId xmlns:a16="http://schemas.microsoft.com/office/drawing/2014/main" id="{9AA81D3B-8EB2-494A-A604-36DF462E161B}"/>
                </a:ext>
              </a:extLst>
            </p:cNvPr>
            <p:cNvGrpSpPr>
              <a:grpSpLocks noChangeAspect="1"/>
            </p:cNvGrpSpPr>
            <p:nvPr/>
          </p:nvGrpSpPr>
          <p:grpSpPr>
            <a:xfrm>
              <a:off x="9929598" y="1861222"/>
              <a:ext cx="581862" cy="581862"/>
              <a:chOff x="7324949" y="3200401"/>
              <a:chExt cx="457200" cy="457200"/>
            </a:xfrm>
          </p:grpSpPr>
          <p:sp>
            <p:nvSpPr>
              <p:cNvPr id="211" name="AutoShape 5">
                <a:extLst>
                  <a:ext uri="{FF2B5EF4-FFF2-40B4-BE49-F238E27FC236}">
                    <a16:creationId xmlns:a16="http://schemas.microsoft.com/office/drawing/2014/main" id="{BC529C56-5058-495F-9762-C8958E207B7B}"/>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7">
                <a:extLst>
                  <a:ext uri="{FF2B5EF4-FFF2-40B4-BE49-F238E27FC236}">
                    <a16:creationId xmlns:a16="http://schemas.microsoft.com/office/drawing/2014/main" id="{4A16975B-2E87-4EB3-BD82-D42BCE158856}"/>
                  </a:ext>
                </a:extLst>
              </p:cNvPr>
              <p:cNvSpPr>
                <a:spLocks noEditPoints="1"/>
              </p:cNvSpPr>
              <p:nvPr/>
            </p:nvSpPr>
            <p:spPr bwMode="auto">
              <a:xfrm>
                <a:off x="7352851" y="3228303"/>
                <a:ext cx="401782" cy="401782"/>
              </a:xfrm>
              <a:custGeom>
                <a:avLst/>
                <a:gdLst>
                  <a:gd name="T0" fmla="*/ 439 w 878"/>
                  <a:gd name="T1" fmla="*/ 0 h 878"/>
                  <a:gd name="T2" fmla="*/ 0 w 878"/>
                  <a:gd name="T3" fmla="*/ 439 h 878"/>
                  <a:gd name="T4" fmla="*/ 439 w 878"/>
                  <a:gd name="T5" fmla="*/ 878 h 878"/>
                  <a:gd name="T6" fmla="*/ 878 w 878"/>
                  <a:gd name="T7" fmla="*/ 439 h 878"/>
                  <a:gd name="T8" fmla="*/ 439 w 878"/>
                  <a:gd name="T9" fmla="*/ 0 h 878"/>
                  <a:gd name="T10" fmla="*/ 460 w 878"/>
                  <a:gd name="T11" fmla="*/ 125 h 878"/>
                  <a:gd name="T12" fmla="*/ 553 w 878"/>
                  <a:gd name="T13" fmla="*/ 58 h 878"/>
                  <a:gd name="T14" fmla="*/ 773 w 878"/>
                  <a:gd name="T15" fmla="*/ 224 h 878"/>
                  <a:gd name="T16" fmla="*/ 741 w 878"/>
                  <a:gd name="T17" fmla="*/ 317 h 878"/>
                  <a:gd name="T18" fmla="*/ 573 w 878"/>
                  <a:gd name="T19" fmla="*/ 366 h 878"/>
                  <a:gd name="T20" fmla="*/ 460 w 878"/>
                  <a:gd name="T21" fmla="*/ 286 h 878"/>
                  <a:gd name="T22" fmla="*/ 460 w 878"/>
                  <a:gd name="T23" fmla="*/ 125 h 878"/>
                  <a:gd name="T24" fmla="*/ 324 w 878"/>
                  <a:gd name="T25" fmla="*/ 58 h 878"/>
                  <a:gd name="T26" fmla="*/ 418 w 878"/>
                  <a:gd name="T27" fmla="*/ 125 h 878"/>
                  <a:gd name="T28" fmla="*/ 418 w 878"/>
                  <a:gd name="T29" fmla="*/ 285 h 878"/>
                  <a:gd name="T30" fmla="*/ 299 w 878"/>
                  <a:gd name="T31" fmla="*/ 372 h 878"/>
                  <a:gd name="T32" fmla="*/ 146 w 878"/>
                  <a:gd name="T33" fmla="*/ 328 h 878"/>
                  <a:gd name="T34" fmla="*/ 110 w 878"/>
                  <a:gd name="T35" fmla="*/ 216 h 878"/>
                  <a:gd name="T36" fmla="*/ 324 w 878"/>
                  <a:gd name="T37" fmla="*/ 58 h 878"/>
                  <a:gd name="T38" fmla="*/ 138 w 878"/>
                  <a:gd name="T39" fmla="*/ 699 h 878"/>
                  <a:gd name="T40" fmla="*/ 41 w 878"/>
                  <a:gd name="T41" fmla="*/ 439 h 878"/>
                  <a:gd name="T42" fmla="*/ 41 w 878"/>
                  <a:gd name="T43" fmla="*/ 428 h 878"/>
                  <a:gd name="T44" fmla="*/ 126 w 878"/>
                  <a:gd name="T45" fmla="*/ 366 h 878"/>
                  <a:gd name="T46" fmla="*/ 286 w 878"/>
                  <a:gd name="T47" fmla="*/ 412 h 878"/>
                  <a:gd name="T48" fmla="*/ 331 w 878"/>
                  <a:gd name="T49" fmla="*/ 550 h 878"/>
                  <a:gd name="T50" fmla="*/ 221 w 878"/>
                  <a:gd name="T51" fmla="*/ 699 h 878"/>
                  <a:gd name="T52" fmla="*/ 138 w 878"/>
                  <a:gd name="T53" fmla="*/ 699 h 878"/>
                  <a:gd name="T54" fmla="*/ 577 w 878"/>
                  <a:gd name="T55" fmla="*/ 812 h 878"/>
                  <a:gd name="T56" fmla="*/ 439 w 878"/>
                  <a:gd name="T57" fmla="*/ 837 h 878"/>
                  <a:gd name="T58" fmla="*/ 288 w 878"/>
                  <a:gd name="T59" fmla="*/ 807 h 878"/>
                  <a:gd name="T60" fmla="*/ 259 w 878"/>
                  <a:gd name="T61" fmla="*/ 720 h 878"/>
                  <a:gd name="T62" fmla="*/ 365 w 878"/>
                  <a:gd name="T63" fmla="*/ 576 h 878"/>
                  <a:gd name="T64" fmla="*/ 508 w 878"/>
                  <a:gd name="T65" fmla="*/ 576 h 878"/>
                  <a:gd name="T66" fmla="*/ 608 w 878"/>
                  <a:gd name="T67" fmla="*/ 715 h 878"/>
                  <a:gd name="T68" fmla="*/ 577 w 878"/>
                  <a:gd name="T69" fmla="*/ 812 h 878"/>
                  <a:gd name="T70" fmla="*/ 638 w 878"/>
                  <a:gd name="T71" fmla="*/ 684 h 878"/>
                  <a:gd name="T72" fmla="*/ 544 w 878"/>
                  <a:gd name="T73" fmla="*/ 554 h 878"/>
                  <a:gd name="T74" fmla="*/ 594 w 878"/>
                  <a:gd name="T75" fmla="*/ 404 h 878"/>
                  <a:gd name="T76" fmla="*/ 749 w 878"/>
                  <a:gd name="T77" fmla="*/ 359 h 878"/>
                  <a:gd name="T78" fmla="*/ 836 w 878"/>
                  <a:gd name="T79" fmla="*/ 422 h 878"/>
                  <a:gd name="T80" fmla="*/ 837 w 878"/>
                  <a:gd name="T81" fmla="*/ 439 h 878"/>
                  <a:gd name="T82" fmla="*/ 753 w 878"/>
                  <a:gd name="T83" fmla="*/ 684 h 878"/>
                  <a:gd name="T84" fmla="*/ 638 w 878"/>
                  <a:gd name="T85" fmla="*/ 68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8" h="878">
                    <a:moveTo>
                      <a:pt x="439" y="0"/>
                    </a:moveTo>
                    <a:cubicBezTo>
                      <a:pt x="196" y="0"/>
                      <a:pt x="0" y="196"/>
                      <a:pt x="0" y="439"/>
                    </a:cubicBezTo>
                    <a:cubicBezTo>
                      <a:pt x="0" y="682"/>
                      <a:pt x="196" y="878"/>
                      <a:pt x="439" y="878"/>
                    </a:cubicBezTo>
                    <a:cubicBezTo>
                      <a:pt x="682" y="878"/>
                      <a:pt x="878" y="682"/>
                      <a:pt x="878" y="439"/>
                    </a:cubicBezTo>
                    <a:cubicBezTo>
                      <a:pt x="878" y="196"/>
                      <a:pt x="682" y="0"/>
                      <a:pt x="439" y="0"/>
                    </a:cubicBezTo>
                    <a:close/>
                    <a:moveTo>
                      <a:pt x="460" y="125"/>
                    </a:moveTo>
                    <a:cubicBezTo>
                      <a:pt x="553" y="58"/>
                      <a:pt x="553" y="58"/>
                      <a:pt x="553" y="58"/>
                    </a:cubicBezTo>
                    <a:cubicBezTo>
                      <a:pt x="644" y="85"/>
                      <a:pt x="722" y="144"/>
                      <a:pt x="773" y="224"/>
                    </a:cubicBezTo>
                    <a:cubicBezTo>
                      <a:pt x="755" y="276"/>
                      <a:pt x="746" y="303"/>
                      <a:pt x="741" y="317"/>
                    </a:cubicBezTo>
                    <a:cubicBezTo>
                      <a:pt x="573" y="366"/>
                      <a:pt x="573" y="366"/>
                      <a:pt x="573" y="366"/>
                    </a:cubicBezTo>
                    <a:cubicBezTo>
                      <a:pt x="501" y="315"/>
                      <a:pt x="472" y="294"/>
                      <a:pt x="460" y="286"/>
                    </a:cubicBezTo>
                    <a:lnTo>
                      <a:pt x="460" y="125"/>
                    </a:lnTo>
                    <a:close/>
                    <a:moveTo>
                      <a:pt x="324" y="58"/>
                    </a:moveTo>
                    <a:cubicBezTo>
                      <a:pt x="383" y="100"/>
                      <a:pt x="407" y="118"/>
                      <a:pt x="418" y="125"/>
                    </a:cubicBezTo>
                    <a:cubicBezTo>
                      <a:pt x="418" y="285"/>
                      <a:pt x="418" y="285"/>
                      <a:pt x="418" y="285"/>
                    </a:cubicBezTo>
                    <a:cubicBezTo>
                      <a:pt x="336" y="345"/>
                      <a:pt x="309" y="365"/>
                      <a:pt x="299" y="372"/>
                    </a:cubicBezTo>
                    <a:cubicBezTo>
                      <a:pt x="146" y="328"/>
                      <a:pt x="146" y="328"/>
                      <a:pt x="146" y="328"/>
                    </a:cubicBezTo>
                    <a:cubicBezTo>
                      <a:pt x="110" y="216"/>
                      <a:pt x="110" y="216"/>
                      <a:pt x="110" y="216"/>
                    </a:cubicBezTo>
                    <a:cubicBezTo>
                      <a:pt x="160" y="141"/>
                      <a:pt x="236" y="85"/>
                      <a:pt x="324" y="58"/>
                    </a:cubicBezTo>
                    <a:close/>
                    <a:moveTo>
                      <a:pt x="138" y="699"/>
                    </a:moveTo>
                    <a:cubicBezTo>
                      <a:pt x="78" y="630"/>
                      <a:pt x="41" y="539"/>
                      <a:pt x="41" y="439"/>
                    </a:cubicBezTo>
                    <a:cubicBezTo>
                      <a:pt x="41" y="435"/>
                      <a:pt x="41" y="432"/>
                      <a:pt x="41" y="428"/>
                    </a:cubicBezTo>
                    <a:cubicBezTo>
                      <a:pt x="90" y="393"/>
                      <a:pt x="114" y="375"/>
                      <a:pt x="126" y="366"/>
                    </a:cubicBezTo>
                    <a:cubicBezTo>
                      <a:pt x="286" y="412"/>
                      <a:pt x="286" y="412"/>
                      <a:pt x="286" y="412"/>
                    </a:cubicBezTo>
                    <a:cubicBezTo>
                      <a:pt x="313" y="496"/>
                      <a:pt x="326" y="534"/>
                      <a:pt x="331" y="550"/>
                    </a:cubicBezTo>
                    <a:cubicBezTo>
                      <a:pt x="221" y="699"/>
                      <a:pt x="221" y="699"/>
                      <a:pt x="221" y="699"/>
                    </a:cubicBezTo>
                    <a:cubicBezTo>
                      <a:pt x="138" y="699"/>
                      <a:pt x="138" y="699"/>
                      <a:pt x="138" y="699"/>
                    </a:cubicBezTo>
                    <a:close/>
                    <a:moveTo>
                      <a:pt x="577" y="812"/>
                    </a:moveTo>
                    <a:cubicBezTo>
                      <a:pt x="534" y="828"/>
                      <a:pt x="488" y="837"/>
                      <a:pt x="439" y="837"/>
                    </a:cubicBezTo>
                    <a:cubicBezTo>
                      <a:pt x="385" y="837"/>
                      <a:pt x="335" y="826"/>
                      <a:pt x="288" y="807"/>
                    </a:cubicBezTo>
                    <a:cubicBezTo>
                      <a:pt x="271" y="755"/>
                      <a:pt x="263" y="731"/>
                      <a:pt x="259" y="720"/>
                    </a:cubicBezTo>
                    <a:cubicBezTo>
                      <a:pt x="365" y="576"/>
                      <a:pt x="365" y="576"/>
                      <a:pt x="365" y="576"/>
                    </a:cubicBezTo>
                    <a:cubicBezTo>
                      <a:pt x="452" y="576"/>
                      <a:pt x="491" y="576"/>
                      <a:pt x="508" y="576"/>
                    </a:cubicBezTo>
                    <a:cubicBezTo>
                      <a:pt x="608" y="715"/>
                      <a:pt x="608" y="715"/>
                      <a:pt x="608" y="715"/>
                    </a:cubicBezTo>
                    <a:cubicBezTo>
                      <a:pt x="577" y="812"/>
                      <a:pt x="577" y="812"/>
                      <a:pt x="577" y="812"/>
                    </a:cubicBezTo>
                    <a:close/>
                    <a:moveTo>
                      <a:pt x="638" y="684"/>
                    </a:moveTo>
                    <a:cubicBezTo>
                      <a:pt x="544" y="554"/>
                      <a:pt x="544" y="554"/>
                      <a:pt x="544" y="554"/>
                    </a:cubicBezTo>
                    <a:cubicBezTo>
                      <a:pt x="581" y="442"/>
                      <a:pt x="591" y="412"/>
                      <a:pt x="594" y="404"/>
                    </a:cubicBezTo>
                    <a:cubicBezTo>
                      <a:pt x="749" y="359"/>
                      <a:pt x="749" y="359"/>
                      <a:pt x="749" y="359"/>
                    </a:cubicBezTo>
                    <a:cubicBezTo>
                      <a:pt x="836" y="422"/>
                      <a:pt x="836" y="422"/>
                      <a:pt x="836" y="422"/>
                    </a:cubicBezTo>
                    <a:cubicBezTo>
                      <a:pt x="837" y="428"/>
                      <a:pt x="837" y="433"/>
                      <a:pt x="837" y="439"/>
                    </a:cubicBezTo>
                    <a:cubicBezTo>
                      <a:pt x="837" y="531"/>
                      <a:pt x="805" y="616"/>
                      <a:pt x="753" y="684"/>
                    </a:cubicBezTo>
                    <a:cubicBezTo>
                      <a:pt x="673" y="684"/>
                      <a:pt x="647" y="684"/>
                      <a:pt x="638" y="68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5">
              <a:extLst>
                <a:ext uri="{FF2B5EF4-FFF2-40B4-BE49-F238E27FC236}">
                  <a16:creationId xmlns:a16="http://schemas.microsoft.com/office/drawing/2014/main" id="{7FF744A7-16B6-4829-93FC-7D2EED78BF2A}"/>
                </a:ext>
              </a:extLst>
            </p:cNvPr>
            <p:cNvGrpSpPr>
              <a:grpSpLocks noChangeAspect="1"/>
            </p:cNvGrpSpPr>
            <p:nvPr/>
          </p:nvGrpSpPr>
          <p:grpSpPr>
            <a:xfrm>
              <a:off x="10642435" y="1756557"/>
              <a:ext cx="791191" cy="791191"/>
              <a:chOff x="7324949" y="3200401"/>
              <a:chExt cx="457200" cy="457200"/>
            </a:xfrm>
          </p:grpSpPr>
          <p:sp>
            <p:nvSpPr>
              <p:cNvPr id="227" name="AutoShape 4">
                <a:extLst>
                  <a:ext uri="{FF2B5EF4-FFF2-40B4-BE49-F238E27FC236}">
                    <a16:creationId xmlns:a16="http://schemas.microsoft.com/office/drawing/2014/main" id="{76EB6817-EB84-43EC-AE3B-F93FA6518A61}"/>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6">
                <a:extLst>
                  <a:ext uri="{FF2B5EF4-FFF2-40B4-BE49-F238E27FC236}">
                    <a16:creationId xmlns:a16="http://schemas.microsoft.com/office/drawing/2014/main" id="{6B49E68D-29B7-47F0-BB9A-D531D4C28905}"/>
                  </a:ext>
                </a:extLst>
              </p:cNvPr>
              <p:cNvSpPr>
                <a:spLocks noEditPoints="1"/>
              </p:cNvSpPr>
              <p:nvPr/>
            </p:nvSpPr>
            <p:spPr bwMode="auto">
              <a:xfrm>
                <a:off x="7334570" y="3278718"/>
                <a:ext cx="438535" cy="301144"/>
              </a:xfrm>
              <a:custGeom>
                <a:avLst/>
                <a:gdLst>
                  <a:gd name="T0" fmla="*/ 448 w 958"/>
                  <a:gd name="T1" fmla="*/ 115 h 658"/>
                  <a:gd name="T2" fmla="*/ 412 w 958"/>
                  <a:gd name="T3" fmla="*/ 136 h 658"/>
                  <a:gd name="T4" fmla="*/ 359 w 958"/>
                  <a:gd name="T5" fmla="*/ 190 h 658"/>
                  <a:gd name="T6" fmla="*/ 354 w 958"/>
                  <a:gd name="T7" fmla="*/ 136 h 658"/>
                  <a:gd name="T8" fmla="*/ 295 w 958"/>
                  <a:gd name="T9" fmla="*/ 115 h 658"/>
                  <a:gd name="T10" fmla="*/ 317 w 958"/>
                  <a:gd name="T11" fmla="*/ 0 h 658"/>
                  <a:gd name="T12" fmla="*/ 448 w 958"/>
                  <a:gd name="T13" fmla="*/ 22 h 658"/>
                  <a:gd name="T14" fmla="*/ 612 w 958"/>
                  <a:gd name="T15" fmla="*/ 208 h 658"/>
                  <a:gd name="T16" fmla="*/ 649 w 958"/>
                  <a:gd name="T17" fmla="*/ 158 h 658"/>
                  <a:gd name="T18" fmla="*/ 671 w 958"/>
                  <a:gd name="T19" fmla="*/ 44 h 658"/>
                  <a:gd name="T20" fmla="*/ 501 w 958"/>
                  <a:gd name="T21" fmla="*/ 22 h 658"/>
                  <a:gd name="T22" fmla="*/ 492 w 958"/>
                  <a:gd name="T23" fmla="*/ 24 h 658"/>
                  <a:gd name="T24" fmla="*/ 480 w 958"/>
                  <a:gd name="T25" fmla="*/ 136 h 658"/>
                  <a:gd name="T26" fmla="*/ 501 w 958"/>
                  <a:gd name="T27" fmla="*/ 158 h 658"/>
                  <a:gd name="T28" fmla="*/ 600 w 958"/>
                  <a:gd name="T29" fmla="*/ 208 h 658"/>
                  <a:gd name="T30" fmla="*/ 385 w 958"/>
                  <a:gd name="T31" fmla="*/ 417 h 658"/>
                  <a:gd name="T32" fmla="*/ 360 w 958"/>
                  <a:gd name="T33" fmla="*/ 475 h 658"/>
                  <a:gd name="T34" fmla="*/ 351 w 958"/>
                  <a:gd name="T35" fmla="*/ 563 h 658"/>
                  <a:gd name="T36" fmla="*/ 265 w 958"/>
                  <a:gd name="T37" fmla="*/ 572 h 658"/>
                  <a:gd name="T38" fmla="*/ 256 w 958"/>
                  <a:gd name="T39" fmla="*/ 658 h 658"/>
                  <a:gd name="T40" fmla="*/ 135 w 958"/>
                  <a:gd name="T41" fmla="*/ 631 h 658"/>
                  <a:gd name="T42" fmla="*/ 130 w 958"/>
                  <a:gd name="T43" fmla="*/ 558 h 658"/>
                  <a:gd name="T44" fmla="*/ 214 w 958"/>
                  <a:gd name="T45" fmla="*/ 212 h 658"/>
                  <a:gd name="T46" fmla="*/ 365 w 958"/>
                  <a:gd name="T47" fmla="*/ 293 h 658"/>
                  <a:gd name="T48" fmla="*/ 361 w 958"/>
                  <a:gd name="T49" fmla="*/ 313 h 658"/>
                  <a:gd name="T50" fmla="*/ 366 w 958"/>
                  <a:gd name="T51" fmla="*/ 387 h 658"/>
                  <a:gd name="T52" fmla="*/ 382 w 958"/>
                  <a:gd name="T53" fmla="*/ 448 h 658"/>
                  <a:gd name="T54" fmla="*/ 347 w 958"/>
                  <a:gd name="T55" fmla="*/ 394 h 658"/>
                  <a:gd name="T56" fmla="*/ 250 w 958"/>
                  <a:gd name="T57" fmla="*/ 412 h 658"/>
                  <a:gd name="T58" fmla="*/ 248 w 958"/>
                  <a:gd name="T59" fmla="*/ 407 h 658"/>
                  <a:gd name="T60" fmla="*/ 172 w 958"/>
                  <a:gd name="T61" fmla="*/ 430 h 658"/>
                  <a:gd name="T62" fmla="*/ 150 w 958"/>
                  <a:gd name="T63" fmla="*/ 550 h 658"/>
                  <a:gd name="T64" fmla="*/ 150 w 958"/>
                  <a:gd name="T65" fmla="*/ 550 h 658"/>
                  <a:gd name="T66" fmla="*/ 150 w 958"/>
                  <a:gd name="T67" fmla="*/ 551 h 658"/>
                  <a:gd name="T68" fmla="*/ 245 w 958"/>
                  <a:gd name="T69" fmla="*/ 638 h 658"/>
                  <a:gd name="T70" fmla="*/ 250 w 958"/>
                  <a:gd name="T71" fmla="*/ 553 h 658"/>
                  <a:gd name="T72" fmla="*/ 296 w 958"/>
                  <a:gd name="T73" fmla="*/ 554 h 658"/>
                  <a:gd name="T74" fmla="*/ 339 w 958"/>
                  <a:gd name="T75" fmla="*/ 465 h 658"/>
                  <a:gd name="T76" fmla="*/ 351 w 958"/>
                  <a:gd name="T77" fmla="*/ 454 h 658"/>
                  <a:gd name="T78" fmla="*/ 828 w 958"/>
                  <a:gd name="T79" fmla="*/ 558 h 658"/>
                  <a:gd name="T80" fmla="*/ 823 w 958"/>
                  <a:gd name="T81" fmla="*/ 631 h 658"/>
                  <a:gd name="T82" fmla="*/ 702 w 958"/>
                  <a:gd name="T83" fmla="*/ 658 h 658"/>
                  <a:gd name="T84" fmla="*/ 693 w 958"/>
                  <a:gd name="T85" fmla="*/ 572 h 658"/>
                  <a:gd name="T86" fmla="*/ 607 w 958"/>
                  <a:gd name="T87" fmla="*/ 563 h 658"/>
                  <a:gd name="T88" fmla="*/ 598 w 958"/>
                  <a:gd name="T89" fmla="*/ 475 h 658"/>
                  <a:gd name="T90" fmla="*/ 573 w 958"/>
                  <a:gd name="T91" fmla="*/ 417 h 658"/>
                  <a:gd name="T92" fmla="*/ 597 w 958"/>
                  <a:gd name="T93" fmla="*/ 318 h 658"/>
                  <a:gd name="T94" fmla="*/ 593 w 958"/>
                  <a:gd name="T95" fmla="*/ 296 h 658"/>
                  <a:gd name="T96" fmla="*/ 730 w 958"/>
                  <a:gd name="T97" fmla="*/ 213 h 658"/>
                  <a:gd name="T98" fmla="*/ 901 w 958"/>
                  <a:gd name="T99" fmla="*/ 303 h 658"/>
                  <a:gd name="T100" fmla="*/ 786 w 958"/>
                  <a:gd name="T101" fmla="*/ 430 h 658"/>
                  <a:gd name="T102" fmla="*/ 710 w 958"/>
                  <a:gd name="T103" fmla="*/ 407 h 658"/>
                  <a:gd name="T104" fmla="*/ 708 w 958"/>
                  <a:gd name="T105" fmla="*/ 412 h 658"/>
                  <a:gd name="T106" fmla="*/ 611 w 958"/>
                  <a:gd name="T107" fmla="*/ 394 h 658"/>
                  <a:gd name="T108" fmla="*/ 576 w 958"/>
                  <a:gd name="T109" fmla="*/ 448 h 658"/>
                  <a:gd name="T110" fmla="*/ 615 w 958"/>
                  <a:gd name="T111" fmla="*/ 457 h 658"/>
                  <a:gd name="T112" fmla="*/ 621 w 958"/>
                  <a:gd name="T113" fmla="*/ 549 h 658"/>
                  <a:gd name="T114" fmla="*/ 701 w 958"/>
                  <a:gd name="T115" fmla="*/ 551 h 658"/>
                  <a:gd name="T116" fmla="*/ 713 w 958"/>
                  <a:gd name="T117" fmla="*/ 561 h 658"/>
                  <a:gd name="T118" fmla="*/ 808 w 958"/>
                  <a:gd name="T119" fmla="*/ 616 h 658"/>
                  <a:gd name="T120" fmla="*/ 808 w 958"/>
                  <a:gd name="T121" fmla="*/ 550 h 658"/>
                  <a:gd name="T122" fmla="*/ 808 w 958"/>
                  <a:gd name="T123" fmla="*/ 549 h 658"/>
                  <a:gd name="T124" fmla="*/ 827 w 958"/>
                  <a:gd name="T125" fmla="*/ 50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8" h="658">
                    <a:moveTo>
                      <a:pt x="448" y="22"/>
                    </a:moveTo>
                    <a:cubicBezTo>
                      <a:pt x="448" y="115"/>
                      <a:pt x="448" y="115"/>
                      <a:pt x="448" y="115"/>
                    </a:cubicBezTo>
                    <a:cubicBezTo>
                      <a:pt x="448" y="122"/>
                      <a:pt x="449" y="130"/>
                      <a:pt x="452" y="136"/>
                    </a:cubicBezTo>
                    <a:cubicBezTo>
                      <a:pt x="412" y="136"/>
                      <a:pt x="412" y="136"/>
                      <a:pt x="412" y="136"/>
                    </a:cubicBezTo>
                    <a:cubicBezTo>
                      <a:pt x="393" y="155"/>
                      <a:pt x="372" y="180"/>
                      <a:pt x="366" y="186"/>
                    </a:cubicBezTo>
                    <a:cubicBezTo>
                      <a:pt x="363" y="189"/>
                      <a:pt x="361" y="190"/>
                      <a:pt x="359" y="190"/>
                    </a:cubicBezTo>
                    <a:cubicBezTo>
                      <a:pt x="355" y="190"/>
                      <a:pt x="354" y="186"/>
                      <a:pt x="354" y="186"/>
                    </a:cubicBezTo>
                    <a:cubicBezTo>
                      <a:pt x="354" y="136"/>
                      <a:pt x="354" y="136"/>
                      <a:pt x="354" y="136"/>
                    </a:cubicBezTo>
                    <a:cubicBezTo>
                      <a:pt x="317" y="136"/>
                      <a:pt x="317" y="136"/>
                      <a:pt x="317" y="136"/>
                    </a:cubicBezTo>
                    <a:cubicBezTo>
                      <a:pt x="305" y="136"/>
                      <a:pt x="295" y="127"/>
                      <a:pt x="295" y="115"/>
                    </a:cubicBezTo>
                    <a:cubicBezTo>
                      <a:pt x="295" y="21"/>
                      <a:pt x="295" y="21"/>
                      <a:pt x="295" y="21"/>
                    </a:cubicBezTo>
                    <a:cubicBezTo>
                      <a:pt x="295" y="9"/>
                      <a:pt x="305" y="0"/>
                      <a:pt x="317" y="0"/>
                    </a:cubicBezTo>
                    <a:cubicBezTo>
                      <a:pt x="400" y="0"/>
                      <a:pt x="436" y="0"/>
                      <a:pt x="452" y="0"/>
                    </a:cubicBezTo>
                    <a:cubicBezTo>
                      <a:pt x="449" y="6"/>
                      <a:pt x="448" y="14"/>
                      <a:pt x="448" y="22"/>
                    </a:cubicBezTo>
                    <a:close/>
                    <a:moveTo>
                      <a:pt x="607" y="212"/>
                    </a:moveTo>
                    <a:cubicBezTo>
                      <a:pt x="611" y="212"/>
                      <a:pt x="612" y="208"/>
                      <a:pt x="612" y="208"/>
                    </a:cubicBezTo>
                    <a:cubicBezTo>
                      <a:pt x="612" y="158"/>
                      <a:pt x="612" y="158"/>
                      <a:pt x="612" y="158"/>
                    </a:cubicBezTo>
                    <a:cubicBezTo>
                      <a:pt x="649" y="158"/>
                      <a:pt x="649" y="158"/>
                      <a:pt x="649" y="158"/>
                    </a:cubicBezTo>
                    <a:cubicBezTo>
                      <a:pt x="661" y="158"/>
                      <a:pt x="671" y="149"/>
                      <a:pt x="671" y="137"/>
                    </a:cubicBezTo>
                    <a:cubicBezTo>
                      <a:pt x="671" y="44"/>
                      <a:pt x="671" y="44"/>
                      <a:pt x="671" y="44"/>
                    </a:cubicBezTo>
                    <a:cubicBezTo>
                      <a:pt x="671" y="32"/>
                      <a:pt x="661" y="22"/>
                      <a:pt x="649" y="22"/>
                    </a:cubicBezTo>
                    <a:cubicBezTo>
                      <a:pt x="501" y="22"/>
                      <a:pt x="501" y="22"/>
                      <a:pt x="501" y="22"/>
                    </a:cubicBezTo>
                    <a:cubicBezTo>
                      <a:pt x="499" y="22"/>
                      <a:pt x="497" y="22"/>
                      <a:pt x="495" y="23"/>
                    </a:cubicBezTo>
                    <a:cubicBezTo>
                      <a:pt x="494" y="23"/>
                      <a:pt x="493" y="24"/>
                      <a:pt x="492" y="24"/>
                    </a:cubicBezTo>
                    <a:cubicBezTo>
                      <a:pt x="485" y="27"/>
                      <a:pt x="480" y="35"/>
                      <a:pt x="480" y="44"/>
                    </a:cubicBezTo>
                    <a:cubicBezTo>
                      <a:pt x="480" y="117"/>
                      <a:pt x="480" y="133"/>
                      <a:pt x="480" y="136"/>
                    </a:cubicBezTo>
                    <a:cubicBezTo>
                      <a:pt x="480" y="137"/>
                      <a:pt x="480" y="137"/>
                      <a:pt x="480" y="137"/>
                    </a:cubicBezTo>
                    <a:cubicBezTo>
                      <a:pt x="480" y="149"/>
                      <a:pt x="489" y="158"/>
                      <a:pt x="501" y="158"/>
                    </a:cubicBezTo>
                    <a:cubicBezTo>
                      <a:pt x="553" y="158"/>
                      <a:pt x="553" y="158"/>
                      <a:pt x="553" y="158"/>
                    </a:cubicBezTo>
                    <a:cubicBezTo>
                      <a:pt x="572" y="177"/>
                      <a:pt x="593" y="201"/>
                      <a:pt x="600" y="208"/>
                    </a:cubicBezTo>
                    <a:cubicBezTo>
                      <a:pt x="603" y="211"/>
                      <a:pt x="605" y="212"/>
                      <a:pt x="607" y="212"/>
                    </a:cubicBezTo>
                    <a:close/>
                    <a:moveTo>
                      <a:pt x="385" y="417"/>
                    </a:moveTo>
                    <a:cubicBezTo>
                      <a:pt x="393" y="426"/>
                      <a:pt x="406" y="443"/>
                      <a:pt x="401" y="455"/>
                    </a:cubicBezTo>
                    <a:cubicBezTo>
                      <a:pt x="398" y="462"/>
                      <a:pt x="386" y="474"/>
                      <a:pt x="360" y="475"/>
                    </a:cubicBezTo>
                    <a:cubicBezTo>
                      <a:pt x="361" y="483"/>
                      <a:pt x="361" y="494"/>
                      <a:pt x="361" y="506"/>
                    </a:cubicBezTo>
                    <a:cubicBezTo>
                      <a:pt x="361" y="547"/>
                      <a:pt x="356" y="558"/>
                      <a:pt x="351" y="563"/>
                    </a:cubicBezTo>
                    <a:cubicBezTo>
                      <a:pt x="346" y="568"/>
                      <a:pt x="335" y="574"/>
                      <a:pt x="295" y="574"/>
                    </a:cubicBezTo>
                    <a:cubicBezTo>
                      <a:pt x="289" y="574"/>
                      <a:pt x="276" y="573"/>
                      <a:pt x="265" y="572"/>
                    </a:cubicBezTo>
                    <a:cubicBezTo>
                      <a:pt x="265" y="572"/>
                      <a:pt x="265" y="572"/>
                      <a:pt x="265" y="648"/>
                    </a:cubicBezTo>
                    <a:cubicBezTo>
                      <a:pt x="265" y="653"/>
                      <a:pt x="261" y="657"/>
                      <a:pt x="256" y="658"/>
                    </a:cubicBezTo>
                    <a:cubicBezTo>
                      <a:pt x="255" y="658"/>
                      <a:pt x="252" y="658"/>
                      <a:pt x="246" y="658"/>
                    </a:cubicBezTo>
                    <a:cubicBezTo>
                      <a:pt x="224" y="658"/>
                      <a:pt x="175" y="655"/>
                      <a:pt x="135" y="631"/>
                    </a:cubicBezTo>
                    <a:cubicBezTo>
                      <a:pt x="132" y="629"/>
                      <a:pt x="130" y="626"/>
                      <a:pt x="130" y="622"/>
                    </a:cubicBezTo>
                    <a:cubicBezTo>
                      <a:pt x="130" y="622"/>
                      <a:pt x="130" y="594"/>
                      <a:pt x="130" y="558"/>
                    </a:cubicBezTo>
                    <a:cubicBezTo>
                      <a:pt x="94" y="530"/>
                      <a:pt x="0" y="418"/>
                      <a:pt x="57" y="303"/>
                    </a:cubicBezTo>
                    <a:cubicBezTo>
                      <a:pt x="80" y="257"/>
                      <a:pt x="133" y="212"/>
                      <a:pt x="214" y="212"/>
                    </a:cubicBezTo>
                    <a:cubicBezTo>
                      <a:pt x="219" y="212"/>
                      <a:pt x="223" y="213"/>
                      <a:pt x="228" y="213"/>
                    </a:cubicBezTo>
                    <a:cubicBezTo>
                      <a:pt x="330" y="220"/>
                      <a:pt x="366" y="269"/>
                      <a:pt x="365" y="293"/>
                    </a:cubicBezTo>
                    <a:cubicBezTo>
                      <a:pt x="365" y="293"/>
                      <a:pt x="365" y="293"/>
                      <a:pt x="365" y="296"/>
                    </a:cubicBezTo>
                    <a:cubicBezTo>
                      <a:pt x="365" y="302"/>
                      <a:pt x="364" y="307"/>
                      <a:pt x="361" y="313"/>
                    </a:cubicBezTo>
                    <a:cubicBezTo>
                      <a:pt x="361" y="315"/>
                      <a:pt x="361" y="316"/>
                      <a:pt x="361" y="318"/>
                    </a:cubicBezTo>
                    <a:cubicBezTo>
                      <a:pt x="362" y="327"/>
                      <a:pt x="364" y="383"/>
                      <a:pt x="366" y="387"/>
                    </a:cubicBezTo>
                    <a:cubicBezTo>
                      <a:pt x="369" y="396"/>
                      <a:pt x="376" y="409"/>
                      <a:pt x="385" y="417"/>
                    </a:cubicBezTo>
                    <a:close/>
                    <a:moveTo>
                      <a:pt x="382" y="448"/>
                    </a:moveTo>
                    <a:cubicBezTo>
                      <a:pt x="381" y="444"/>
                      <a:pt x="377" y="438"/>
                      <a:pt x="371" y="431"/>
                    </a:cubicBezTo>
                    <a:cubicBezTo>
                      <a:pt x="357" y="418"/>
                      <a:pt x="349" y="400"/>
                      <a:pt x="347" y="394"/>
                    </a:cubicBezTo>
                    <a:cubicBezTo>
                      <a:pt x="345" y="390"/>
                      <a:pt x="344" y="362"/>
                      <a:pt x="343" y="342"/>
                    </a:cubicBezTo>
                    <a:cubicBezTo>
                      <a:pt x="322" y="364"/>
                      <a:pt x="277" y="398"/>
                      <a:pt x="250" y="412"/>
                    </a:cubicBezTo>
                    <a:cubicBezTo>
                      <a:pt x="250" y="412"/>
                      <a:pt x="250" y="412"/>
                      <a:pt x="249" y="412"/>
                    </a:cubicBezTo>
                    <a:cubicBezTo>
                      <a:pt x="247" y="412"/>
                      <a:pt x="246" y="409"/>
                      <a:pt x="248" y="407"/>
                    </a:cubicBezTo>
                    <a:cubicBezTo>
                      <a:pt x="257" y="400"/>
                      <a:pt x="263" y="394"/>
                      <a:pt x="267" y="388"/>
                    </a:cubicBezTo>
                    <a:cubicBezTo>
                      <a:pt x="230" y="404"/>
                      <a:pt x="194" y="421"/>
                      <a:pt x="172" y="430"/>
                    </a:cubicBezTo>
                    <a:cubicBezTo>
                      <a:pt x="145" y="442"/>
                      <a:pt x="128" y="472"/>
                      <a:pt x="131" y="504"/>
                    </a:cubicBezTo>
                    <a:cubicBezTo>
                      <a:pt x="134" y="526"/>
                      <a:pt x="149" y="538"/>
                      <a:pt x="150" y="550"/>
                    </a:cubicBezTo>
                    <a:cubicBezTo>
                      <a:pt x="150" y="549"/>
                      <a:pt x="150" y="549"/>
                      <a:pt x="150" y="549"/>
                    </a:cubicBezTo>
                    <a:cubicBezTo>
                      <a:pt x="150" y="550"/>
                      <a:pt x="150" y="550"/>
                      <a:pt x="150" y="550"/>
                    </a:cubicBezTo>
                    <a:cubicBezTo>
                      <a:pt x="150" y="550"/>
                      <a:pt x="150" y="550"/>
                      <a:pt x="150" y="550"/>
                    </a:cubicBezTo>
                    <a:cubicBezTo>
                      <a:pt x="150" y="551"/>
                      <a:pt x="150" y="551"/>
                      <a:pt x="150" y="551"/>
                    </a:cubicBezTo>
                    <a:cubicBezTo>
                      <a:pt x="150" y="558"/>
                      <a:pt x="150" y="586"/>
                      <a:pt x="150" y="616"/>
                    </a:cubicBezTo>
                    <a:cubicBezTo>
                      <a:pt x="185" y="635"/>
                      <a:pt x="227" y="638"/>
                      <a:pt x="245" y="638"/>
                    </a:cubicBezTo>
                    <a:cubicBezTo>
                      <a:pt x="245" y="638"/>
                      <a:pt x="245" y="638"/>
                      <a:pt x="245" y="561"/>
                    </a:cubicBezTo>
                    <a:cubicBezTo>
                      <a:pt x="245" y="558"/>
                      <a:pt x="247" y="555"/>
                      <a:pt x="250" y="553"/>
                    </a:cubicBezTo>
                    <a:cubicBezTo>
                      <a:pt x="252" y="551"/>
                      <a:pt x="255" y="551"/>
                      <a:pt x="257" y="551"/>
                    </a:cubicBezTo>
                    <a:cubicBezTo>
                      <a:pt x="261" y="552"/>
                      <a:pt x="278" y="553"/>
                      <a:pt x="296" y="554"/>
                    </a:cubicBezTo>
                    <a:cubicBezTo>
                      <a:pt x="328" y="554"/>
                      <a:pt x="335" y="550"/>
                      <a:pt x="337" y="549"/>
                    </a:cubicBezTo>
                    <a:cubicBezTo>
                      <a:pt x="342" y="542"/>
                      <a:pt x="342" y="500"/>
                      <a:pt x="339" y="465"/>
                    </a:cubicBezTo>
                    <a:cubicBezTo>
                      <a:pt x="339" y="462"/>
                      <a:pt x="340" y="459"/>
                      <a:pt x="343" y="457"/>
                    </a:cubicBezTo>
                    <a:cubicBezTo>
                      <a:pt x="345" y="455"/>
                      <a:pt x="348" y="454"/>
                      <a:pt x="351" y="454"/>
                    </a:cubicBezTo>
                    <a:cubicBezTo>
                      <a:pt x="369" y="457"/>
                      <a:pt x="379" y="451"/>
                      <a:pt x="382" y="448"/>
                    </a:cubicBezTo>
                    <a:close/>
                    <a:moveTo>
                      <a:pt x="828" y="558"/>
                    </a:moveTo>
                    <a:cubicBezTo>
                      <a:pt x="828" y="594"/>
                      <a:pt x="828" y="622"/>
                      <a:pt x="828" y="622"/>
                    </a:cubicBezTo>
                    <a:cubicBezTo>
                      <a:pt x="828" y="626"/>
                      <a:pt x="826" y="629"/>
                      <a:pt x="823" y="631"/>
                    </a:cubicBezTo>
                    <a:cubicBezTo>
                      <a:pt x="783" y="655"/>
                      <a:pt x="734" y="658"/>
                      <a:pt x="712" y="658"/>
                    </a:cubicBezTo>
                    <a:cubicBezTo>
                      <a:pt x="706" y="658"/>
                      <a:pt x="703" y="658"/>
                      <a:pt x="702" y="658"/>
                    </a:cubicBezTo>
                    <a:cubicBezTo>
                      <a:pt x="697" y="657"/>
                      <a:pt x="693" y="653"/>
                      <a:pt x="693" y="648"/>
                    </a:cubicBezTo>
                    <a:cubicBezTo>
                      <a:pt x="693" y="572"/>
                      <a:pt x="693" y="572"/>
                      <a:pt x="693" y="572"/>
                    </a:cubicBezTo>
                    <a:cubicBezTo>
                      <a:pt x="682" y="573"/>
                      <a:pt x="669" y="574"/>
                      <a:pt x="663" y="574"/>
                    </a:cubicBezTo>
                    <a:cubicBezTo>
                      <a:pt x="623" y="574"/>
                      <a:pt x="612" y="568"/>
                      <a:pt x="607" y="563"/>
                    </a:cubicBezTo>
                    <a:cubicBezTo>
                      <a:pt x="602" y="558"/>
                      <a:pt x="597" y="547"/>
                      <a:pt x="597" y="506"/>
                    </a:cubicBezTo>
                    <a:cubicBezTo>
                      <a:pt x="597" y="494"/>
                      <a:pt x="597" y="483"/>
                      <a:pt x="598" y="475"/>
                    </a:cubicBezTo>
                    <a:cubicBezTo>
                      <a:pt x="572" y="474"/>
                      <a:pt x="560" y="462"/>
                      <a:pt x="557" y="455"/>
                    </a:cubicBezTo>
                    <a:cubicBezTo>
                      <a:pt x="552" y="443"/>
                      <a:pt x="565" y="426"/>
                      <a:pt x="573" y="417"/>
                    </a:cubicBezTo>
                    <a:cubicBezTo>
                      <a:pt x="582" y="409"/>
                      <a:pt x="589" y="396"/>
                      <a:pt x="592" y="387"/>
                    </a:cubicBezTo>
                    <a:cubicBezTo>
                      <a:pt x="594" y="383"/>
                      <a:pt x="596" y="327"/>
                      <a:pt x="597" y="318"/>
                    </a:cubicBezTo>
                    <a:cubicBezTo>
                      <a:pt x="597" y="316"/>
                      <a:pt x="597" y="315"/>
                      <a:pt x="597" y="313"/>
                    </a:cubicBezTo>
                    <a:cubicBezTo>
                      <a:pt x="594" y="307"/>
                      <a:pt x="593" y="302"/>
                      <a:pt x="593" y="296"/>
                    </a:cubicBezTo>
                    <a:cubicBezTo>
                      <a:pt x="593" y="293"/>
                      <a:pt x="593" y="293"/>
                      <a:pt x="593" y="293"/>
                    </a:cubicBezTo>
                    <a:cubicBezTo>
                      <a:pt x="592" y="269"/>
                      <a:pt x="628" y="220"/>
                      <a:pt x="730" y="213"/>
                    </a:cubicBezTo>
                    <a:cubicBezTo>
                      <a:pt x="735" y="213"/>
                      <a:pt x="739" y="212"/>
                      <a:pt x="744" y="212"/>
                    </a:cubicBezTo>
                    <a:cubicBezTo>
                      <a:pt x="825" y="212"/>
                      <a:pt x="878" y="257"/>
                      <a:pt x="901" y="303"/>
                    </a:cubicBezTo>
                    <a:cubicBezTo>
                      <a:pt x="958" y="418"/>
                      <a:pt x="864" y="530"/>
                      <a:pt x="828" y="558"/>
                    </a:cubicBezTo>
                    <a:close/>
                    <a:moveTo>
                      <a:pt x="786" y="430"/>
                    </a:moveTo>
                    <a:cubicBezTo>
                      <a:pt x="764" y="421"/>
                      <a:pt x="728" y="404"/>
                      <a:pt x="691" y="388"/>
                    </a:cubicBezTo>
                    <a:cubicBezTo>
                      <a:pt x="695" y="394"/>
                      <a:pt x="701" y="400"/>
                      <a:pt x="710" y="407"/>
                    </a:cubicBezTo>
                    <a:cubicBezTo>
                      <a:pt x="712" y="409"/>
                      <a:pt x="711" y="412"/>
                      <a:pt x="709" y="412"/>
                    </a:cubicBezTo>
                    <a:cubicBezTo>
                      <a:pt x="708" y="412"/>
                      <a:pt x="708" y="412"/>
                      <a:pt x="708" y="412"/>
                    </a:cubicBezTo>
                    <a:cubicBezTo>
                      <a:pt x="681" y="398"/>
                      <a:pt x="636" y="364"/>
                      <a:pt x="615" y="342"/>
                    </a:cubicBezTo>
                    <a:cubicBezTo>
                      <a:pt x="614" y="362"/>
                      <a:pt x="613" y="390"/>
                      <a:pt x="611" y="394"/>
                    </a:cubicBezTo>
                    <a:cubicBezTo>
                      <a:pt x="609" y="400"/>
                      <a:pt x="601" y="418"/>
                      <a:pt x="587" y="431"/>
                    </a:cubicBezTo>
                    <a:cubicBezTo>
                      <a:pt x="581" y="438"/>
                      <a:pt x="577" y="444"/>
                      <a:pt x="576" y="448"/>
                    </a:cubicBezTo>
                    <a:cubicBezTo>
                      <a:pt x="579" y="451"/>
                      <a:pt x="589" y="457"/>
                      <a:pt x="607" y="454"/>
                    </a:cubicBezTo>
                    <a:cubicBezTo>
                      <a:pt x="610" y="454"/>
                      <a:pt x="613" y="455"/>
                      <a:pt x="615" y="457"/>
                    </a:cubicBezTo>
                    <a:cubicBezTo>
                      <a:pt x="618" y="459"/>
                      <a:pt x="619" y="462"/>
                      <a:pt x="619" y="465"/>
                    </a:cubicBezTo>
                    <a:cubicBezTo>
                      <a:pt x="616" y="500"/>
                      <a:pt x="616" y="542"/>
                      <a:pt x="621" y="549"/>
                    </a:cubicBezTo>
                    <a:cubicBezTo>
                      <a:pt x="623" y="550"/>
                      <a:pt x="630" y="554"/>
                      <a:pt x="662" y="554"/>
                    </a:cubicBezTo>
                    <a:cubicBezTo>
                      <a:pt x="680" y="553"/>
                      <a:pt x="697" y="552"/>
                      <a:pt x="701" y="551"/>
                    </a:cubicBezTo>
                    <a:cubicBezTo>
                      <a:pt x="703" y="551"/>
                      <a:pt x="706" y="551"/>
                      <a:pt x="708" y="553"/>
                    </a:cubicBezTo>
                    <a:cubicBezTo>
                      <a:pt x="711" y="555"/>
                      <a:pt x="713" y="558"/>
                      <a:pt x="713" y="561"/>
                    </a:cubicBezTo>
                    <a:cubicBezTo>
                      <a:pt x="713" y="638"/>
                      <a:pt x="713" y="638"/>
                      <a:pt x="713" y="638"/>
                    </a:cubicBezTo>
                    <a:cubicBezTo>
                      <a:pt x="731" y="638"/>
                      <a:pt x="773" y="635"/>
                      <a:pt x="808" y="616"/>
                    </a:cubicBezTo>
                    <a:cubicBezTo>
                      <a:pt x="808" y="586"/>
                      <a:pt x="808" y="558"/>
                      <a:pt x="808" y="551"/>
                    </a:cubicBezTo>
                    <a:cubicBezTo>
                      <a:pt x="808" y="551"/>
                      <a:pt x="808" y="551"/>
                      <a:pt x="808" y="550"/>
                    </a:cubicBezTo>
                    <a:cubicBezTo>
                      <a:pt x="808" y="550"/>
                      <a:pt x="808" y="550"/>
                      <a:pt x="808" y="550"/>
                    </a:cubicBezTo>
                    <a:cubicBezTo>
                      <a:pt x="808" y="549"/>
                      <a:pt x="808" y="549"/>
                      <a:pt x="808" y="549"/>
                    </a:cubicBezTo>
                    <a:cubicBezTo>
                      <a:pt x="808" y="549"/>
                      <a:pt x="808" y="549"/>
                      <a:pt x="808" y="550"/>
                    </a:cubicBezTo>
                    <a:cubicBezTo>
                      <a:pt x="809" y="538"/>
                      <a:pt x="824" y="526"/>
                      <a:pt x="827" y="504"/>
                    </a:cubicBezTo>
                    <a:cubicBezTo>
                      <a:pt x="830" y="472"/>
                      <a:pt x="813" y="442"/>
                      <a:pt x="786" y="43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231" name="Picture 11" descr="Icon&#10;&#10;Description automatically generated">
              <a:extLst>
                <a:ext uri="{FF2B5EF4-FFF2-40B4-BE49-F238E27FC236}">
                  <a16:creationId xmlns:a16="http://schemas.microsoft.com/office/drawing/2014/main" id="{D4E637D5-12AA-4AA7-9F78-351BE016A245}"/>
                </a:ext>
              </a:extLst>
            </p:cNvPr>
            <p:cNvPicPr>
              <a:picLocks noChangeAspect="1"/>
            </p:cNvPicPr>
            <p:nvPr/>
          </p:nvPicPr>
          <p:blipFill>
            <a:blip r:embed="rId9"/>
            <a:stretch>
              <a:fillRect/>
            </a:stretch>
          </p:blipFill>
          <p:spPr>
            <a:xfrm>
              <a:off x="3149089" y="4588607"/>
              <a:ext cx="372401" cy="425601"/>
            </a:xfrm>
            <a:prstGeom prst="rect">
              <a:avLst/>
            </a:prstGeom>
          </p:spPr>
        </p:pic>
        <p:pic>
          <p:nvPicPr>
            <p:cNvPr id="232" name="Picture 26" descr="Graphical user interface, website&#10;&#10;Description automatically generated">
              <a:extLst>
                <a:ext uri="{FF2B5EF4-FFF2-40B4-BE49-F238E27FC236}">
                  <a16:creationId xmlns:a16="http://schemas.microsoft.com/office/drawing/2014/main" id="{52DAC9EE-4FCC-4F02-A3DD-ACF6BCDFC91E}"/>
                </a:ext>
              </a:extLst>
            </p:cNvPr>
            <p:cNvPicPr>
              <a:picLocks noChangeAspect="1"/>
            </p:cNvPicPr>
            <p:nvPr/>
          </p:nvPicPr>
          <p:blipFill>
            <a:blip r:embed="rId10"/>
            <a:stretch>
              <a:fillRect/>
            </a:stretch>
          </p:blipFill>
          <p:spPr>
            <a:xfrm>
              <a:off x="3798837" y="4581720"/>
              <a:ext cx="431970" cy="440161"/>
            </a:xfrm>
            <a:prstGeom prst="rect">
              <a:avLst/>
            </a:prstGeom>
          </p:spPr>
        </p:pic>
        <p:grpSp>
          <p:nvGrpSpPr>
            <p:cNvPr id="119" name="Group 5">
              <a:extLst>
                <a:ext uri="{FF2B5EF4-FFF2-40B4-BE49-F238E27FC236}">
                  <a16:creationId xmlns:a16="http://schemas.microsoft.com/office/drawing/2014/main" id="{8AD4DB31-CB03-49C8-B0F3-85A8967A580E}"/>
                </a:ext>
              </a:extLst>
            </p:cNvPr>
            <p:cNvGrpSpPr>
              <a:grpSpLocks noChangeAspect="1"/>
            </p:cNvGrpSpPr>
            <p:nvPr/>
          </p:nvGrpSpPr>
          <p:grpSpPr bwMode="auto">
            <a:xfrm>
              <a:off x="1244541" y="3564595"/>
              <a:ext cx="799355" cy="799355"/>
              <a:chOff x="2652" y="972"/>
              <a:chExt cx="2376" cy="2376"/>
            </a:xfrm>
          </p:grpSpPr>
          <p:sp>
            <p:nvSpPr>
              <p:cNvPr id="120" name="AutoShape 4">
                <a:extLst>
                  <a:ext uri="{FF2B5EF4-FFF2-40B4-BE49-F238E27FC236}">
                    <a16:creationId xmlns:a16="http://schemas.microsoft.com/office/drawing/2014/main" id="{6E366F12-0895-47ED-968C-67106CA46225}"/>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9">
                <a:extLst>
                  <a:ext uri="{FF2B5EF4-FFF2-40B4-BE49-F238E27FC236}">
                    <a16:creationId xmlns:a16="http://schemas.microsoft.com/office/drawing/2014/main" id="{342C07C7-A47D-4B41-80E8-8A75F3EFB72E}"/>
                  </a:ext>
                </a:extLst>
              </p:cNvPr>
              <p:cNvSpPr>
                <a:spLocks noEditPoints="1"/>
              </p:cNvSpPr>
              <p:nvPr/>
            </p:nvSpPr>
            <p:spPr bwMode="auto">
              <a:xfrm>
                <a:off x="2800" y="1667"/>
                <a:ext cx="2083" cy="989"/>
              </a:xfrm>
              <a:custGeom>
                <a:avLst/>
                <a:gdLst>
                  <a:gd name="T0" fmla="*/ 645 w 876"/>
                  <a:gd name="T1" fmla="*/ 200 h 416"/>
                  <a:gd name="T2" fmla="*/ 231 w 876"/>
                  <a:gd name="T3" fmla="*/ 200 h 416"/>
                  <a:gd name="T4" fmla="*/ 222 w 876"/>
                  <a:gd name="T5" fmla="*/ 211 h 416"/>
                  <a:gd name="T6" fmla="*/ 222 w 876"/>
                  <a:gd name="T7" fmla="*/ 325 h 416"/>
                  <a:gd name="T8" fmla="*/ 231 w 876"/>
                  <a:gd name="T9" fmla="*/ 331 h 416"/>
                  <a:gd name="T10" fmla="*/ 645 w 876"/>
                  <a:gd name="T11" fmla="*/ 331 h 416"/>
                  <a:gd name="T12" fmla="*/ 654 w 876"/>
                  <a:gd name="T13" fmla="*/ 325 h 416"/>
                  <a:gd name="T14" fmla="*/ 654 w 876"/>
                  <a:gd name="T15" fmla="*/ 211 h 416"/>
                  <a:gd name="T16" fmla="*/ 645 w 876"/>
                  <a:gd name="T17" fmla="*/ 200 h 416"/>
                  <a:gd name="T18" fmla="*/ 870 w 876"/>
                  <a:gd name="T19" fmla="*/ 167 h 416"/>
                  <a:gd name="T20" fmla="*/ 443 w 876"/>
                  <a:gd name="T21" fmla="*/ 1 h 416"/>
                  <a:gd name="T22" fmla="*/ 436 w 876"/>
                  <a:gd name="T23" fmla="*/ 1 h 416"/>
                  <a:gd name="T24" fmla="*/ 6 w 876"/>
                  <a:gd name="T25" fmla="*/ 167 h 416"/>
                  <a:gd name="T26" fmla="*/ 0 w 876"/>
                  <a:gd name="T27" fmla="*/ 175 h 416"/>
                  <a:gd name="T28" fmla="*/ 5 w 876"/>
                  <a:gd name="T29" fmla="*/ 183 h 416"/>
                  <a:gd name="T30" fmla="*/ 112 w 876"/>
                  <a:gd name="T31" fmla="*/ 228 h 416"/>
                  <a:gd name="T32" fmla="*/ 112 w 876"/>
                  <a:gd name="T33" fmla="*/ 316 h 416"/>
                  <a:gd name="T34" fmla="*/ 101 w 876"/>
                  <a:gd name="T35" fmla="*/ 334 h 416"/>
                  <a:gd name="T36" fmla="*/ 109 w 876"/>
                  <a:gd name="T37" fmla="*/ 350 h 416"/>
                  <a:gd name="T38" fmla="*/ 90 w 876"/>
                  <a:gd name="T39" fmla="*/ 416 h 416"/>
                  <a:gd name="T40" fmla="*/ 105 w 876"/>
                  <a:gd name="T41" fmla="*/ 416 h 416"/>
                  <a:gd name="T42" fmla="*/ 138 w 876"/>
                  <a:gd name="T43" fmla="*/ 416 h 416"/>
                  <a:gd name="T44" fmla="*/ 152 w 876"/>
                  <a:gd name="T45" fmla="*/ 416 h 416"/>
                  <a:gd name="T46" fmla="*/ 134 w 876"/>
                  <a:gd name="T47" fmla="*/ 350 h 416"/>
                  <a:gd name="T48" fmla="*/ 142 w 876"/>
                  <a:gd name="T49" fmla="*/ 334 h 416"/>
                  <a:gd name="T50" fmla="*/ 131 w 876"/>
                  <a:gd name="T51" fmla="*/ 316 h 416"/>
                  <a:gd name="T52" fmla="*/ 131 w 876"/>
                  <a:gd name="T53" fmla="*/ 236 h 416"/>
                  <a:gd name="T54" fmla="*/ 204 w 876"/>
                  <a:gd name="T55" fmla="*/ 267 h 416"/>
                  <a:gd name="T56" fmla="*/ 204 w 876"/>
                  <a:gd name="T57" fmla="*/ 257 h 416"/>
                  <a:gd name="T58" fmla="*/ 204 w 876"/>
                  <a:gd name="T59" fmla="*/ 247 h 416"/>
                  <a:gd name="T60" fmla="*/ 204 w 876"/>
                  <a:gd name="T61" fmla="*/ 201 h 416"/>
                  <a:gd name="T62" fmla="*/ 218 w 876"/>
                  <a:gd name="T63" fmla="*/ 184 h 416"/>
                  <a:gd name="T64" fmla="*/ 364 w 876"/>
                  <a:gd name="T65" fmla="*/ 157 h 416"/>
                  <a:gd name="T66" fmla="*/ 438 w 876"/>
                  <a:gd name="T67" fmla="*/ 154 h 416"/>
                  <a:gd name="T68" fmla="*/ 512 w 876"/>
                  <a:gd name="T69" fmla="*/ 157 h 416"/>
                  <a:gd name="T70" fmla="*/ 658 w 876"/>
                  <a:gd name="T71" fmla="*/ 184 h 416"/>
                  <a:gd name="T72" fmla="*/ 672 w 876"/>
                  <a:gd name="T73" fmla="*/ 201 h 416"/>
                  <a:gd name="T74" fmla="*/ 672 w 876"/>
                  <a:gd name="T75" fmla="*/ 247 h 416"/>
                  <a:gd name="T76" fmla="*/ 672 w 876"/>
                  <a:gd name="T77" fmla="*/ 257 h 416"/>
                  <a:gd name="T78" fmla="*/ 672 w 876"/>
                  <a:gd name="T79" fmla="*/ 267 h 416"/>
                  <a:gd name="T80" fmla="*/ 871 w 876"/>
                  <a:gd name="T81" fmla="*/ 183 h 416"/>
                  <a:gd name="T82" fmla="*/ 876 w 876"/>
                  <a:gd name="T83" fmla="*/ 175 h 416"/>
                  <a:gd name="T84" fmla="*/ 870 w 876"/>
                  <a:gd name="T85" fmla="*/ 16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416">
                    <a:moveTo>
                      <a:pt x="645" y="200"/>
                    </a:moveTo>
                    <a:cubicBezTo>
                      <a:pt x="507" y="166"/>
                      <a:pt x="369" y="166"/>
                      <a:pt x="231" y="200"/>
                    </a:cubicBezTo>
                    <a:cubicBezTo>
                      <a:pt x="226" y="201"/>
                      <a:pt x="222" y="206"/>
                      <a:pt x="222" y="211"/>
                    </a:cubicBezTo>
                    <a:cubicBezTo>
                      <a:pt x="222" y="325"/>
                      <a:pt x="222" y="325"/>
                      <a:pt x="222" y="325"/>
                    </a:cubicBezTo>
                    <a:cubicBezTo>
                      <a:pt x="222" y="330"/>
                      <a:pt x="226" y="333"/>
                      <a:pt x="231" y="331"/>
                    </a:cubicBezTo>
                    <a:cubicBezTo>
                      <a:pt x="369" y="298"/>
                      <a:pt x="507" y="298"/>
                      <a:pt x="645" y="331"/>
                    </a:cubicBezTo>
                    <a:cubicBezTo>
                      <a:pt x="650" y="333"/>
                      <a:pt x="654" y="330"/>
                      <a:pt x="654" y="325"/>
                    </a:cubicBezTo>
                    <a:cubicBezTo>
                      <a:pt x="654" y="211"/>
                      <a:pt x="654" y="211"/>
                      <a:pt x="654" y="211"/>
                    </a:cubicBezTo>
                    <a:cubicBezTo>
                      <a:pt x="654" y="206"/>
                      <a:pt x="650" y="201"/>
                      <a:pt x="645" y="200"/>
                    </a:cubicBezTo>
                    <a:close/>
                    <a:moveTo>
                      <a:pt x="870" y="167"/>
                    </a:moveTo>
                    <a:cubicBezTo>
                      <a:pt x="443" y="1"/>
                      <a:pt x="443" y="1"/>
                      <a:pt x="443" y="1"/>
                    </a:cubicBezTo>
                    <a:cubicBezTo>
                      <a:pt x="441" y="0"/>
                      <a:pt x="438" y="0"/>
                      <a:pt x="436" y="1"/>
                    </a:cubicBezTo>
                    <a:cubicBezTo>
                      <a:pt x="6" y="167"/>
                      <a:pt x="6" y="167"/>
                      <a:pt x="6" y="167"/>
                    </a:cubicBezTo>
                    <a:cubicBezTo>
                      <a:pt x="2" y="168"/>
                      <a:pt x="0" y="171"/>
                      <a:pt x="0" y="175"/>
                    </a:cubicBezTo>
                    <a:cubicBezTo>
                      <a:pt x="0" y="179"/>
                      <a:pt x="2" y="182"/>
                      <a:pt x="5" y="183"/>
                    </a:cubicBezTo>
                    <a:cubicBezTo>
                      <a:pt x="112" y="228"/>
                      <a:pt x="112" y="228"/>
                      <a:pt x="112" y="228"/>
                    </a:cubicBezTo>
                    <a:cubicBezTo>
                      <a:pt x="112" y="316"/>
                      <a:pt x="112" y="316"/>
                      <a:pt x="112" y="316"/>
                    </a:cubicBezTo>
                    <a:cubicBezTo>
                      <a:pt x="105" y="319"/>
                      <a:pt x="101" y="326"/>
                      <a:pt x="101" y="334"/>
                    </a:cubicBezTo>
                    <a:cubicBezTo>
                      <a:pt x="101" y="341"/>
                      <a:pt x="104" y="347"/>
                      <a:pt x="109" y="350"/>
                    </a:cubicBezTo>
                    <a:cubicBezTo>
                      <a:pt x="90" y="416"/>
                      <a:pt x="90" y="416"/>
                      <a:pt x="90" y="416"/>
                    </a:cubicBezTo>
                    <a:cubicBezTo>
                      <a:pt x="105" y="416"/>
                      <a:pt x="105" y="416"/>
                      <a:pt x="105" y="416"/>
                    </a:cubicBezTo>
                    <a:cubicBezTo>
                      <a:pt x="138" y="416"/>
                      <a:pt x="138" y="416"/>
                      <a:pt x="138" y="416"/>
                    </a:cubicBezTo>
                    <a:cubicBezTo>
                      <a:pt x="152" y="416"/>
                      <a:pt x="152" y="416"/>
                      <a:pt x="152" y="416"/>
                    </a:cubicBezTo>
                    <a:cubicBezTo>
                      <a:pt x="134" y="350"/>
                      <a:pt x="134" y="350"/>
                      <a:pt x="134" y="350"/>
                    </a:cubicBezTo>
                    <a:cubicBezTo>
                      <a:pt x="139" y="347"/>
                      <a:pt x="142" y="341"/>
                      <a:pt x="142" y="334"/>
                    </a:cubicBezTo>
                    <a:cubicBezTo>
                      <a:pt x="142" y="326"/>
                      <a:pt x="137" y="319"/>
                      <a:pt x="131" y="316"/>
                    </a:cubicBezTo>
                    <a:cubicBezTo>
                      <a:pt x="131" y="236"/>
                      <a:pt x="131" y="236"/>
                      <a:pt x="131" y="236"/>
                    </a:cubicBezTo>
                    <a:cubicBezTo>
                      <a:pt x="204" y="267"/>
                      <a:pt x="204" y="267"/>
                      <a:pt x="204" y="267"/>
                    </a:cubicBezTo>
                    <a:cubicBezTo>
                      <a:pt x="204" y="257"/>
                      <a:pt x="204" y="257"/>
                      <a:pt x="204" y="257"/>
                    </a:cubicBezTo>
                    <a:cubicBezTo>
                      <a:pt x="204" y="247"/>
                      <a:pt x="204" y="247"/>
                      <a:pt x="204" y="247"/>
                    </a:cubicBezTo>
                    <a:cubicBezTo>
                      <a:pt x="204" y="201"/>
                      <a:pt x="204" y="201"/>
                      <a:pt x="204" y="201"/>
                    </a:cubicBezTo>
                    <a:cubicBezTo>
                      <a:pt x="204" y="193"/>
                      <a:pt x="210" y="186"/>
                      <a:pt x="218" y="184"/>
                    </a:cubicBezTo>
                    <a:cubicBezTo>
                      <a:pt x="265" y="171"/>
                      <a:pt x="315" y="162"/>
                      <a:pt x="364" y="157"/>
                    </a:cubicBezTo>
                    <a:cubicBezTo>
                      <a:pt x="388" y="155"/>
                      <a:pt x="413" y="154"/>
                      <a:pt x="438" y="154"/>
                    </a:cubicBezTo>
                    <a:cubicBezTo>
                      <a:pt x="463" y="154"/>
                      <a:pt x="488" y="155"/>
                      <a:pt x="512" y="157"/>
                    </a:cubicBezTo>
                    <a:cubicBezTo>
                      <a:pt x="561" y="162"/>
                      <a:pt x="611" y="171"/>
                      <a:pt x="658" y="184"/>
                    </a:cubicBezTo>
                    <a:cubicBezTo>
                      <a:pt x="666" y="186"/>
                      <a:pt x="672" y="193"/>
                      <a:pt x="672" y="201"/>
                    </a:cubicBezTo>
                    <a:cubicBezTo>
                      <a:pt x="672" y="247"/>
                      <a:pt x="672" y="247"/>
                      <a:pt x="672" y="247"/>
                    </a:cubicBezTo>
                    <a:cubicBezTo>
                      <a:pt x="672" y="257"/>
                      <a:pt x="672" y="257"/>
                      <a:pt x="672" y="257"/>
                    </a:cubicBezTo>
                    <a:cubicBezTo>
                      <a:pt x="672" y="267"/>
                      <a:pt x="672" y="267"/>
                      <a:pt x="672" y="267"/>
                    </a:cubicBezTo>
                    <a:cubicBezTo>
                      <a:pt x="871" y="183"/>
                      <a:pt x="871" y="183"/>
                      <a:pt x="871" y="183"/>
                    </a:cubicBezTo>
                    <a:cubicBezTo>
                      <a:pt x="874" y="182"/>
                      <a:pt x="876" y="179"/>
                      <a:pt x="876" y="175"/>
                    </a:cubicBezTo>
                    <a:cubicBezTo>
                      <a:pt x="876" y="171"/>
                      <a:pt x="874" y="168"/>
                      <a:pt x="870" y="16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吹き出し: 角を丸めた四角形 4">
              <a:extLst>
                <a:ext uri="{FF2B5EF4-FFF2-40B4-BE49-F238E27FC236}">
                  <a16:creationId xmlns:a16="http://schemas.microsoft.com/office/drawing/2014/main" id="{34B963F8-989C-45FC-B3B8-51D1E1794E62}"/>
                </a:ext>
              </a:extLst>
            </p:cNvPr>
            <p:cNvSpPr/>
            <p:nvPr/>
          </p:nvSpPr>
          <p:spPr>
            <a:xfrm>
              <a:off x="6776629" y="1165838"/>
              <a:ext cx="1632323" cy="758015"/>
            </a:xfrm>
            <a:prstGeom prst="wedgeRoundRectCallout">
              <a:avLst>
                <a:gd name="adj1" fmla="val -64003"/>
                <a:gd name="adj2" fmla="val -28675"/>
                <a:gd name="adj3" fmla="val 16667"/>
              </a:avLst>
            </a:prstGeom>
            <a:solidFill>
              <a:srgbClr val="E1F7FF"/>
            </a:solid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24000" lvl="1" indent="-216000">
                <a:buClr>
                  <a:schemeClr val="tx2"/>
                </a:buClr>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民間企業</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一般社団法人</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学校法人　等</a:t>
              </a:r>
              <a:endParaRPr kumimoji="1" lang="en-US" sz="1200" dirty="0" err="1">
                <a:solidFill>
                  <a:schemeClr val="tx1"/>
                </a:solidFill>
                <a:latin typeface="Trebuchet MS" panose="020B0603020202020204" pitchFamily="34" charset="0"/>
                <a:ea typeface="Meiryo UI" panose="020B0604030504040204" pitchFamily="50" charset="-128"/>
              </a:endParaRPr>
            </a:p>
          </p:txBody>
        </p:sp>
      </p:grpSp>
      <p:sp>
        <p:nvSpPr>
          <p:cNvPr id="123" name="タイトル 200">
            <a:extLst>
              <a:ext uri="{FF2B5EF4-FFF2-40B4-BE49-F238E27FC236}">
                <a16:creationId xmlns:a16="http://schemas.microsoft.com/office/drawing/2014/main" id="{3851D15C-BFAF-4BC5-BF1D-716A9EAAC7B6}"/>
              </a:ext>
            </a:extLst>
          </p:cNvPr>
          <p:cNvSpPr>
            <a:spLocks noGrp="1"/>
          </p:cNvSpPr>
          <p:nvPr>
            <p:ph type="title"/>
          </p:nvPr>
        </p:nvSpPr>
        <p:spPr>
          <a:xfrm>
            <a:off x="630001" y="606101"/>
            <a:ext cx="10933351" cy="581698"/>
          </a:xfrm>
        </p:spPr>
        <p:txBody>
          <a:bodyPr vert="horz">
            <a:spAutoFit/>
          </a:body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目指す姿</a:t>
            </a:r>
            <a:endParaRPr lang="en-US" sz="1800" dirty="0">
              <a:solidFill>
                <a:srgbClr val="575757"/>
              </a:solidFill>
              <a:latin typeface="Trebuchet MS" panose="020B0603020202020204" pitchFamily="34" charset="0"/>
            </a:endParaRPr>
          </a:p>
        </p:txBody>
      </p:sp>
      <p:sp>
        <p:nvSpPr>
          <p:cNvPr id="126" name="Rectangle 21">
            <a:extLst>
              <a:ext uri="{FF2B5EF4-FFF2-40B4-BE49-F238E27FC236}">
                <a16:creationId xmlns:a16="http://schemas.microsoft.com/office/drawing/2014/main" id="{90A134AB-ADC3-43FF-ACA8-DBE4DA83C4E1}"/>
              </a:ext>
            </a:extLst>
          </p:cNvPr>
          <p:cNvSpPr/>
          <p:nvPr/>
        </p:nvSpPr>
        <p:spPr>
          <a:xfrm>
            <a:off x="7742967" y="4457029"/>
            <a:ext cx="4333511" cy="2200602"/>
          </a:xfrm>
          <a:prstGeom prst="rect">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こちらは作成例です。</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rgbClr val="FFFFFF"/>
                </a:solidFill>
                <a:latin typeface="Trebuchet MS" panose="020B0603020202020204" pitchFamily="34" charset="0"/>
                <a:ea typeface="Meiryo UI" panose="020B0604030504040204" pitchFamily="50" charset="-128"/>
              </a:rPr>
              <a:t>本事業に係るステークホルダー</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rgbClr val="FFFFFF"/>
                </a:solidFill>
                <a:latin typeface="Trebuchet MS" panose="020B0603020202020204" pitchFamily="34" charset="0"/>
                <a:ea typeface="Meiryo UI" panose="020B0604030504040204" pitchFamily="50" charset="-128"/>
              </a:rPr>
              <a:t>収益を確保するための事業内容</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rgbClr val="FFFFFF"/>
                </a:solidFill>
                <a:latin typeface="Trebuchet MS" panose="020B0603020202020204" pitchFamily="34" charset="0"/>
                <a:ea typeface="Meiryo UI" panose="020B0604030504040204" pitchFamily="50" charset="-128"/>
              </a:rPr>
              <a:t>使用する場所・確保の仕方</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rgbClr val="FFFFFF"/>
                </a:solidFill>
                <a:latin typeface="Trebuchet MS" panose="020B0603020202020204" pitchFamily="34" charset="0"/>
                <a:ea typeface="Meiryo UI" panose="020B0604030504040204" pitchFamily="50" charset="-128"/>
              </a:rPr>
              <a:t>指導者などを含む人の確保の仕方</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108000" lvl="1">
              <a:buClr>
                <a:schemeClr val="tx2"/>
              </a:buClr>
            </a:pPr>
            <a:r>
              <a:rPr kumimoji="1" lang="ja-JP" altLang="en-US" sz="1200" dirty="0">
                <a:solidFill>
                  <a:srgbClr val="FFFFFF"/>
                </a:solidFill>
                <a:latin typeface="Trebuchet MS" panose="020B0603020202020204" pitchFamily="34" charset="0"/>
                <a:ea typeface="Meiryo UI" panose="020B0604030504040204" pitchFamily="50" charset="-128"/>
              </a:rPr>
              <a:t>など必要な情報を含む形であれば形式は問いません。</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108000" lvl="1">
              <a:buClr>
                <a:schemeClr val="tx2"/>
              </a:buClr>
            </a:pPr>
            <a:endParaRPr kumimoji="1" lang="en-US" altLang="ja-JP" sz="1200" dirty="0">
              <a:solidFill>
                <a:srgbClr val="FFFFFF"/>
              </a:solidFill>
              <a:latin typeface="Trebuchet MS" panose="020B0603020202020204" pitchFamily="34" charset="0"/>
              <a:ea typeface="Meiryo UI" panose="020B0604030504040204" pitchFamily="50" charset="-128"/>
            </a:endParaRPr>
          </a:p>
          <a:p>
            <a:pPr marL="108000" lvl="1">
              <a:buClr>
                <a:schemeClr val="tx2"/>
              </a:buClr>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現時点での全体像を描いたうえで検証する部分について具体的に明示してください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108000" lvl="1">
              <a:buClr>
                <a:schemeClr val="tx2"/>
              </a:buClr>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本事業で取り扱う</a:t>
            </a:r>
            <a:r>
              <a:rPr kumimoji="1" lang="zh-TW" altLang="en-US" sz="1200" dirty="0">
                <a:solidFill>
                  <a:srgbClr val="FFFFFF"/>
                </a:solidFill>
                <a:latin typeface="Trebuchet MS" panose="020B0603020202020204" pitchFamily="34" charset="0"/>
                <a:ea typeface="Meiryo UI" panose="020B0604030504040204" pitchFamily="50" charset="-128"/>
              </a:rPr>
              <a:t>個別論点</a:t>
            </a:r>
            <a:r>
              <a:rPr kumimoji="1" lang="ja-JP" altLang="en-US" sz="1200" dirty="0">
                <a:solidFill>
                  <a:srgbClr val="FFFFFF"/>
                </a:solidFill>
                <a:latin typeface="Trebuchet MS" panose="020B0603020202020204" pitchFamily="34" charset="0"/>
                <a:ea typeface="Meiryo UI" panose="020B0604030504040204" pitchFamily="50" charset="-128"/>
              </a:rPr>
              <a:t>の部分がわかるように明示してください </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例：赤線で囲む</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4" name="四角形: 角を丸くする 3">
            <a:extLst>
              <a:ext uri="{FF2B5EF4-FFF2-40B4-BE49-F238E27FC236}">
                <a16:creationId xmlns:a16="http://schemas.microsoft.com/office/drawing/2014/main" id="{FDA49F74-2E3C-457B-BE0C-6E3CE835B84E}"/>
              </a:ext>
            </a:extLst>
          </p:cNvPr>
          <p:cNvSpPr/>
          <p:nvPr/>
        </p:nvSpPr>
        <p:spPr>
          <a:xfrm>
            <a:off x="8879554" y="961767"/>
            <a:ext cx="2759160" cy="2332926"/>
          </a:xfrm>
          <a:prstGeom prst="roundRect">
            <a:avLst/>
          </a:prstGeom>
          <a:noFill/>
          <a:ln w="38100"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kumimoji="1" lang="ja-JP" altLang="en-US" sz="1200" dirty="0" err="1">
              <a:solidFill>
                <a:srgbClr val="FFFFFF"/>
              </a:solidFill>
            </a:endParaRPr>
          </a:p>
        </p:txBody>
      </p:sp>
      <p:sp>
        <p:nvSpPr>
          <p:cNvPr id="7" name="テキスト ボックス 6">
            <a:extLst>
              <a:ext uri="{FF2B5EF4-FFF2-40B4-BE49-F238E27FC236}">
                <a16:creationId xmlns:a16="http://schemas.microsoft.com/office/drawing/2014/main" id="{8FDCEEAC-1A98-45DE-B6BB-56C90FFA2C6B}"/>
              </a:ext>
            </a:extLst>
          </p:cNvPr>
          <p:cNvSpPr txBox="1"/>
          <p:nvPr/>
        </p:nvSpPr>
        <p:spPr>
          <a:xfrm>
            <a:off x="8208226" y="365461"/>
            <a:ext cx="3983774" cy="5232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kumimoji="1" lang="ja-JP" altLang="en-US" sz="1400" dirty="0">
                <a:solidFill>
                  <a:srgbClr val="FF0000"/>
                </a:solidFill>
                <a:latin typeface="Trebuchet MS" panose="020B0603020202020204" pitchFamily="34" charset="0"/>
                <a:ea typeface="Meiryo UI" panose="020B0604030504040204" pitchFamily="50" charset="-128"/>
              </a:rPr>
              <a:t>例）テクノロジーの活用による指導の質向上</a:t>
            </a:r>
            <a:r>
              <a:rPr kumimoji="1" lang="en-US" altLang="ja-JP" sz="1400" dirty="0">
                <a:solidFill>
                  <a:srgbClr val="FF0000"/>
                </a:solidFill>
                <a:latin typeface="Trebuchet MS" panose="020B0603020202020204" pitchFamily="34" charset="0"/>
                <a:ea typeface="Meiryo UI" panose="020B0604030504040204" pitchFamily="50" charset="-128"/>
              </a:rPr>
              <a:t>/</a:t>
            </a:r>
            <a:r>
              <a:rPr kumimoji="1" lang="ja-JP" altLang="en-US" sz="1400" dirty="0">
                <a:solidFill>
                  <a:srgbClr val="FF0000"/>
                </a:solidFill>
                <a:latin typeface="Trebuchet MS" panose="020B0603020202020204" pitchFamily="34" charset="0"/>
                <a:ea typeface="Meiryo UI" panose="020B0604030504040204" pitchFamily="50" charset="-128"/>
              </a:rPr>
              <a:t>負担軽減に向けた検証</a:t>
            </a:r>
            <a:endParaRPr kumimoji="1" lang="en-US" altLang="ja-JP" sz="1400" dirty="0">
              <a:solidFill>
                <a:srgbClr val="FF0000"/>
              </a:solidFill>
              <a:latin typeface="Trebuchet MS" panose="020B0603020202020204" pitchFamily="34" charset="0"/>
              <a:ea typeface="Meiryo UI" panose="020B0604030504040204" pitchFamily="50" charset="-128"/>
            </a:endParaRPr>
          </a:p>
        </p:txBody>
      </p:sp>
      <p:sp>
        <p:nvSpPr>
          <p:cNvPr id="122" name="正方形/長方形 121">
            <a:extLst>
              <a:ext uri="{FF2B5EF4-FFF2-40B4-BE49-F238E27FC236}">
                <a16:creationId xmlns:a16="http://schemas.microsoft.com/office/drawing/2014/main" id="{16D7C175-DD7B-4E16-ABEF-B3A6493BF3FE}"/>
              </a:ext>
            </a:extLst>
          </p:cNvPr>
          <p:cNvSpPr/>
          <p:nvPr/>
        </p:nvSpPr>
        <p:spPr>
          <a:xfrm>
            <a:off x="3751389" y="606101"/>
            <a:ext cx="1486959" cy="328923"/>
          </a:xfrm>
          <a:prstGeom prst="rect">
            <a:avLst/>
          </a:prstGeom>
          <a:noFill/>
          <a:ln w="2857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ja-JP" altLang="en-US" sz="1600" b="1">
                <a:solidFill>
                  <a:srgbClr val="FF0000"/>
                </a:solidFill>
                <a:latin typeface="Trebuchet MS" panose="020B0603020202020204" pitchFamily="34" charset="0"/>
                <a:ea typeface="Meiryo UI" panose="020B0604030504040204" pitchFamily="50" charset="-128"/>
              </a:rPr>
              <a:t>記載例</a:t>
            </a:r>
            <a:endParaRPr kumimoji="1" lang="ja-JP" altLang="en-US" sz="1200" b="1">
              <a:solidFill>
                <a:srgbClr val="FF0000"/>
              </a:solidFill>
              <a:latin typeface="Trebuchet MS" panose="020B0603020202020204" pitchFamily="34" charset="0"/>
              <a:ea typeface="Meiryo UI" panose="020B0604030504040204" pitchFamily="50" charset="-128"/>
            </a:endParaRPr>
          </a:p>
        </p:txBody>
      </p:sp>
      <p:sp>
        <p:nvSpPr>
          <p:cNvPr id="125" name="Rectangle 21">
            <a:extLst>
              <a:ext uri="{FF2B5EF4-FFF2-40B4-BE49-F238E27FC236}">
                <a16:creationId xmlns:a16="http://schemas.microsoft.com/office/drawing/2014/main" id="{72AFFC97-98F6-41A4-ADBF-2CD87B314A61}"/>
              </a:ext>
            </a:extLst>
          </p:cNvPr>
          <p:cNvSpPr/>
          <p:nvPr/>
        </p:nvSpPr>
        <p:spPr>
          <a:xfrm>
            <a:off x="0" y="162332"/>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目指す姿</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課題と検証ポイント</a:t>
            </a:r>
          </a:p>
        </p:txBody>
      </p:sp>
    </p:spTree>
    <p:extLst>
      <p:ext uri="{BB962C8B-B14F-4D97-AF65-F5344CB8AC3E}">
        <p14:creationId xmlns:p14="http://schemas.microsoft.com/office/powerpoint/2010/main" val="2747126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33" name="Arrow: Pentagon 2">
            <a:extLst>
              <a:ext uri="{FF2B5EF4-FFF2-40B4-BE49-F238E27FC236}">
                <a16:creationId xmlns:a16="http://schemas.microsoft.com/office/drawing/2014/main" id="{F29168AB-A091-4CBE-9336-7236B5F2921E}"/>
              </a:ext>
            </a:extLst>
          </p:cNvPr>
          <p:cNvSpPr/>
          <p:nvPr/>
        </p:nvSpPr>
        <p:spPr>
          <a:xfrm>
            <a:off x="630002" y="1482762"/>
            <a:ext cx="3493344" cy="598452"/>
          </a:xfrm>
          <a:prstGeom prst="homePlate">
            <a:avLst>
              <a:gd name="adj" fmla="val 29477"/>
            </a:avLst>
          </a:prstGeom>
          <a:solidFill>
            <a:schemeClr val="tx2"/>
          </a:solid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2022</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altLang="ja-JP" dirty="0">
              <a:solidFill>
                <a:srgbClr val="FFFFFF"/>
              </a:solidFill>
              <a:latin typeface="Trebuchet MS" panose="020B0603020202020204" pitchFamily="34" charset="0"/>
              <a:ea typeface="Meiryo UI" panose="020B0604030504040204" pitchFamily="50" charset="-128"/>
            </a:endParaRPr>
          </a:p>
        </p:txBody>
      </p:sp>
      <p:sp>
        <p:nvSpPr>
          <p:cNvPr id="35" name="Arrow: Pentagon 2">
            <a:extLst>
              <a:ext uri="{FF2B5EF4-FFF2-40B4-BE49-F238E27FC236}">
                <a16:creationId xmlns:a16="http://schemas.microsoft.com/office/drawing/2014/main" id="{3E843629-2009-4732-B8C1-BD81A4B8FBA7}"/>
              </a:ext>
            </a:extLst>
          </p:cNvPr>
          <p:cNvSpPr/>
          <p:nvPr/>
        </p:nvSpPr>
        <p:spPr>
          <a:xfrm>
            <a:off x="4350005" y="1482762"/>
            <a:ext cx="3493344" cy="598452"/>
          </a:xfrm>
          <a:prstGeom prst="homePlate">
            <a:avLst>
              <a:gd name="adj" fmla="val 29477"/>
            </a:avLst>
          </a:prstGeom>
          <a:solidFill>
            <a:schemeClr val="tx2"/>
          </a:solid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2023~24</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dirty="0">
              <a:solidFill>
                <a:srgbClr val="FFFFFF"/>
              </a:solidFill>
              <a:latin typeface="Trebuchet MS" panose="020B0603020202020204" pitchFamily="34" charset="0"/>
              <a:ea typeface="Meiryo UI" panose="020B0604030504040204" pitchFamily="50" charset="-128"/>
            </a:endParaRPr>
          </a:p>
        </p:txBody>
      </p:sp>
      <p:sp>
        <p:nvSpPr>
          <p:cNvPr id="36" name="Arrow: Pentagon 2">
            <a:extLst>
              <a:ext uri="{FF2B5EF4-FFF2-40B4-BE49-F238E27FC236}">
                <a16:creationId xmlns:a16="http://schemas.microsoft.com/office/drawing/2014/main" id="{A6C50C8B-E65D-4095-9759-7D4E8FDE9CC0}"/>
              </a:ext>
            </a:extLst>
          </p:cNvPr>
          <p:cNvSpPr/>
          <p:nvPr/>
        </p:nvSpPr>
        <p:spPr>
          <a:xfrm>
            <a:off x="8070008" y="1482762"/>
            <a:ext cx="3493344" cy="598452"/>
          </a:xfrm>
          <a:prstGeom prst="homePlate">
            <a:avLst>
              <a:gd name="adj" fmla="val 29477"/>
            </a:avLst>
          </a:prstGeom>
          <a:solidFill>
            <a:schemeClr val="tx2"/>
          </a:solid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2025</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dirty="0" err="1">
              <a:solidFill>
                <a:srgbClr val="FFFFFF"/>
              </a:solidFill>
              <a:latin typeface="Trebuchet MS" panose="020B0603020202020204" pitchFamily="34" charset="0"/>
              <a:ea typeface="Meiryo UI" panose="020B0604030504040204" pitchFamily="50" charset="-128"/>
            </a:endParaRPr>
          </a:p>
        </p:txBody>
      </p:sp>
      <p:sp>
        <p:nvSpPr>
          <p:cNvPr id="38" name="正方形/長方形 37">
            <a:extLst>
              <a:ext uri="{FF2B5EF4-FFF2-40B4-BE49-F238E27FC236}">
                <a16:creationId xmlns:a16="http://schemas.microsoft.com/office/drawing/2014/main" id="{DE9B8BC2-0D66-4331-B03F-0928F4E9E621}"/>
              </a:ext>
            </a:extLst>
          </p:cNvPr>
          <p:cNvSpPr/>
          <p:nvPr/>
        </p:nvSpPr>
        <p:spPr>
          <a:xfrm>
            <a:off x="630002" y="2081213"/>
            <a:ext cx="372000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r>
              <a:rPr kumimoji="1" lang="ja-JP" altLang="en-US" dirty="0">
                <a:solidFill>
                  <a:schemeClr val="tx1"/>
                </a:solidFill>
                <a:latin typeface="Trebuchet MS" panose="020B0603020202020204" pitchFamily="34" charset="0"/>
                <a:ea typeface="Meiryo UI" panose="020B0604030504040204" pitchFamily="50" charset="-128"/>
              </a:rPr>
              <a:t>市教育委員会、地域のスポーツクラブ、学校関係者と協議会を立ち上げ</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3</a:t>
            </a:r>
            <a:r>
              <a:rPr kumimoji="1" lang="ja-JP" altLang="en-US" dirty="0">
                <a:solidFill>
                  <a:schemeClr val="tx1"/>
                </a:solidFill>
                <a:latin typeface="Trebuchet MS" panose="020B0603020202020204" pitchFamily="34" charset="0"/>
                <a:ea typeface="Meiryo UI" panose="020B0604030504040204" pitchFamily="50" charset="-128"/>
              </a:rPr>
              <a:t>か月に</a:t>
            </a:r>
            <a:r>
              <a:rPr kumimoji="1" lang="en-US" altLang="ja-JP" dirty="0">
                <a:solidFill>
                  <a:schemeClr val="tx1"/>
                </a:solidFill>
                <a:latin typeface="Trebuchet MS" panose="020B0603020202020204" pitchFamily="34" charset="0"/>
                <a:ea typeface="Meiryo UI" panose="020B0604030504040204" pitchFamily="50" charset="-128"/>
              </a:rPr>
              <a:t>1</a:t>
            </a:r>
            <a:r>
              <a:rPr kumimoji="1" lang="ja-JP" altLang="en-US" dirty="0">
                <a:solidFill>
                  <a:schemeClr val="tx1"/>
                </a:solidFill>
                <a:latin typeface="Trebuchet MS" panose="020B0603020202020204" pitchFamily="34" charset="0"/>
                <a:ea typeface="Meiryo UI" panose="020B0604030504040204" pitchFamily="50" charset="-128"/>
              </a:rPr>
              <a:t>度の定期報告会を実施予定</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r>
              <a:rPr kumimoji="1" lang="ja-JP" altLang="en-US" dirty="0">
                <a:solidFill>
                  <a:schemeClr val="tx1"/>
                </a:solidFill>
                <a:latin typeface="Trebuchet MS" panose="020B0603020202020204" pitchFamily="34" charset="0"/>
                <a:ea typeface="Meiryo UI" panose="020B0604030504040204" pitchFamily="50" charset="-128"/>
              </a:rPr>
              <a:t>市教育委員会の協力のもと、サッカー・バスケの地域移行を実施</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市内</a:t>
            </a:r>
            <a:r>
              <a:rPr kumimoji="1" lang="en-US" altLang="ja-JP" dirty="0">
                <a:solidFill>
                  <a:schemeClr val="tx1"/>
                </a:solidFill>
                <a:latin typeface="Trebuchet MS" panose="020B0603020202020204" pitchFamily="34" charset="0"/>
                <a:ea typeface="Meiryo UI" panose="020B0604030504040204" pitchFamily="50" charset="-128"/>
              </a:rPr>
              <a:t>5</a:t>
            </a:r>
            <a:r>
              <a:rPr kumimoji="1" lang="ja-JP" altLang="en-US" dirty="0">
                <a:solidFill>
                  <a:schemeClr val="tx1"/>
                </a:solidFill>
                <a:latin typeface="Trebuchet MS" panose="020B0603020202020204" pitchFamily="34" charset="0"/>
                <a:ea typeface="Meiryo UI" panose="020B0604030504040204" pitchFamily="50" charset="-128"/>
              </a:rPr>
              <a:t>つの中学校を対象に週</a:t>
            </a:r>
            <a:r>
              <a:rPr kumimoji="1" lang="en-US" altLang="ja-JP" dirty="0">
                <a:solidFill>
                  <a:schemeClr val="tx1"/>
                </a:solidFill>
                <a:latin typeface="Trebuchet MS" panose="020B0603020202020204" pitchFamily="34" charset="0"/>
                <a:ea typeface="Meiryo UI" panose="020B0604030504040204" pitchFamily="50" charset="-128"/>
              </a:rPr>
              <a:t>2</a:t>
            </a:r>
            <a:r>
              <a:rPr kumimoji="1" lang="ja-JP" altLang="en-US" dirty="0">
                <a:solidFill>
                  <a:schemeClr val="tx1"/>
                </a:solidFill>
                <a:latin typeface="Trebuchet MS" panose="020B0603020202020204" pitchFamily="34" charset="0"/>
                <a:ea typeface="Meiryo UI" panose="020B0604030504040204" pitchFamily="50" charset="-128"/>
              </a:rPr>
              <a:t>日</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指導者確保のため地元企業、大学に説明会を実施</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収益事業として平日の夕方</a:t>
            </a:r>
            <a:r>
              <a:rPr kumimoji="1" lang="en-US" altLang="ja-JP" dirty="0">
                <a:solidFill>
                  <a:schemeClr val="tx1"/>
                </a:solidFill>
                <a:latin typeface="Trebuchet MS" panose="020B0603020202020204" pitchFamily="34" charset="0"/>
                <a:ea typeface="Meiryo UI" panose="020B0604030504040204" pitchFamily="50" charset="-128"/>
              </a:rPr>
              <a:t>16</a:t>
            </a:r>
            <a:r>
              <a:rPr kumimoji="1" lang="ja-JP" altLang="en-US" dirty="0">
                <a:solidFill>
                  <a:schemeClr val="tx1"/>
                </a:solidFill>
                <a:latin typeface="Trebuchet MS" panose="020B0603020202020204" pitchFamily="34" charset="0"/>
                <a:ea typeface="Meiryo UI" panose="020B0604030504040204" pitchFamily="50" charset="-128"/>
              </a:rPr>
              <a:t>時～</a:t>
            </a:r>
            <a:r>
              <a:rPr kumimoji="1" lang="en-US" altLang="ja-JP" dirty="0">
                <a:solidFill>
                  <a:schemeClr val="tx1"/>
                </a:solidFill>
                <a:latin typeface="Trebuchet MS" panose="020B0603020202020204" pitchFamily="34" charset="0"/>
                <a:ea typeface="Meiryo UI" panose="020B0604030504040204" pitchFamily="50" charset="-128"/>
              </a:rPr>
              <a:t>18</a:t>
            </a:r>
            <a:r>
              <a:rPr kumimoji="1" lang="ja-JP" altLang="en-US" dirty="0">
                <a:solidFill>
                  <a:schemeClr val="tx1"/>
                </a:solidFill>
                <a:latin typeface="Trebuchet MS" panose="020B0603020202020204" pitchFamily="34" charset="0"/>
                <a:ea typeface="Meiryo UI" panose="020B0604030504040204" pitchFamily="50" charset="-128"/>
              </a:rPr>
              <a:t>時にてスポーツ学童を市内</a:t>
            </a:r>
            <a:r>
              <a:rPr kumimoji="1" lang="en-US" altLang="ja-JP" dirty="0">
                <a:solidFill>
                  <a:schemeClr val="tx1"/>
                </a:solidFill>
                <a:latin typeface="Trebuchet MS" panose="020B0603020202020204" pitchFamily="34" charset="0"/>
                <a:ea typeface="Meiryo UI" panose="020B0604030504040204" pitchFamily="50" charset="-128"/>
              </a:rPr>
              <a:t>2</a:t>
            </a:r>
            <a:r>
              <a:rPr kumimoji="1" lang="ja-JP" altLang="en-US" dirty="0">
                <a:solidFill>
                  <a:schemeClr val="tx1"/>
                </a:solidFill>
                <a:latin typeface="Trebuchet MS" panose="020B0603020202020204" pitchFamily="34" charset="0"/>
                <a:ea typeface="Meiryo UI" panose="020B0604030504040204" pitchFamily="50" charset="-128"/>
              </a:rPr>
              <a:t>つの小学校で実施 </a:t>
            </a:r>
            <a:r>
              <a:rPr kumimoji="1" lang="en-US" altLang="ja-JP" dirty="0">
                <a:solidFill>
                  <a:schemeClr val="tx1"/>
                </a:solidFill>
                <a:latin typeface="Trebuchet MS" panose="020B0603020202020204" pitchFamily="34" charset="0"/>
                <a:ea typeface="Meiryo UI" panose="020B0604030504040204" pitchFamily="50" charset="-128"/>
              </a:rPr>
              <a:t>(※</a:t>
            </a:r>
            <a:r>
              <a:rPr kumimoji="1" lang="ja-JP" altLang="en-US" dirty="0">
                <a:solidFill>
                  <a:schemeClr val="tx1"/>
                </a:solidFill>
                <a:latin typeface="Trebuchet MS" panose="020B0603020202020204" pitchFamily="34" charset="0"/>
                <a:ea typeface="Meiryo UI" panose="020B0604030504040204" pitchFamily="50" charset="-128"/>
              </a:rPr>
              <a:t>事業の詳細については「実証ポイント」にて説明</a:t>
            </a:r>
            <a:r>
              <a:rPr kumimoji="1" lang="en-US" altLang="ja-JP" dirty="0">
                <a:solidFill>
                  <a:schemeClr val="tx1"/>
                </a:solidFill>
                <a:latin typeface="Trebuchet MS" panose="020B0603020202020204" pitchFamily="34" charset="0"/>
                <a:ea typeface="Meiryo UI" panose="020B0604030504040204" pitchFamily="50" charset="-128"/>
              </a:rPr>
              <a:t>)</a:t>
            </a:r>
            <a:endParaRPr kumimoji="1" lang="en-US" dirty="0">
              <a:solidFill>
                <a:schemeClr val="tx1"/>
              </a:solidFill>
              <a:latin typeface="Trebuchet MS" panose="020B0603020202020204" pitchFamily="34" charset="0"/>
              <a:ea typeface="Meiryo UI" panose="020B0604030504040204" pitchFamily="50" charset="-128"/>
            </a:endParaRPr>
          </a:p>
        </p:txBody>
      </p:sp>
      <p:sp>
        <p:nvSpPr>
          <p:cNvPr id="39" name="正方形/長方形 38">
            <a:extLst>
              <a:ext uri="{FF2B5EF4-FFF2-40B4-BE49-F238E27FC236}">
                <a16:creationId xmlns:a16="http://schemas.microsoft.com/office/drawing/2014/main" id="{8C47B1B2-2AD0-41C9-A9BC-43B90057EA21}"/>
              </a:ext>
            </a:extLst>
          </p:cNvPr>
          <p:cNvSpPr/>
          <p:nvPr/>
        </p:nvSpPr>
        <p:spPr>
          <a:xfrm>
            <a:off x="4350005" y="2081213"/>
            <a:ext cx="3718651"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協議会は継続</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2022</a:t>
            </a:r>
            <a:r>
              <a:rPr kumimoji="1" lang="ja-JP" altLang="en-US" dirty="0">
                <a:solidFill>
                  <a:schemeClr val="tx1"/>
                </a:solidFill>
                <a:latin typeface="Trebuchet MS" panose="020B0603020202020204" pitchFamily="34" charset="0"/>
                <a:ea typeface="Meiryo UI" panose="020B0604030504040204" pitchFamily="50" charset="-128"/>
              </a:rPr>
              <a:t>年度の実証で見えた課題に対する打ち手の実行を行いつつ市内全ての中学校を対象にサッカー・バスケの地域移行を実施</a:t>
            </a:r>
            <a:endParaRPr lang="en-US" altLang="ja-JP" dirty="0">
              <a:solidFill>
                <a:schemeClr val="tx1"/>
              </a:solidFill>
              <a:latin typeface="Trebuchet MS" panose="020B0603020202020204" pitchFamily="34" charset="0"/>
              <a:ea typeface="Meiryo UI" panose="020B0604030504040204" pitchFamily="50" charset="-128"/>
            </a:endParaRPr>
          </a:p>
          <a:p>
            <a:pPr marL="647700" lvl="2"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受益者に関する説明会を教育委員会と共に実施</a:t>
            </a:r>
            <a:endParaRPr lang="en-US" altLang="ja-JP" dirty="0">
              <a:solidFill>
                <a:schemeClr val="tx1"/>
              </a:solidFill>
              <a:latin typeface="Trebuchet MS" panose="020B0603020202020204" pitchFamily="34" charset="0"/>
              <a:ea typeface="Meiryo UI" panose="020B0604030504040204" pitchFamily="50" charset="-128"/>
            </a:endParaRPr>
          </a:p>
          <a:p>
            <a:pPr marL="647700" lvl="2"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週</a:t>
            </a:r>
            <a:r>
              <a:rPr kumimoji="1" lang="en-US" altLang="ja-JP" dirty="0">
                <a:solidFill>
                  <a:schemeClr val="tx1"/>
                </a:solidFill>
                <a:latin typeface="Trebuchet MS" panose="020B0603020202020204" pitchFamily="34" charset="0"/>
                <a:ea typeface="Meiryo UI" panose="020B0604030504040204" pitchFamily="50" charset="-128"/>
              </a:rPr>
              <a:t>3</a:t>
            </a:r>
            <a:r>
              <a:rPr kumimoji="1" lang="ja-JP" altLang="en-US" dirty="0">
                <a:solidFill>
                  <a:schemeClr val="tx1"/>
                </a:solidFill>
                <a:latin typeface="Trebuchet MS" panose="020B0603020202020204" pitchFamily="34" charset="0"/>
                <a:ea typeface="Meiryo UI" panose="020B0604030504040204" pitchFamily="50" charset="-128"/>
              </a:rPr>
              <a:t>日の移行を目指す</a:t>
            </a:r>
            <a:endParaRPr lang="en-US" altLang="ja-JP" dirty="0">
              <a:solidFill>
                <a:schemeClr val="tx1"/>
              </a:solidFill>
              <a:latin typeface="Trebuchet MS" panose="020B0603020202020204" pitchFamily="34" charset="0"/>
              <a:ea typeface="Meiryo UI" panose="020B0604030504040204" pitchFamily="50" charset="-128"/>
            </a:endParaRPr>
          </a:p>
          <a:p>
            <a:pPr marL="647700" lvl="2"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段階適任対象種目を増やしていく</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収益性の改善のため更に学校施設を活用した学童以外の収益事業の検討、試験運用</a:t>
            </a:r>
            <a:endParaRPr lang="en-US" altLang="ja-JP" dirty="0">
              <a:solidFill>
                <a:schemeClr val="tx1"/>
              </a:solidFill>
              <a:latin typeface="Trebuchet MS" panose="020B0603020202020204" pitchFamily="34" charset="0"/>
              <a:ea typeface="Meiryo UI" panose="020B0604030504040204" pitchFamily="50" charset="-128"/>
            </a:endParaRPr>
          </a:p>
        </p:txBody>
      </p:sp>
      <p:sp>
        <p:nvSpPr>
          <p:cNvPr id="40" name="正方形/長方形 39">
            <a:extLst>
              <a:ext uri="{FF2B5EF4-FFF2-40B4-BE49-F238E27FC236}">
                <a16:creationId xmlns:a16="http://schemas.microsoft.com/office/drawing/2014/main" id="{3DF5393B-B24B-42BE-97EF-156430FC6AD2}"/>
              </a:ext>
            </a:extLst>
          </p:cNvPr>
          <p:cNvSpPr/>
          <p:nvPr/>
        </p:nvSpPr>
        <p:spPr>
          <a:xfrm>
            <a:off x="8070007" y="2081213"/>
            <a:ext cx="3493344"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24000" lvl="1" indent="-216000">
              <a:buClr>
                <a:schemeClr val="tx2"/>
              </a:buClr>
              <a:buSzPct val="100000"/>
              <a:buFont typeface="Trebuchet MS" panose="020B0603020202020204" pitchFamily="34" charset="0"/>
              <a:buChar char="•"/>
            </a:pPr>
            <a:r>
              <a:rPr kumimoji="1" lang="ja-JP" altLang="en-US">
                <a:solidFill>
                  <a:schemeClr val="tx1"/>
                </a:solidFill>
                <a:latin typeface="Trebuchet MS" panose="020B0603020202020204" pitchFamily="34" charset="0"/>
                <a:ea typeface="Meiryo UI" panose="020B0604030504040204" pitchFamily="50" charset="-128"/>
              </a:rPr>
              <a:t>協議会は継続</a:t>
            </a:r>
            <a:endParaRPr kumimoji="1" lang="en-US" altLang="ja-JP">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r>
              <a:rPr kumimoji="1" lang="ja-JP" altLang="en-US" dirty="0">
                <a:solidFill>
                  <a:schemeClr val="tx1"/>
                </a:solidFill>
                <a:latin typeface="Trebuchet MS" panose="020B0603020202020204" pitchFamily="34" charset="0"/>
                <a:ea typeface="Meiryo UI" panose="020B0604030504040204" pitchFamily="50" charset="-128"/>
              </a:rPr>
              <a:t>市内の地域移行は完了</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事業者としては他地域の地域移行にも</a:t>
            </a:r>
            <a:r>
              <a:rPr kumimoji="1" lang="en-US" altLang="ja-JP" dirty="0">
                <a:solidFill>
                  <a:schemeClr val="tx1"/>
                </a:solidFill>
                <a:latin typeface="Trebuchet MS" panose="020B0603020202020204" pitchFamily="34" charset="0"/>
                <a:ea typeface="Meiryo UI" panose="020B0604030504040204" pitchFamily="50" charset="-128"/>
              </a:rPr>
              <a:t>2024</a:t>
            </a:r>
            <a:r>
              <a:rPr kumimoji="1" lang="ja-JP" altLang="en-US" dirty="0">
                <a:solidFill>
                  <a:schemeClr val="tx1"/>
                </a:solidFill>
                <a:latin typeface="Trebuchet MS" panose="020B0603020202020204" pitchFamily="34" charset="0"/>
                <a:ea typeface="Meiryo UI" panose="020B0604030504040204" pitchFamily="50" charset="-128"/>
              </a:rPr>
              <a:t>年度あたりから本格進出していくことを検討中</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p:txBody>
      </p:sp>
      <p:sp>
        <p:nvSpPr>
          <p:cNvPr id="17" name="タイトル 200">
            <a:extLst>
              <a:ext uri="{FF2B5EF4-FFF2-40B4-BE49-F238E27FC236}">
                <a16:creationId xmlns:a16="http://schemas.microsoft.com/office/drawing/2014/main" id="{5B19F85C-2D1E-4375-80D9-CA0CCDB2DBE3}"/>
              </a:ext>
            </a:extLst>
          </p:cNvPr>
          <p:cNvSpPr>
            <a:spLocks noGrp="1"/>
          </p:cNvSpPr>
          <p:nvPr>
            <p:ph type="title"/>
          </p:nvPr>
        </p:nvSpPr>
        <p:spPr>
          <a:xfrm>
            <a:off x="630001" y="629852"/>
            <a:ext cx="10933351" cy="581698"/>
          </a:xfrm>
        </p:spPr>
        <p:txBody>
          <a:bodyPr vert="horz">
            <a:spAutoFit/>
          </a:body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b. </a:t>
            </a:r>
            <a:r>
              <a:rPr lang="ja-JP" altLang="en-US" sz="1800" dirty="0">
                <a:solidFill>
                  <a:srgbClr val="575757"/>
                </a:solidFill>
                <a:latin typeface="Trebuchet MS" panose="020B0603020202020204" pitchFamily="34" charset="0"/>
              </a:rPr>
              <a:t>実現に向けたロードマップ </a:t>
            </a:r>
            <a:endParaRPr lang="en-US" sz="1800" dirty="0">
              <a:solidFill>
                <a:srgbClr val="575757"/>
              </a:solidFill>
              <a:latin typeface="Trebuchet MS" panose="020B0603020202020204" pitchFamily="34" charset="0"/>
            </a:endParaRPr>
          </a:p>
        </p:txBody>
      </p:sp>
      <p:sp>
        <p:nvSpPr>
          <p:cNvPr id="14" name="正方形/長方形 13">
            <a:extLst>
              <a:ext uri="{FF2B5EF4-FFF2-40B4-BE49-F238E27FC236}">
                <a16:creationId xmlns:a16="http://schemas.microsoft.com/office/drawing/2014/main" id="{186293BF-7810-41A7-9270-730ACA4E0D5E}"/>
              </a:ext>
            </a:extLst>
          </p:cNvPr>
          <p:cNvSpPr/>
          <p:nvPr/>
        </p:nvSpPr>
        <p:spPr>
          <a:xfrm>
            <a:off x="3751389" y="606101"/>
            <a:ext cx="1486959" cy="328923"/>
          </a:xfrm>
          <a:prstGeom prst="rect">
            <a:avLst/>
          </a:prstGeom>
          <a:noFill/>
          <a:ln w="2857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ja-JP" altLang="en-US" sz="1600" b="1">
                <a:solidFill>
                  <a:srgbClr val="FF0000"/>
                </a:solidFill>
                <a:latin typeface="Trebuchet MS" panose="020B0603020202020204" pitchFamily="34" charset="0"/>
                <a:ea typeface="Meiryo UI" panose="020B0604030504040204" pitchFamily="50" charset="-128"/>
              </a:rPr>
              <a:t>記載例</a:t>
            </a:r>
            <a:endParaRPr kumimoji="1" lang="ja-JP" altLang="en-US" sz="1200" b="1">
              <a:solidFill>
                <a:srgbClr val="FF0000"/>
              </a:solidFill>
              <a:latin typeface="Trebuchet MS" panose="020B0603020202020204" pitchFamily="34" charset="0"/>
              <a:ea typeface="Meiryo UI" panose="020B0604030504040204" pitchFamily="50" charset="-128"/>
            </a:endParaRPr>
          </a:p>
        </p:txBody>
      </p:sp>
      <p:sp>
        <p:nvSpPr>
          <p:cNvPr id="13" name="Rectangle 21">
            <a:extLst>
              <a:ext uri="{FF2B5EF4-FFF2-40B4-BE49-F238E27FC236}">
                <a16:creationId xmlns:a16="http://schemas.microsoft.com/office/drawing/2014/main" id="{156D63FE-6355-44FD-B465-DE98E29A2E7F}"/>
              </a:ext>
            </a:extLst>
          </p:cNvPr>
          <p:cNvSpPr/>
          <p:nvPr/>
        </p:nvSpPr>
        <p:spPr>
          <a:xfrm>
            <a:off x="0" y="162332"/>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目指す姿</a:t>
            </a:r>
            <a:r>
              <a:rPr kumimoji="1" lang="ja-JP" altLang="en-US" sz="1200" dirty="0">
                <a:solidFill>
                  <a:srgbClr val="575757"/>
                </a:solidFill>
                <a:latin typeface="Trebuchet MS" panose="020B0603020202020204" pitchFamily="34" charset="0"/>
                <a:ea typeface="Meiryo UI" panose="020B0604030504040204" pitchFamily="50" charset="-128"/>
              </a:rPr>
              <a:t>　</a:t>
            </a:r>
            <a:r>
              <a:rPr kumimoji="1" lang="en-US" altLang="ja-JP" sz="1200" dirty="0">
                <a:solidFill>
                  <a:srgbClr val="575757"/>
                </a:solidFill>
                <a:latin typeface="Trebuchet MS" panose="020B0603020202020204" pitchFamily="34" charset="0"/>
                <a:ea typeface="Meiryo UI" panose="020B0604030504040204" pitchFamily="50" charset="-128"/>
              </a:rPr>
              <a:t>b. </a:t>
            </a:r>
            <a:r>
              <a:rPr kumimoji="1" lang="ja-JP" altLang="en-US" sz="1200" dirty="0">
                <a:solidFill>
                  <a:srgbClr val="575757"/>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課題と検証ポイント</a:t>
            </a:r>
          </a:p>
        </p:txBody>
      </p:sp>
    </p:spTree>
    <p:extLst>
      <p:ext uri="{BB962C8B-B14F-4D97-AF65-F5344CB8AC3E}">
        <p14:creationId xmlns:p14="http://schemas.microsoft.com/office/powerpoint/2010/main" val="3928122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552764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0" name="正方形/長方形 9">
            <a:extLst>
              <a:ext uri="{FF2B5EF4-FFF2-40B4-BE49-F238E27FC236}">
                <a16:creationId xmlns:a16="http://schemas.microsoft.com/office/drawing/2014/main" id="{7F8E00D7-F831-4FF1-BF51-1C561EC8CC6B}"/>
              </a:ext>
            </a:extLst>
          </p:cNvPr>
          <p:cNvSpPr/>
          <p:nvPr/>
        </p:nvSpPr>
        <p:spPr>
          <a:xfrm>
            <a:off x="628651" y="1485900"/>
            <a:ext cx="10933350" cy="46751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ja-JP" altLang="en-US" dirty="0">
                <a:solidFill>
                  <a:schemeClr val="tx1"/>
                </a:solidFill>
                <a:latin typeface="Trebuchet MS" panose="020B0603020202020204" pitchFamily="34" charset="0"/>
                <a:ea typeface="Meiryo UI" panose="020B0604030504040204" pitchFamily="50" charset="-128"/>
              </a:rPr>
              <a:t>①学校における収益活動の実施</a:t>
            </a:r>
            <a:endParaRPr kumimoji="1"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r>
              <a:rPr kumimoji="1" lang="ja-JP" altLang="en-US" dirty="0">
                <a:solidFill>
                  <a:schemeClr val="tx1"/>
                </a:solidFill>
                <a:latin typeface="Trebuchet MS" panose="020B0603020202020204" pitchFamily="34" charset="0"/>
                <a:ea typeface="Meiryo UI" panose="020B0604030504040204" pitchFamily="50" charset="-128"/>
              </a:rPr>
              <a:t>課題</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学校における収益事業は条例上は行うことができる状況にあるものの、これまで取り組んだ実績は無いこと</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現在活動中の学校施設を使用する他団体とのスケジュール調整</a:t>
            </a:r>
            <a:endParaRPr kumimoji="1"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endParaRPr kumimoji="1"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r>
              <a:rPr kumimoji="1" lang="ja-JP" altLang="en-US" dirty="0">
                <a:solidFill>
                  <a:schemeClr val="tx1"/>
                </a:solidFill>
                <a:latin typeface="Trebuchet MS" panose="020B0603020202020204" pitchFamily="34" charset="0"/>
                <a:ea typeface="Meiryo UI" panose="020B0604030504040204" pitchFamily="50" charset="-128"/>
              </a:rPr>
              <a:t>解決策と本実証での取り組み</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r>
              <a:rPr kumimoji="1" lang="ja-JP" altLang="en-US" dirty="0">
                <a:solidFill>
                  <a:schemeClr val="tx1"/>
                </a:solidFill>
                <a:latin typeface="Trebuchet MS" panose="020B0603020202020204" pitchFamily="34" charset="0"/>
                <a:ea typeface="Meiryo UI" panose="020B0604030504040204" pitchFamily="50" charset="-128"/>
              </a:rPr>
              <a:t>市立中学校体育館において土曜日午前 </a:t>
            </a:r>
            <a:r>
              <a:rPr kumimoji="1" lang="en-US" altLang="ja-JP" dirty="0">
                <a:solidFill>
                  <a:schemeClr val="tx1"/>
                </a:solidFill>
                <a:latin typeface="Trebuchet MS" panose="020B0603020202020204" pitchFamily="34" charset="0"/>
                <a:ea typeface="Meiryo UI" panose="020B0604030504040204" pitchFamily="50" charset="-128"/>
              </a:rPr>
              <a:t>(9:00~12:30)</a:t>
            </a:r>
            <a:r>
              <a:rPr kumimoji="1" lang="ja-JP" altLang="en-US" dirty="0">
                <a:solidFill>
                  <a:schemeClr val="tx1"/>
                </a:solidFill>
                <a:latin typeface="Trebuchet MS" panose="020B0603020202020204" pitchFamily="34" charset="0"/>
                <a:ea typeface="Meiryo UI" panose="020B0604030504040204" pitchFamily="50" charset="-128"/>
              </a:rPr>
              <a:t>のスポーツ教室を実施予定＞既に学校、自治体との協議は実施中</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会費は</a:t>
            </a:r>
            <a:r>
              <a:rPr kumimoji="1" lang="en-US" altLang="ja-JP" dirty="0">
                <a:solidFill>
                  <a:schemeClr val="tx1"/>
                </a:solidFill>
                <a:latin typeface="Trebuchet MS" panose="020B0603020202020204" pitchFamily="34" charset="0"/>
                <a:ea typeface="Meiryo UI" panose="020B0604030504040204" pitchFamily="50" charset="-128"/>
              </a:rPr>
              <a:t>1</a:t>
            </a:r>
            <a:r>
              <a:rPr kumimoji="1" lang="ja-JP" altLang="en-US" dirty="0">
                <a:solidFill>
                  <a:schemeClr val="tx1"/>
                </a:solidFill>
                <a:latin typeface="Trebuchet MS" panose="020B0603020202020204" pitchFamily="34" charset="0"/>
                <a:ea typeface="Meiryo UI" panose="020B0604030504040204" pitchFamily="50" charset="-128"/>
              </a:rPr>
              <a:t>人当たり月</a:t>
            </a:r>
            <a:r>
              <a:rPr kumimoji="1" lang="en-US" altLang="ja-JP" dirty="0">
                <a:solidFill>
                  <a:schemeClr val="tx1"/>
                </a:solidFill>
                <a:latin typeface="Trebuchet MS" panose="020B0603020202020204" pitchFamily="34" charset="0"/>
                <a:ea typeface="Meiryo UI" panose="020B0604030504040204" pitchFamily="50" charset="-128"/>
              </a:rPr>
              <a:t>3500</a:t>
            </a:r>
            <a:r>
              <a:rPr kumimoji="1" lang="ja-JP" altLang="en-US" dirty="0">
                <a:solidFill>
                  <a:schemeClr val="tx1"/>
                </a:solidFill>
                <a:latin typeface="Trebuchet MS" panose="020B0603020202020204" pitchFamily="34" charset="0"/>
                <a:ea typeface="Meiryo UI" panose="020B0604030504040204" pitchFamily="50" charset="-128"/>
              </a:rPr>
              <a:t>円を予定</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指導者は地元のスポーツチームから派遣してもらう予定で調整中</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実施種目はサッカーなどの誰もが参加できるもの、かつ地元のスポーツチームを頼ることができるものを予定</a:t>
            </a:r>
            <a:endParaRPr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endParaRPr kumimoji="1"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r>
              <a:rPr kumimoji="1" lang="ja-JP" altLang="en-US" dirty="0">
                <a:solidFill>
                  <a:schemeClr val="tx1"/>
                </a:solidFill>
                <a:latin typeface="Trebuchet MS" panose="020B0603020202020204" pitchFamily="34" charset="0"/>
                <a:ea typeface="Meiryo UI" panose="020B0604030504040204" pitchFamily="50" charset="-128"/>
              </a:rPr>
              <a:t>取組スケジュール</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10</a:t>
            </a:r>
            <a:r>
              <a:rPr kumimoji="1" lang="ja-JP" altLang="en-US" dirty="0">
                <a:solidFill>
                  <a:schemeClr val="tx1"/>
                </a:solidFill>
                <a:latin typeface="Trebuchet MS" panose="020B0603020202020204" pitchFamily="34" charset="0"/>
                <a:ea typeface="Meiryo UI" panose="020B0604030504040204" pitchFamily="50" charset="-128"/>
              </a:rPr>
              <a:t>月に小学生を対象に参加者募集を行い、</a:t>
            </a:r>
            <a:r>
              <a:rPr kumimoji="1" lang="en-US" altLang="ja-JP" dirty="0">
                <a:solidFill>
                  <a:schemeClr val="tx1"/>
                </a:solidFill>
                <a:latin typeface="Trebuchet MS" panose="020B0603020202020204" pitchFamily="34" charset="0"/>
                <a:ea typeface="Meiryo UI" panose="020B0604030504040204" pitchFamily="50" charset="-128"/>
              </a:rPr>
              <a:t>11</a:t>
            </a:r>
            <a:r>
              <a:rPr kumimoji="1" lang="ja-JP" altLang="en-US" dirty="0">
                <a:solidFill>
                  <a:schemeClr val="tx1"/>
                </a:solidFill>
                <a:latin typeface="Trebuchet MS" panose="020B0603020202020204" pitchFamily="34" charset="0"/>
                <a:ea typeface="Meiryo UI" panose="020B0604030504040204" pitchFamily="50" charset="-128"/>
              </a:rPr>
              <a:t>月からスタート</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endParaRPr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endParaRPr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r>
              <a:rPr kumimoji="1" lang="ja-JP" altLang="en-US" dirty="0">
                <a:solidFill>
                  <a:schemeClr val="tx1"/>
                </a:solidFill>
                <a:latin typeface="Trebuchet MS" panose="020B0603020202020204" pitchFamily="34" charset="0"/>
                <a:ea typeface="Meiryo UI" panose="020B0604030504040204" pitchFamily="50" charset="-128"/>
              </a:rPr>
              <a:t>②</a:t>
            </a:r>
            <a:r>
              <a:rPr kumimoji="1" lang="en-US" altLang="ja-JP" dirty="0">
                <a:solidFill>
                  <a:schemeClr val="tx1"/>
                </a:solidFill>
                <a:latin typeface="Trebuchet MS" panose="020B0603020202020204" pitchFamily="34" charset="0"/>
                <a:ea typeface="Meiryo UI" panose="020B0604030504040204" pitchFamily="50" charset="-128"/>
              </a:rPr>
              <a:t>XXX</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endParaRPr lang="en-US" altLang="ja-JP" dirty="0">
              <a:solidFill>
                <a:schemeClr val="tx1"/>
              </a:solidFill>
              <a:latin typeface="Trebuchet MS" panose="020B0603020202020204" pitchFamily="34" charset="0"/>
              <a:ea typeface="Meiryo UI" panose="020B0604030504040204" pitchFamily="50" charset="-128"/>
            </a:endParaRPr>
          </a:p>
          <a:p>
            <a:pPr>
              <a:buSzPct val="100000"/>
            </a:pPr>
            <a:endParaRPr kumimoji="1" lang="ja-JP" altLang="en-US" dirty="0">
              <a:solidFill>
                <a:schemeClr val="tx1"/>
              </a:solidFill>
              <a:latin typeface="Trebuchet MS" panose="020B0603020202020204" pitchFamily="34" charset="0"/>
              <a:ea typeface="Meiryo UI" panose="020B0604030504040204" pitchFamily="50" charset="-128"/>
            </a:endParaRPr>
          </a:p>
        </p:txBody>
      </p:sp>
      <p:sp>
        <p:nvSpPr>
          <p:cNvPr id="11" name="タイトル 200">
            <a:extLst>
              <a:ext uri="{FF2B5EF4-FFF2-40B4-BE49-F238E27FC236}">
                <a16:creationId xmlns:a16="http://schemas.microsoft.com/office/drawing/2014/main" id="{C6F24E15-DB6E-44FE-BC95-B78AA22DEA80}"/>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実証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検証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ポイント </a:t>
            </a:r>
            <a:r>
              <a:rPr lang="en-US" altLang="ja-JP" sz="1800" dirty="0">
                <a:solidFill>
                  <a:srgbClr val="575757"/>
                </a:solidFill>
                <a:latin typeface="Trebuchet MS" panose="020B0603020202020204" pitchFamily="34" charset="0"/>
              </a:rPr>
              <a:t>(1/X)</a:t>
            </a:r>
            <a:endParaRPr lang="en-US" sz="1800" dirty="0">
              <a:solidFill>
                <a:srgbClr val="575757"/>
              </a:solidFill>
              <a:latin typeface="Trebuchet MS" panose="020B0603020202020204" pitchFamily="34" charset="0"/>
            </a:endParaRPr>
          </a:p>
        </p:txBody>
      </p:sp>
      <p:sp>
        <p:nvSpPr>
          <p:cNvPr id="15" name="Rectangle 21">
            <a:extLst>
              <a:ext uri="{FF2B5EF4-FFF2-40B4-BE49-F238E27FC236}">
                <a16:creationId xmlns:a16="http://schemas.microsoft.com/office/drawing/2014/main" id="{8371BBA8-2CBA-412C-BAAD-983BF90DE15F}"/>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
        <p:nvSpPr>
          <p:cNvPr id="9" name="正方形/長方形 8">
            <a:extLst>
              <a:ext uri="{FF2B5EF4-FFF2-40B4-BE49-F238E27FC236}">
                <a16:creationId xmlns:a16="http://schemas.microsoft.com/office/drawing/2014/main" id="{B5747F90-8CEF-4C18-8A88-8A78603835F3}"/>
              </a:ext>
            </a:extLst>
          </p:cNvPr>
          <p:cNvSpPr/>
          <p:nvPr/>
        </p:nvSpPr>
        <p:spPr>
          <a:xfrm>
            <a:off x="4089717" y="625323"/>
            <a:ext cx="1486959" cy="328923"/>
          </a:xfrm>
          <a:prstGeom prst="rect">
            <a:avLst/>
          </a:prstGeom>
          <a:noFill/>
          <a:ln w="2857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ja-JP" altLang="en-US" sz="1600" b="1">
                <a:solidFill>
                  <a:srgbClr val="FF0000"/>
                </a:solidFill>
                <a:latin typeface="Trebuchet MS" panose="020B0603020202020204" pitchFamily="34" charset="0"/>
                <a:ea typeface="Meiryo UI" panose="020B0604030504040204" pitchFamily="50" charset="-128"/>
              </a:rPr>
              <a:t>記載例</a:t>
            </a:r>
            <a:endParaRPr kumimoji="1" lang="ja-JP" altLang="en-US" sz="1200" b="1">
              <a:solidFill>
                <a:srgbClr val="FF0000"/>
              </a:solidFill>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1073753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22802"/>
            <a:ext cx="10933351" cy="332399"/>
          </a:xfrm>
        </p:spPr>
        <p:txBody>
          <a:bodyPr vert="horz">
            <a:spAutoFit/>
          </a:bodyPr>
          <a:lstStyle/>
          <a:p>
            <a:r>
              <a:rPr lang="en-US" altLang="ja-JP" dirty="0">
                <a:latin typeface="Trebuchet MS" panose="020B0603020202020204" pitchFamily="34" charset="0"/>
              </a:rPr>
              <a:t>4.</a:t>
            </a:r>
            <a:r>
              <a:rPr lang="ja-JP" altLang="en-US" dirty="0">
                <a:latin typeface="Trebuchet MS" panose="020B0603020202020204" pitchFamily="34" charset="0"/>
              </a:rPr>
              <a:t>支出計画 </a:t>
            </a:r>
            <a:r>
              <a:rPr lang="en-US" altLang="ja-JP" dirty="0">
                <a:latin typeface="Trebuchet MS" panose="020B0603020202020204" pitchFamily="34" charset="0"/>
              </a:rPr>
              <a:t>(</a:t>
            </a:r>
            <a:r>
              <a:rPr lang="ja-JP" altLang="en-US" dirty="0">
                <a:latin typeface="Trebuchet MS" panose="020B0603020202020204" pitchFamily="34" charset="0"/>
              </a:rPr>
              <a:t>詳細な内訳は別紙</a:t>
            </a:r>
            <a:r>
              <a:rPr lang="en-US" altLang="ja-JP" dirty="0">
                <a:latin typeface="Trebuchet MS" panose="020B0603020202020204" pitchFamily="34" charset="0"/>
              </a:rPr>
              <a:t>)</a:t>
            </a:r>
            <a:endParaRPr lang="en-US" sz="1600" dirty="0">
              <a:solidFill>
                <a:srgbClr val="575757"/>
              </a:solidFill>
              <a:latin typeface="Trebuchet MS" panose="020B0603020202020204" pitchFamily="34" charset="0"/>
            </a:endParaRPr>
          </a:p>
        </p:txBody>
      </p:sp>
      <p:graphicFrame>
        <p:nvGraphicFramePr>
          <p:cNvPr id="5" name="Table 5">
            <a:extLst>
              <a:ext uri="{FF2B5EF4-FFF2-40B4-BE49-F238E27FC236}">
                <a16:creationId xmlns:a16="http://schemas.microsoft.com/office/drawing/2014/main" id="{ED10BA07-7AF3-44D7-BDE1-B32BDA882BE0}"/>
              </a:ext>
            </a:extLst>
          </p:cNvPr>
          <p:cNvGraphicFramePr>
            <a:graphicFrameLocks noGrp="1"/>
          </p:cNvGraphicFramePr>
          <p:nvPr>
            <p:extLst>
              <p:ext uri="{D42A27DB-BD31-4B8C-83A1-F6EECF244321}">
                <p14:modId xmlns:p14="http://schemas.microsoft.com/office/powerpoint/2010/main" val="3213512609"/>
              </p:ext>
            </p:extLst>
          </p:nvPr>
        </p:nvGraphicFramePr>
        <p:xfrm>
          <a:off x="1922374" y="1776784"/>
          <a:ext cx="8334332" cy="4364592"/>
        </p:xfrm>
        <a:graphic>
          <a:graphicData uri="http://schemas.openxmlformats.org/drawingml/2006/table">
            <a:tbl>
              <a:tblPr firstRow="1" bandRow="1">
                <a:tableStyleId>{5C22544A-7EE6-4342-B048-85BDC9FD1C3A}</a:tableStyleId>
              </a:tblPr>
              <a:tblGrid>
                <a:gridCol w="3497103">
                  <a:extLst>
                    <a:ext uri="{9D8B030D-6E8A-4147-A177-3AD203B41FA5}">
                      <a16:colId xmlns:a16="http://schemas.microsoft.com/office/drawing/2014/main" val="3481292957"/>
                    </a:ext>
                  </a:extLst>
                </a:gridCol>
                <a:gridCol w="4837229">
                  <a:extLst>
                    <a:ext uri="{9D8B030D-6E8A-4147-A177-3AD203B41FA5}">
                      <a16:colId xmlns:a16="http://schemas.microsoft.com/office/drawing/2014/main" val="472573863"/>
                    </a:ext>
                  </a:extLst>
                </a:gridCol>
              </a:tblGrid>
              <a:tr h="362551">
                <a:tc>
                  <a:txBody>
                    <a:bodyPr/>
                    <a:lstStyle/>
                    <a:p>
                      <a:r>
                        <a:rPr lang="ja-JP" altLang="en-US" sz="1800" dirty="0">
                          <a:solidFill>
                            <a:srgbClr val="575757"/>
                          </a:solidFill>
                          <a:latin typeface="Trebuchet MS" panose="020B0603020202020204" pitchFamily="34" charset="0"/>
                          <a:ea typeface="Meiryo UI" panose="020B0604030504040204" pitchFamily="50" charset="-128"/>
                        </a:rPr>
                        <a:t>支出項目</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ja-JP" altLang="en-US" sz="1800" dirty="0">
                          <a:solidFill>
                            <a:srgbClr val="575757"/>
                          </a:solidFill>
                          <a:latin typeface="Trebuchet MS" panose="020B0603020202020204" pitchFamily="34" charset="0"/>
                          <a:ea typeface="Meiryo UI" panose="020B0604030504040204" pitchFamily="50" charset="-128"/>
                        </a:rPr>
                        <a:t>金額</a:t>
                      </a:r>
                      <a:r>
                        <a:rPr lang="en-US" altLang="ja-JP" sz="1800" dirty="0">
                          <a:solidFill>
                            <a:srgbClr val="575757"/>
                          </a:solidFill>
                          <a:latin typeface="Trebuchet MS" panose="020B0603020202020204" pitchFamily="34" charset="0"/>
                          <a:ea typeface="Meiryo UI" panose="020B0604030504040204" pitchFamily="50" charset="-128"/>
                        </a:rPr>
                        <a:t>(</a:t>
                      </a:r>
                      <a:r>
                        <a:rPr lang="ja-JP" altLang="en-US" sz="1800" dirty="0">
                          <a:solidFill>
                            <a:srgbClr val="575757"/>
                          </a:solidFill>
                          <a:latin typeface="Trebuchet MS" panose="020B0603020202020204" pitchFamily="34" charset="0"/>
                          <a:ea typeface="Meiryo UI" panose="020B0604030504040204" pitchFamily="50" charset="-128"/>
                        </a:rPr>
                        <a:t>円</a:t>
                      </a:r>
                      <a:r>
                        <a:rPr lang="en-US" altLang="ja-JP" sz="1800" dirty="0">
                          <a:solidFill>
                            <a:srgbClr val="575757"/>
                          </a:solidFill>
                          <a:latin typeface="Trebuchet MS" panose="020B0603020202020204" pitchFamily="34" charset="0"/>
                          <a:ea typeface="Meiryo UI" panose="020B0604030504040204" pitchFamily="50" charset="-128"/>
                        </a:rPr>
                        <a:t>)</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238992"/>
                  </a:ext>
                </a:extLst>
              </a:tr>
              <a:tr h="362551">
                <a:tc>
                  <a:txBody>
                    <a:bodyPr/>
                    <a:lstStyle/>
                    <a:p>
                      <a:r>
                        <a:rPr lang="en-US" altLang="ja-JP" sz="1800" dirty="0">
                          <a:solidFill>
                            <a:srgbClr val="575757"/>
                          </a:solidFill>
                          <a:latin typeface="Trebuchet MS" panose="020B0603020202020204" pitchFamily="34" charset="0"/>
                          <a:ea typeface="Meiryo UI" panose="020B0604030504040204" pitchFamily="50" charset="-128"/>
                        </a:rPr>
                        <a:t>1.</a:t>
                      </a:r>
                      <a:r>
                        <a:rPr lang="ja-JP" altLang="en-US" sz="1800" dirty="0">
                          <a:solidFill>
                            <a:srgbClr val="575757"/>
                          </a:solidFill>
                          <a:latin typeface="Trebuchet MS" panose="020B0603020202020204" pitchFamily="34" charset="0"/>
                          <a:ea typeface="Meiryo UI" panose="020B0604030504040204" pitchFamily="50" charset="-128"/>
                        </a:rPr>
                        <a:t>人件費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a:r>
                        <a:rPr lang="en-US" sz="1800" dirty="0">
                          <a:solidFill>
                            <a:srgbClr val="575757"/>
                          </a:solidFill>
                          <a:latin typeface="Trebuchet MS" panose="020B0603020202020204" pitchFamily="34" charset="0"/>
                          <a:ea typeface="Meiryo UI" panose="020B0604030504040204" pitchFamily="50" charset="-128"/>
                        </a:rPr>
                        <a:t>3,000,000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491662999"/>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2.</a:t>
                      </a:r>
                      <a:r>
                        <a:rPr lang="ja-JP" altLang="en-US" sz="1800" dirty="0">
                          <a:solidFill>
                            <a:srgbClr val="575757"/>
                          </a:solidFill>
                          <a:latin typeface="Trebuchet MS" panose="020B0603020202020204" pitchFamily="34" charset="0"/>
                          <a:ea typeface="Meiryo UI" panose="020B0604030504040204" pitchFamily="50" charset="-128"/>
                        </a:rPr>
                        <a:t>事業費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1,500,000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24170932"/>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652446"/>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61779"/>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3.</a:t>
                      </a:r>
                      <a:r>
                        <a:rPr lang="ja-JP" altLang="en-US" sz="1800" dirty="0">
                          <a:solidFill>
                            <a:srgbClr val="575757"/>
                          </a:solidFill>
                          <a:latin typeface="Trebuchet MS" panose="020B0603020202020204" pitchFamily="34" charset="0"/>
                          <a:ea typeface="Meiryo UI" panose="020B0604030504040204" pitchFamily="50" charset="-128"/>
                        </a:rPr>
                        <a:t>再委託費</a:t>
                      </a:r>
                      <a:r>
                        <a:rPr lang="en-US" altLang="ja-JP" sz="1800" dirty="0">
                          <a:solidFill>
                            <a:srgbClr val="575757"/>
                          </a:solidFill>
                          <a:latin typeface="Trebuchet MS" panose="020B0603020202020204" pitchFamily="34" charset="0"/>
                          <a:ea typeface="Meiryo UI" panose="020B0604030504040204" pitchFamily="50" charset="-128"/>
                        </a:rPr>
                        <a:t>/</a:t>
                      </a:r>
                      <a:r>
                        <a:rPr lang="ja-JP" altLang="en-US" sz="1800" dirty="0">
                          <a:solidFill>
                            <a:srgbClr val="575757"/>
                          </a:solidFill>
                          <a:latin typeface="Trebuchet MS" panose="020B0603020202020204" pitchFamily="34" charset="0"/>
                          <a:ea typeface="Meiryo UI" panose="020B0604030504040204" pitchFamily="50" charset="-128"/>
                        </a:rPr>
                        <a:t>外注費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2,500,000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703240054"/>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5933771"/>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212889"/>
                  </a:ext>
                </a:extLst>
              </a:tr>
              <a:tr h="362551">
                <a:tc>
                  <a:txBody>
                    <a:bodyPr/>
                    <a:lstStyle/>
                    <a:p>
                      <a:r>
                        <a:rPr lang="en-US" altLang="ja-JP" sz="1800" dirty="0">
                          <a:solidFill>
                            <a:srgbClr val="575757"/>
                          </a:solidFill>
                          <a:latin typeface="Trebuchet MS" panose="020B0603020202020204" pitchFamily="34" charset="0"/>
                          <a:ea typeface="Meiryo UI" panose="020B0604030504040204" pitchFamily="50" charset="-128"/>
                        </a:rPr>
                        <a:t>4.</a:t>
                      </a:r>
                      <a:r>
                        <a:rPr lang="ja-JP" altLang="en-US" sz="1800" dirty="0">
                          <a:solidFill>
                            <a:srgbClr val="575757"/>
                          </a:solidFill>
                          <a:latin typeface="Trebuchet MS" panose="020B0603020202020204" pitchFamily="34" charset="0"/>
                          <a:ea typeface="Meiryo UI" panose="020B0604030504040204" pitchFamily="50" charset="-128"/>
                        </a:rPr>
                        <a:t>一般管理費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100,000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88272998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5.</a:t>
                      </a:r>
                      <a:r>
                        <a:rPr lang="ja-JP" altLang="en-US" sz="1800" dirty="0">
                          <a:solidFill>
                            <a:srgbClr val="575757"/>
                          </a:solidFill>
                          <a:latin typeface="Trebuchet MS" panose="020B0603020202020204" pitchFamily="34" charset="0"/>
                          <a:ea typeface="Meiryo UI" panose="020B0604030504040204" pitchFamily="50" charset="-128"/>
                        </a:rPr>
                        <a:t>小計</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5,000,000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99779403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6.</a:t>
                      </a:r>
                      <a:r>
                        <a:rPr lang="ja-JP" altLang="en-US" sz="1800" dirty="0">
                          <a:solidFill>
                            <a:srgbClr val="575757"/>
                          </a:solidFill>
                          <a:latin typeface="Trebuchet MS" panose="020B0603020202020204" pitchFamily="34" charset="0"/>
                          <a:ea typeface="Meiryo UI" panose="020B0604030504040204" pitchFamily="50" charset="-128"/>
                        </a:rPr>
                        <a:t>消費税及び地方消費税</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a:r>
                        <a:rPr lang="en-US" altLang="ja-JP" sz="1800" dirty="0">
                          <a:solidFill>
                            <a:srgbClr val="575757"/>
                          </a:solidFill>
                          <a:latin typeface="Trebuchet MS" panose="020B0603020202020204" pitchFamily="34" charset="0"/>
                          <a:ea typeface="Meiryo UI" panose="020B0604030504040204" pitchFamily="50" charset="-128"/>
                        </a:rPr>
                        <a:t>500,000</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2947580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7.</a:t>
                      </a:r>
                      <a:r>
                        <a:rPr lang="ja-JP" altLang="en-US" sz="1800" dirty="0">
                          <a:solidFill>
                            <a:srgbClr val="575757"/>
                          </a:solidFill>
                          <a:latin typeface="Trebuchet MS" panose="020B0603020202020204" pitchFamily="34" charset="0"/>
                          <a:ea typeface="Meiryo UI" panose="020B0604030504040204" pitchFamily="50" charset="-128"/>
                        </a:rPr>
                        <a:t>合計</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7,600,000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2F2F2"/>
                    </a:solidFill>
                  </a:tcPr>
                </a:tc>
                <a:extLst>
                  <a:ext uri="{0D108BD9-81ED-4DB2-BD59-A6C34878D82A}">
                    <a16:rowId xmlns:a16="http://schemas.microsoft.com/office/drawing/2014/main" val="3590996601"/>
                  </a:ext>
                </a:extLst>
              </a:tr>
            </a:tbl>
          </a:graphicData>
        </a:graphic>
      </p:graphicFrame>
      <p:sp>
        <p:nvSpPr>
          <p:cNvPr id="6" name="Rectangle 5">
            <a:extLst>
              <a:ext uri="{FF2B5EF4-FFF2-40B4-BE49-F238E27FC236}">
                <a16:creationId xmlns:a16="http://schemas.microsoft.com/office/drawing/2014/main" id="{389979B8-B63E-4277-B3CF-8CF8642AFC8C}"/>
              </a:ext>
            </a:extLst>
          </p:cNvPr>
          <p:cNvSpPr/>
          <p:nvPr/>
        </p:nvSpPr>
        <p:spPr>
          <a:xfrm>
            <a:off x="6756479" y="759708"/>
            <a:ext cx="3066473" cy="830997"/>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委託費用の目安は税抜き</a:t>
            </a:r>
            <a:r>
              <a:rPr kumimoji="1" lang="en-US" altLang="ja-JP" sz="1200" dirty="0">
                <a:solidFill>
                  <a:srgbClr val="FFFFFF"/>
                </a:solidFill>
                <a:latin typeface="Trebuchet MS" panose="020B0603020202020204" pitchFamily="34" charset="0"/>
                <a:ea typeface="Meiryo UI" panose="020B0604030504040204" pitchFamily="50" charset="-128"/>
              </a:rPr>
              <a:t>~1000</a:t>
            </a:r>
            <a:r>
              <a:rPr kumimoji="1" lang="ja-JP" altLang="en-US" sz="1200" dirty="0">
                <a:solidFill>
                  <a:srgbClr val="FFFFFF"/>
                </a:solidFill>
                <a:latin typeface="Trebuchet MS" panose="020B0603020202020204" pitchFamily="34" charset="0"/>
                <a:ea typeface="Meiryo UI" panose="020B0604030504040204" pitchFamily="50" charset="-128"/>
              </a:rPr>
              <a:t>万円</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件を想定しております。仮に</a:t>
            </a:r>
            <a:r>
              <a:rPr kumimoji="1" lang="en-US" altLang="ja-JP" sz="1200" dirty="0">
                <a:solidFill>
                  <a:srgbClr val="FFFFFF"/>
                </a:solidFill>
                <a:latin typeface="Trebuchet MS" panose="020B0603020202020204" pitchFamily="34" charset="0"/>
                <a:ea typeface="Meiryo UI" panose="020B0604030504040204" pitchFamily="50" charset="-128"/>
              </a:rPr>
              <a:t>1000</a:t>
            </a:r>
            <a:r>
              <a:rPr kumimoji="1" lang="ja-JP" altLang="en-US" sz="1200" dirty="0">
                <a:solidFill>
                  <a:srgbClr val="FFFFFF"/>
                </a:solidFill>
                <a:latin typeface="Trebuchet MS" panose="020B0603020202020204" pitchFamily="34" charset="0"/>
                <a:ea typeface="Meiryo UI" panose="020B0604030504040204" pitchFamily="50" charset="-128"/>
              </a:rPr>
              <a:t>万円を超える場合は</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特別な理由を記載してください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p:txBody>
      </p:sp>
      <p:sp>
        <p:nvSpPr>
          <p:cNvPr id="8" name="正方形/長方形 7">
            <a:extLst>
              <a:ext uri="{FF2B5EF4-FFF2-40B4-BE49-F238E27FC236}">
                <a16:creationId xmlns:a16="http://schemas.microsoft.com/office/drawing/2014/main" id="{DC5D9AB3-3250-4E3B-A635-53214923E710}"/>
              </a:ext>
            </a:extLst>
          </p:cNvPr>
          <p:cNvSpPr/>
          <p:nvPr/>
        </p:nvSpPr>
        <p:spPr>
          <a:xfrm>
            <a:off x="4885245" y="642100"/>
            <a:ext cx="1486959" cy="328923"/>
          </a:xfrm>
          <a:prstGeom prst="rect">
            <a:avLst/>
          </a:prstGeom>
          <a:noFill/>
          <a:ln w="2857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ja-JP" altLang="en-US" sz="1600" b="1">
                <a:solidFill>
                  <a:srgbClr val="FF0000"/>
                </a:solidFill>
                <a:latin typeface="Trebuchet MS" panose="020B0603020202020204" pitchFamily="34" charset="0"/>
                <a:ea typeface="Meiryo UI" panose="020B0604030504040204" pitchFamily="50" charset="-128"/>
              </a:rPr>
              <a:t>記載例</a:t>
            </a:r>
            <a:endParaRPr kumimoji="1" lang="ja-JP" altLang="en-US" sz="1200" b="1">
              <a:solidFill>
                <a:srgbClr val="FF0000"/>
              </a:solidFill>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901479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29999" y="624477"/>
            <a:ext cx="10933351" cy="332399"/>
          </a:xfrm>
        </p:spPr>
        <p:txBody>
          <a:bodyPr vert="horz">
            <a:spAutoFit/>
          </a:bodyPr>
          <a:lstStyle/>
          <a:p>
            <a:r>
              <a:rPr lang="ja-JP" altLang="en-US" dirty="0">
                <a:latin typeface="Trebuchet MS" panose="020B0603020202020204" pitchFamily="34" charset="0"/>
              </a:rPr>
              <a:t>目次</a:t>
            </a:r>
            <a:endParaRPr lang="en-US" sz="1600" dirty="0">
              <a:solidFill>
                <a:srgbClr val="575757"/>
              </a:solidFill>
              <a:latin typeface="Trebuchet MS" panose="020B0603020202020204" pitchFamily="34" charset="0"/>
            </a:endParaRPr>
          </a:p>
        </p:txBody>
      </p:sp>
      <p:sp>
        <p:nvSpPr>
          <p:cNvPr id="92" name="正方形/長方形 91">
            <a:extLst>
              <a:ext uri="{FF2B5EF4-FFF2-40B4-BE49-F238E27FC236}">
                <a16:creationId xmlns:a16="http://schemas.microsoft.com/office/drawing/2014/main" id="{545F27A2-3A0C-495E-BB19-17F114FE07CF}"/>
              </a:ext>
            </a:extLst>
          </p:cNvPr>
          <p:cNvSpPr/>
          <p:nvPr/>
        </p:nvSpPr>
        <p:spPr>
          <a:xfrm>
            <a:off x="628650" y="1483403"/>
            <a:ext cx="10934700" cy="3891193"/>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基本情報</a:t>
            </a:r>
            <a:endParaRPr kumimoji="1" lang="en-US" altLang="ja-JP" sz="2800" dirty="0">
              <a:solidFill>
                <a:schemeClr val="tx1"/>
              </a:solidFill>
              <a:latin typeface="Trebuchet MS" panose="020B0603020202020204" pitchFamily="34" charset="0"/>
              <a:ea typeface="Meiryo UI" panose="020B0604030504040204" pitchFamily="50" charset="-128"/>
            </a:endParaRPr>
          </a:p>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目指す地域移行の姿</a:t>
            </a:r>
            <a:endParaRPr kumimoji="1" lang="en-US" altLang="ja-JP" sz="2800" dirty="0">
              <a:solidFill>
                <a:schemeClr val="tx1"/>
              </a:solidFill>
              <a:latin typeface="Trebuchet MS" panose="020B0603020202020204" pitchFamily="34" charset="0"/>
              <a:ea typeface="Meiryo UI" panose="020B0604030504040204" pitchFamily="50" charset="-128"/>
            </a:endParaRPr>
          </a:p>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本事業期間で実施すること</a:t>
            </a:r>
            <a:endParaRPr kumimoji="1" lang="en-US" altLang="ja-JP" sz="2800" dirty="0">
              <a:solidFill>
                <a:schemeClr val="tx1"/>
              </a:solidFill>
              <a:latin typeface="Trebuchet MS" panose="020B0603020202020204" pitchFamily="34" charset="0"/>
              <a:ea typeface="Meiryo UI" panose="020B0604030504040204" pitchFamily="50" charset="-128"/>
            </a:endParaRPr>
          </a:p>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支出計画</a:t>
            </a:r>
            <a:endParaRPr kumimoji="1" lang="en-US" altLang="ja-JP" sz="2800" dirty="0">
              <a:solidFill>
                <a:schemeClr val="tx1"/>
              </a:solidFill>
              <a:latin typeface="Trebuchet MS" panose="020B0603020202020204" pitchFamily="34" charset="0"/>
              <a:ea typeface="Meiryo UI" panose="020B0604030504040204" pitchFamily="50" charset="-128"/>
            </a:endParaRPr>
          </a:p>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個人情報の取扱い方法</a:t>
            </a:r>
          </a:p>
          <a:p>
            <a:pPr marL="0" lvl="1">
              <a:lnSpc>
                <a:spcPct val="150000"/>
              </a:lnSpc>
              <a:buClr>
                <a:schemeClr val="tx2"/>
              </a:buClr>
              <a:buSzPct val="100000"/>
            </a:pPr>
            <a:endParaRPr kumimoji="1" lang="en-US" altLang="ja-JP" sz="2800" dirty="0">
              <a:solidFill>
                <a:schemeClr val="tx1"/>
              </a:solidFill>
              <a:latin typeface="Trebuchet MS" panose="020B0603020202020204" pitchFamily="34" charset="0"/>
              <a:ea typeface="Meiryo UI" panose="020B0604030504040204" pitchFamily="50" charset="-128"/>
            </a:endParaRPr>
          </a:p>
        </p:txBody>
      </p:sp>
      <p:sp>
        <p:nvSpPr>
          <p:cNvPr id="6" name="Rectangle 12">
            <a:extLst>
              <a:ext uri="{FF2B5EF4-FFF2-40B4-BE49-F238E27FC236}">
                <a16:creationId xmlns:a16="http://schemas.microsoft.com/office/drawing/2014/main" id="{60D32FBF-808A-487F-9C05-802FF155B44E}"/>
              </a:ext>
            </a:extLst>
          </p:cNvPr>
          <p:cNvSpPr/>
          <p:nvPr/>
        </p:nvSpPr>
        <p:spPr>
          <a:xfrm>
            <a:off x="8646014" y="956876"/>
            <a:ext cx="3066473" cy="1981858"/>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スライドの最後に</a:t>
            </a:r>
            <a:r>
              <a:rPr kumimoji="1" lang="en-US" altLang="ja-JP" sz="1200" dirty="0">
                <a:solidFill>
                  <a:srgbClr val="FFFFFF"/>
                </a:solidFill>
                <a:latin typeface="Trebuchet MS" panose="020B0603020202020204" pitchFamily="34" charset="0"/>
                <a:ea typeface="Meiryo UI" panose="020B0604030504040204" pitchFamily="50" charset="-128"/>
              </a:rPr>
              <a:t>2-a,2-b,3,4</a:t>
            </a:r>
            <a:r>
              <a:rPr kumimoji="1" lang="ja-JP" altLang="en-US" sz="1200" dirty="0">
                <a:solidFill>
                  <a:srgbClr val="FFFFFF"/>
                </a:solidFill>
                <a:latin typeface="Trebuchet MS" panose="020B0603020202020204" pitchFamily="34" charset="0"/>
                <a:ea typeface="Meiryo UI" panose="020B0604030504040204" pitchFamily="50" charset="-128"/>
              </a:rPr>
              <a:t>のフォーマット記載例を載せております。</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2591384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388787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22802"/>
            <a:ext cx="10933351" cy="581698"/>
          </a:xfrm>
        </p:spPr>
        <p:txBody>
          <a:bodyPr vert="horz">
            <a:spAutoFit/>
          </a:bodyPr>
          <a:lstStyle/>
          <a:p>
            <a:r>
              <a:rPr lang="en-US" altLang="ja-JP" dirty="0">
                <a:latin typeface="Trebuchet MS" panose="020B0603020202020204" pitchFamily="34" charset="0"/>
              </a:rPr>
              <a:t>1. </a:t>
            </a:r>
            <a:r>
              <a:rPr lang="ja-JP" altLang="en-US" dirty="0">
                <a:latin typeface="Trebuchet MS" panose="020B0603020202020204" pitchFamily="34" charset="0"/>
              </a:rPr>
              <a:t>基本情報 </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団体情報</a:t>
            </a:r>
            <a:endParaRPr lang="en-US" sz="1800" dirty="0">
              <a:solidFill>
                <a:srgbClr val="575757"/>
              </a:solidFill>
              <a:latin typeface="Trebuchet MS" panose="020B0603020202020204" pitchFamily="34" charset="0"/>
            </a:endParaRPr>
          </a:p>
        </p:txBody>
      </p:sp>
      <p:sp>
        <p:nvSpPr>
          <p:cNvPr id="92" name="正方形/長方形 91">
            <a:extLst>
              <a:ext uri="{FF2B5EF4-FFF2-40B4-BE49-F238E27FC236}">
                <a16:creationId xmlns:a16="http://schemas.microsoft.com/office/drawing/2014/main" id="{545F27A2-3A0C-495E-BB19-17F114FE07CF}"/>
              </a:ext>
            </a:extLst>
          </p:cNvPr>
          <p:cNvSpPr/>
          <p:nvPr/>
        </p:nvSpPr>
        <p:spPr>
          <a:xfrm>
            <a:off x="628650" y="1409850"/>
            <a:ext cx="10934700" cy="2677656"/>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08000" lvl="1">
              <a:buClr>
                <a:schemeClr val="tx2"/>
              </a:buClr>
              <a:buSzPct val="100000"/>
            </a:pPr>
            <a:r>
              <a:rPr kumimoji="1" lang="ja-JP" altLang="en-US" sz="2400" dirty="0">
                <a:solidFill>
                  <a:schemeClr val="tx1"/>
                </a:solidFill>
                <a:latin typeface="Trebuchet MS" panose="020B0603020202020204" pitchFamily="34" charset="0"/>
                <a:ea typeface="Meiryo UI" panose="020B0604030504040204" pitchFamily="50" charset="-128"/>
              </a:rPr>
              <a:t>企業・団体名：</a:t>
            </a:r>
            <a:r>
              <a:rPr kumimoji="1" lang="en-US" altLang="ja-JP" sz="2400" dirty="0">
                <a:solidFill>
                  <a:schemeClr val="tx1"/>
                </a:solidFill>
                <a:latin typeface="Trebuchet MS" panose="020B0603020202020204" pitchFamily="34" charset="0"/>
                <a:ea typeface="Meiryo UI" panose="020B0604030504040204" pitchFamily="50" charset="-128"/>
              </a:rPr>
              <a:t>XXX</a:t>
            </a:r>
          </a:p>
          <a:p>
            <a:pPr marL="108000" lvl="1">
              <a:buClr>
                <a:schemeClr val="tx2"/>
              </a:buClr>
              <a:buSzPct val="100000"/>
            </a:pPr>
            <a:endParaRPr kumimoji="1" lang="en-US" altLang="ja-JP" sz="2400" dirty="0">
              <a:solidFill>
                <a:schemeClr val="tx1"/>
              </a:solidFill>
              <a:latin typeface="Trebuchet MS" panose="020B0603020202020204" pitchFamily="34" charset="0"/>
              <a:ea typeface="Meiryo UI" panose="020B0604030504040204" pitchFamily="50" charset="-128"/>
            </a:endParaRPr>
          </a:p>
          <a:p>
            <a:pPr marL="108000" lvl="1">
              <a:buClr>
                <a:schemeClr val="tx2"/>
              </a:buClr>
              <a:buSzPct val="100000"/>
            </a:pPr>
            <a:r>
              <a:rPr kumimoji="1" lang="ja-JP" altLang="en-US" sz="2400" dirty="0">
                <a:solidFill>
                  <a:schemeClr val="tx1"/>
                </a:solidFill>
                <a:latin typeface="Trebuchet MS" panose="020B0603020202020204" pitchFamily="34" charset="0"/>
                <a:ea typeface="Meiryo UI" panose="020B0604030504040204" pitchFamily="50" charset="-128"/>
              </a:rPr>
              <a:t>担当者情報</a:t>
            </a:r>
            <a:endParaRPr kumimoji="1" lang="en-US" altLang="ja-JP" sz="24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2400" dirty="0">
                <a:solidFill>
                  <a:schemeClr val="tx1"/>
                </a:solidFill>
                <a:latin typeface="Trebuchet MS" panose="020B0603020202020204" pitchFamily="34" charset="0"/>
                <a:ea typeface="Meiryo UI" panose="020B0604030504040204" pitchFamily="50" charset="-128"/>
              </a:rPr>
              <a:t>所属・役職：</a:t>
            </a:r>
            <a:r>
              <a:rPr kumimoji="1" lang="en-US" altLang="ja-JP" sz="2400"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ja-JP" altLang="en-US" sz="2400" dirty="0">
                <a:solidFill>
                  <a:schemeClr val="tx1"/>
                </a:solidFill>
                <a:latin typeface="Trebuchet MS" panose="020B0603020202020204" pitchFamily="34" charset="0"/>
                <a:ea typeface="Meiryo UI" panose="020B0604030504040204" pitchFamily="50" charset="-128"/>
              </a:rPr>
              <a:t>氏名</a:t>
            </a:r>
            <a:r>
              <a:rPr kumimoji="1" lang="en-US" altLang="ja-JP" sz="2400" dirty="0">
                <a:solidFill>
                  <a:schemeClr val="tx1"/>
                </a:solidFill>
                <a:latin typeface="Trebuchet MS" panose="020B0603020202020204" pitchFamily="34" charset="0"/>
                <a:ea typeface="Meiryo UI" panose="020B0604030504040204" pitchFamily="50" charset="-128"/>
              </a:rPr>
              <a:t>(</a:t>
            </a:r>
            <a:r>
              <a:rPr kumimoji="1" lang="ja-JP" altLang="en-US" sz="2400" dirty="0">
                <a:solidFill>
                  <a:schemeClr val="tx1"/>
                </a:solidFill>
                <a:latin typeface="Trebuchet MS" panose="020B0603020202020204" pitchFamily="34" charset="0"/>
                <a:ea typeface="Meiryo UI" panose="020B0604030504040204" pitchFamily="50" charset="-128"/>
              </a:rPr>
              <a:t>フリガナ</a:t>
            </a:r>
            <a:r>
              <a:rPr kumimoji="1" lang="en-US" altLang="ja-JP" sz="2400" dirty="0">
                <a:solidFill>
                  <a:schemeClr val="tx1"/>
                </a:solidFill>
                <a:latin typeface="Trebuchet MS" panose="020B0603020202020204" pitchFamily="34" charset="0"/>
                <a:ea typeface="Meiryo UI" panose="020B0604030504040204" pitchFamily="50" charset="-128"/>
              </a:rPr>
              <a:t>)</a:t>
            </a:r>
            <a:r>
              <a:rPr kumimoji="1" lang="ja-JP" altLang="en-US" sz="2400" dirty="0">
                <a:solidFill>
                  <a:schemeClr val="tx1"/>
                </a:solidFill>
                <a:latin typeface="Trebuchet MS" panose="020B0603020202020204" pitchFamily="34" charset="0"/>
                <a:ea typeface="Meiryo UI" panose="020B0604030504040204" pitchFamily="50" charset="-128"/>
              </a:rPr>
              <a:t>：</a:t>
            </a:r>
            <a:r>
              <a:rPr kumimoji="1" lang="en-US" altLang="ja-JP" sz="2400" dirty="0">
                <a:solidFill>
                  <a:schemeClr val="tx1"/>
                </a:solidFill>
                <a:latin typeface="Trebuchet MS" panose="020B0603020202020204" pitchFamily="34" charset="0"/>
                <a:ea typeface="Meiryo UI" panose="020B0604030504040204" pitchFamily="50" charset="-128"/>
              </a:rPr>
              <a:t>XXX (XXX)</a:t>
            </a:r>
          </a:p>
          <a:p>
            <a:pPr marL="324000" lvl="1" indent="-216000">
              <a:buClr>
                <a:schemeClr val="tx2"/>
              </a:buClr>
              <a:buSzPct val="100000"/>
              <a:buFont typeface="Trebuchet MS" panose="020B0603020202020204" pitchFamily="34" charset="0"/>
              <a:buChar char="•"/>
            </a:pPr>
            <a:r>
              <a:rPr kumimoji="1" lang="ja-JP" altLang="en-US" sz="2400" dirty="0">
                <a:solidFill>
                  <a:schemeClr val="tx1"/>
                </a:solidFill>
                <a:latin typeface="Trebuchet MS" panose="020B0603020202020204" pitchFamily="34" charset="0"/>
                <a:ea typeface="Meiryo UI" panose="020B0604030504040204" pitchFamily="50" charset="-128"/>
              </a:rPr>
              <a:t>メールアドレス：</a:t>
            </a:r>
            <a:r>
              <a:rPr kumimoji="1" lang="en-US" altLang="ja-JP" sz="2400"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ja-JP" altLang="en-US" sz="2400" dirty="0">
                <a:solidFill>
                  <a:schemeClr val="tx1"/>
                </a:solidFill>
                <a:latin typeface="Trebuchet MS" panose="020B0603020202020204" pitchFamily="34" charset="0"/>
                <a:ea typeface="Meiryo UI" panose="020B0604030504040204" pitchFamily="50" charset="-128"/>
              </a:rPr>
              <a:t>電話番号：</a:t>
            </a:r>
            <a:r>
              <a:rPr kumimoji="1" lang="en-US" altLang="ja-JP" sz="2400" dirty="0">
                <a:solidFill>
                  <a:schemeClr val="tx1"/>
                </a:solidFill>
                <a:latin typeface="Trebuchet MS" panose="020B0603020202020204" pitchFamily="34" charset="0"/>
                <a:ea typeface="Meiryo UI" panose="020B0604030504040204" pitchFamily="50" charset="-128"/>
              </a:rPr>
              <a:t>XXX</a:t>
            </a:r>
          </a:p>
        </p:txBody>
      </p:sp>
      <p:sp>
        <p:nvSpPr>
          <p:cNvPr id="4" name="テキスト ボックス 3">
            <a:extLst>
              <a:ext uri="{FF2B5EF4-FFF2-40B4-BE49-F238E27FC236}">
                <a16:creationId xmlns:a16="http://schemas.microsoft.com/office/drawing/2014/main" id="{4CA0EF3A-2890-4ECD-A5D0-94C757F74EE8}"/>
              </a:ext>
            </a:extLst>
          </p:cNvPr>
          <p:cNvSpPr txBox="1"/>
          <p:nvPr/>
        </p:nvSpPr>
        <p:spPr>
          <a:xfrm>
            <a:off x="11665527" y="0"/>
            <a:ext cx="516155" cy="5161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en-US" sz="2800" dirty="0">
                <a:solidFill>
                  <a:srgbClr val="FFFFFF"/>
                </a:solidFill>
                <a:latin typeface="Trebuchet MS" panose="020B0603020202020204" pitchFamily="34" charset="0"/>
                <a:ea typeface="Meiryo UI" panose="020B0604030504040204" pitchFamily="50" charset="-128"/>
              </a:rPr>
              <a:t>1-a</a:t>
            </a:r>
          </a:p>
        </p:txBody>
      </p:sp>
      <p:sp>
        <p:nvSpPr>
          <p:cNvPr id="9" name="Rectangle 21">
            <a:extLst>
              <a:ext uri="{FF2B5EF4-FFF2-40B4-BE49-F238E27FC236}">
                <a16:creationId xmlns:a16="http://schemas.microsoft.com/office/drawing/2014/main" id="{83DCCF85-D714-4685-8F06-1A4E7EE5CF7D}"/>
              </a:ext>
            </a:extLst>
          </p:cNvPr>
          <p:cNvSpPr/>
          <p:nvPr/>
        </p:nvSpPr>
        <p:spPr>
          <a:xfrm>
            <a:off x="10318" y="158383"/>
            <a:ext cx="1895386"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団体情報</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実施体制　</a:t>
            </a:r>
            <a:endParaRPr kumimoji="1" lang="ja-JP" altLang="en-US" sz="1200" strike="sngStrike" dirty="0">
              <a:solidFill>
                <a:srgbClr val="C8C8C8"/>
              </a:solidFill>
              <a:highlight>
                <a:srgbClr val="FFFF00"/>
              </a:highlight>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242716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06245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22802"/>
            <a:ext cx="10933351" cy="581698"/>
          </a:xfrm>
        </p:spPr>
        <p:txBody>
          <a:bodyPr vert="horz">
            <a:spAutoFit/>
          </a:bodyPr>
          <a:lstStyle/>
          <a:p>
            <a:r>
              <a:rPr lang="en-US" altLang="ja-JP" dirty="0">
                <a:latin typeface="Trebuchet MS" panose="020B0603020202020204" pitchFamily="34" charset="0"/>
              </a:rPr>
              <a:t>1.</a:t>
            </a:r>
            <a:r>
              <a:rPr lang="ja-JP" altLang="en-US" dirty="0">
                <a:latin typeface="Trebuchet MS" panose="020B0603020202020204" pitchFamily="34" charset="0"/>
              </a:rPr>
              <a:t> 基本情報</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b. </a:t>
            </a:r>
            <a:r>
              <a:rPr lang="ja-JP" altLang="en-US" sz="1800" dirty="0">
                <a:solidFill>
                  <a:srgbClr val="575757"/>
                </a:solidFill>
                <a:latin typeface="Trebuchet MS" panose="020B0603020202020204" pitchFamily="34" charset="0"/>
              </a:rPr>
              <a:t>実施体制 ・実施場所</a:t>
            </a:r>
            <a:endParaRPr lang="en-US" sz="1800" dirty="0">
              <a:solidFill>
                <a:srgbClr val="575757"/>
              </a:solidFill>
              <a:latin typeface="Trebuchet MS" panose="020B0603020202020204" pitchFamily="34" charset="0"/>
            </a:endParaRPr>
          </a:p>
        </p:txBody>
      </p:sp>
      <p:sp>
        <p:nvSpPr>
          <p:cNvPr id="5" name="正方形/長方形 6">
            <a:extLst>
              <a:ext uri="{FF2B5EF4-FFF2-40B4-BE49-F238E27FC236}">
                <a16:creationId xmlns:a16="http://schemas.microsoft.com/office/drawing/2014/main" id="{EAF10CC0-BD5C-45CB-A974-BB902276C812}"/>
              </a:ext>
            </a:extLst>
          </p:cNvPr>
          <p:cNvSpPr/>
          <p:nvPr/>
        </p:nvSpPr>
        <p:spPr>
          <a:xfrm>
            <a:off x="630001" y="1999678"/>
            <a:ext cx="5253563" cy="3967009"/>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事業受託者：株式会社</a:t>
            </a:r>
            <a:r>
              <a:rPr kumimoji="1" lang="en-US" altLang="ja-JP" sz="1600" dirty="0">
                <a:solidFill>
                  <a:schemeClr val="tx1"/>
                </a:solidFill>
                <a:latin typeface="Trebuchet MS" panose="020B0603020202020204" pitchFamily="34" charset="0"/>
                <a:ea typeface="Meiryo UI" panose="020B0604030504040204" pitchFamily="50" charset="-128"/>
              </a:rPr>
              <a:t>XX</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統括責任者</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代表取締役</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執行責任者</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執行役員</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渉外担当</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a:t>
            </a:r>
          </a:p>
          <a:p>
            <a:pPr>
              <a:buSzPct val="100000"/>
              <a:buFont typeface="Trebuchet MS" panose="020B0603020202020204" pitchFamily="34" charset="0"/>
              <a:buChar char="​"/>
            </a:pPr>
            <a:endParaRPr kumimoji="1" lang="en-US" altLang="ja-JP" sz="16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再委託先：株式会社</a:t>
            </a:r>
            <a:r>
              <a:rPr kumimoji="1" lang="en-US" altLang="ja-JP" sz="1600" dirty="0">
                <a:solidFill>
                  <a:schemeClr val="tx1"/>
                </a:solidFill>
                <a:latin typeface="Trebuchet MS" panose="020B0603020202020204" pitchFamily="34" charset="0"/>
                <a:ea typeface="Meiryo UI" panose="020B0604030504040204" pitchFamily="50" charset="-128"/>
              </a:rPr>
              <a:t>XX (</a:t>
            </a:r>
            <a:r>
              <a:rPr kumimoji="1" lang="ja-JP" altLang="en-US" sz="1600" dirty="0">
                <a:solidFill>
                  <a:schemeClr val="tx1"/>
                </a:solidFill>
                <a:latin typeface="Trebuchet MS" panose="020B0603020202020204" pitchFamily="34" charset="0"/>
                <a:ea typeface="Meiryo UI" panose="020B0604030504040204" pitchFamily="50" charset="-128"/>
              </a:rPr>
              <a:t>部活支援ツールを担当</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責任者</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代表取締役</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〇〇担当</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a:t>
            </a:r>
          </a:p>
          <a:p>
            <a:pPr>
              <a:buSzPct val="100000"/>
              <a:buFont typeface="Trebuchet MS" panose="020B0603020202020204" pitchFamily="34" charset="0"/>
              <a:buChar char="​"/>
            </a:pPr>
            <a:endParaRPr kumimoji="1" lang="en-US" altLang="ja-JP" sz="16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監修</a:t>
            </a:r>
            <a:r>
              <a:rPr kumimoji="1" lang="en-US" altLang="ja-JP" sz="1600" dirty="0">
                <a:solidFill>
                  <a:schemeClr val="tx1"/>
                </a:solidFill>
                <a:latin typeface="Trebuchet MS" panose="020B0603020202020204" pitchFamily="34" charset="0"/>
                <a:ea typeface="Meiryo UI" panose="020B0604030504040204" pitchFamily="50" charset="-128"/>
              </a:rPr>
              <a:t>(</a:t>
            </a:r>
            <a:r>
              <a:rPr kumimoji="1" lang="ja-JP" altLang="en-US" sz="1600" dirty="0">
                <a:solidFill>
                  <a:schemeClr val="tx1"/>
                </a:solidFill>
                <a:latin typeface="Trebuchet MS" panose="020B0603020202020204" pitchFamily="34" charset="0"/>
                <a:ea typeface="Meiryo UI" panose="020B0604030504040204" pitchFamily="50" charset="-128"/>
              </a:rPr>
              <a:t>謝金支払先</a:t>
            </a:r>
            <a:r>
              <a:rPr kumimoji="1" lang="en-US" altLang="ja-JP" sz="1600" dirty="0">
                <a:solidFill>
                  <a:schemeClr val="tx1"/>
                </a:solidFill>
                <a:latin typeface="Trebuchet MS" panose="020B0603020202020204" pitchFamily="34" charset="0"/>
                <a:ea typeface="Meiryo UI" panose="020B0604030504040204" pitchFamily="50" charset="-128"/>
              </a:rPr>
              <a:t>)</a:t>
            </a:r>
            <a:r>
              <a:rPr kumimoji="1" lang="ja-JP" altLang="en-US" sz="1600" dirty="0">
                <a:solidFill>
                  <a:schemeClr val="tx1"/>
                </a:solidFill>
                <a:latin typeface="Trebuchet MS" panose="020B0603020202020204" pitchFamily="34" charset="0"/>
                <a:ea typeface="Meiryo UI" panose="020B0604030504040204" pitchFamily="50" charset="-128"/>
              </a:rPr>
              <a:t>：</a:t>
            </a:r>
            <a:endParaRPr kumimoji="1" lang="en-US" altLang="ja-JP" sz="16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 </a:t>
            </a:r>
            <a:r>
              <a:rPr kumimoji="1" lang="en-US" altLang="ja-JP" sz="1600" dirty="0">
                <a:solidFill>
                  <a:schemeClr val="tx1"/>
                </a:solidFill>
                <a:latin typeface="Trebuchet MS" panose="020B0603020202020204" pitchFamily="34" charset="0"/>
                <a:ea typeface="Meiryo UI" panose="020B0604030504040204" pitchFamily="50" charset="-128"/>
              </a:rPr>
              <a:t>(</a:t>
            </a:r>
            <a:r>
              <a:rPr kumimoji="1" lang="ja-JP" altLang="en-US" sz="1600" dirty="0">
                <a:solidFill>
                  <a:schemeClr val="tx1"/>
                </a:solidFill>
                <a:latin typeface="Trebuchet MS" panose="020B0603020202020204" pitchFamily="34" charset="0"/>
                <a:ea typeface="Meiryo UI" panose="020B0604030504040204" pitchFamily="50" charset="-128"/>
              </a:rPr>
              <a:t>指導を担当</a:t>
            </a:r>
            <a:r>
              <a:rPr kumimoji="1" lang="en-US" altLang="ja-JP" sz="1600" dirty="0">
                <a:solidFill>
                  <a:schemeClr val="tx1"/>
                </a:solidFill>
                <a:latin typeface="Trebuchet MS" panose="020B0603020202020204" pitchFamily="34" charset="0"/>
                <a:ea typeface="Meiryo UI" panose="020B0604030504040204" pitchFamily="50" charset="-128"/>
              </a:rPr>
              <a:t>)</a:t>
            </a:r>
            <a:endParaRPr kumimoji="1" lang="ja-JP" altLang="en-US" sz="1600" dirty="0">
              <a:solidFill>
                <a:schemeClr val="tx1"/>
              </a:solidFill>
              <a:latin typeface="Trebuchet MS" panose="020B0603020202020204" pitchFamily="34" charset="0"/>
              <a:ea typeface="Meiryo UI" panose="020B0604030504040204" pitchFamily="50" charset="-128"/>
            </a:endParaRPr>
          </a:p>
          <a:p>
            <a:pPr>
              <a:buSzPct val="100000"/>
            </a:pPr>
            <a:endParaRPr kumimoji="1" lang="en-US" altLang="ja-JP" sz="1600" dirty="0">
              <a:solidFill>
                <a:schemeClr val="tx1"/>
              </a:solidFill>
              <a:latin typeface="Trebuchet MS" panose="020B0603020202020204" pitchFamily="34" charset="0"/>
              <a:ea typeface="Meiryo UI" panose="020B0604030504040204" pitchFamily="50" charset="-128"/>
            </a:endParaRPr>
          </a:p>
        </p:txBody>
      </p:sp>
      <p:grpSp>
        <p:nvGrpSpPr>
          <p:cNvPr id="6" name="グループ化 39">
            <a:extLst>
              <a:ext uri="{FF2B5EF4-FFF2-40B4-BE49-F238E27FC236}">
                <a16:creationId xmlns:a16="http://schemas.microsoft.com/office/drawing/2014/main" id="{EC84A3FF-1F4C-41FA-83F5-0331164E08CC}"/>
              </a:ext>
            </a:extLst>
          </p:cNvPr>
          <p:cNvGrpSpPr/>
          <p:nvPr/>
        </p:nvGrpSpPr>
        <p:grpSpPr>
          <a:xfrm>
            <a:off x="630001" y="1381454"/>
            <a:ext cx="5253563" cy="481542"/>
            <a:chOff x="5715831" y="959006"/>
            <a:chExt cx="6170577" cy="481542"/>
          </a:xfrm>
        </p:grpSpPr>
        <p:sp>
          <p:nvSpPr>
            <p:cNvPr id="7" name="ee4pHeader3">
              <a:extLst>
                <a:ext uri="{FF2B5EF4-FFF2-40B4-BE49-F238E27FC236}">
                  <a16:creationId xmlns:a16="http://schemas.microsoft.com/office/drawing/2014/main" id="{9C3EE08E-3CA1-4F87-85F9-0525A0437680}"/>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lvl="3"/>
              <a:r>
                <a:rPr lang="ja-JP" altLang="en-US" sz="2000" dirty="0">
                  <a:solidFill>
                    <a:schemeClr val="tx2"/>
                  </a:solidFill>
                  <a:latin typeface="Trebuchet MS" panose="020B0603020202020204" pitchFamily="34" charset="0"/>
                  <a:ea typeface="Meiryo UI" panose="020B0604030504040204" pitchFamily="50" charset="-128"/>
                </a:rPr>
                <a:t>実施体制</a:t>
              </a:r>
              <a:endParaRPr lang="en-US" altLang="ja-JP" sz="2000" dirty="0">
                <a:solidFill>
                  <a:schemeClr val="tx2"/>
                </a:solidFill>
                <a:latin typeface="Trebuchet MS" panose="020B0603020202020204" pitchFamily="34" charset="0"/>
                <a:ea typeface="Meiryo UI" panose="020B0604030504040204" pitchFamily="50" charset="-128"/>
              </a:endParaRPr>
            </a:p>
          </p:txBody>
        </p:sp>
        <p:cxnSp>
          <p:nvCxnSpPr>
            <p:cNvPr id="8" name="直線コネクタ 41">
              <a:extLst>
                <a:ext uri="{FF2B5EF4-FFF2-40B4-BE49-F238E27FC236}">
                  <a16:creationId xmlns:a16="http://schemas.microsoft.com/office/drawing/2014/main" id="{5148EE8C-A2EC-48DD-934A-16654B25B05E}"/>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9" name="グループ化 39">
            <a:extLst>
              <a:ext uri="{FF2B5EF4-FFF2-40B4-BE49-F238E27FC236}">
                <a16:creationId xmlns:a16="http://schemas.microsoft.com/office/drawing/2014/main" id="{8A9A5246-0B86-4E74-9D95-E7E886FFFE7F}"/>
              </a:ext>
            </a:extLst>
          </p:cNvPr>
          <p:cNvGrpSpPr/>
          <p:nvPr/>
        </p:nvGrpSpPr>
        <p:grpSpPr>
          <a:xfrm>
            <a:off x="6535124" y="1381454"/>
            <a:ext cx="5253563" cy="481542"/>
            <a:chOff x="5715831" y="959006"/>
            <a:chExt cx="6170577" cy="481542"/>
          </a:xfrm>
        </p:grpSpPr>
        <p:sp>
          <p:nvSpPr>
            <p:cNvPr id="10" name="ee4pHeader3">
              <a:extLst>
                <a:ext uri="{FF2B5EF4-FFF2-40B4-BE49-F238E27FC236}">
                  <a16:creationId xmlns:a16="http://schemas.microsoft.com/office/drawing/2014/main" id="{7CAFA72A-A29C-4B03-AB8D-3BB5177BD318}"/>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lvl="3"/>
              <a:r>
                <a:rPr lang="ja-JP" altLang="en-US" sz="2000" dirty="0">
                  <a:solidFill>
                    <a:schemeClr val="tx2"/>
                  </a:solidFill>
                  <a:latin typeface="Trebuchet MS" panose="020B0603020202020204" pitchFamily="34" charset="0"/>
                  <a:ea typeface="Meiryo UI" panose="020B0604030504040204" pitchFamily="50" charset="-128"/>
                </a:rPr>
                <a:t>実施場所</a:t>
              </a:r>
              <a:endParaRPr lang="en-US" altLang="ja-JP" sz="2000" dirty="0">
                <a:solidFill>
                  <a:schemeClr val="tx2"/>
                </a:solidFill>
                <a:latin typeface="Trebuchet MS" panose="020B0603020202020204" pitchFamily="34" charset="0"/>
                <a:ea typeface="Meiryo UI" panose="020B0604030504040204" pitchFamily="50" charset="-128"/>
              </a:endParaRPr>
            </a:p>
          </p:txBody>
        </p:sp>
        <p:cxnSp>
          <p:nvCxnSpPr>
            <p:cNvPr id="11" name="直線コネクタ 41">
              <a:extLst>
                <a:ext uri="{FF2B5EF4-FFF2-40B4-BE49-F238E27FC236}">
                  <a16:creationId xmlns:a16="http://schemas.microsoft.com/office/drawing/2014/main" id="{2D839B63-6309-4532-8F53-830EA52EC8DE}"/>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15" name="正方形/長方形 6">
            <a:extLst>
              <a:ext uri="{FF2B5EF4-FFF2-40B4-BE49-F238E27FC236}">
                <a16:creationId xmlns:a16="http://schemas.microsoft.com/office/drawing/2014/main" id="{FC65DFD3-3408-49B5-BDE3-6917B01A4D9E}"/>
              </a:ext>
            </a:extLst>
          </p:cNvPr>
          <p:cNvSpPr/>
          <p:nvPr/>
        </p:nvSpPr>
        <p:spPr>
          <a:xfrm>
            <a:off x="6535125" y="1999678"/>
            <a:ext cx="5253563" cy="423551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08000" lvl="1">
              <a:buClr>
                <a:schemeClr val="tx2"/>
              </a:buClr>
              <a:buSzPct val="100000"/>
            </a:pP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 県</a:t>
            </a: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市</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人口：</a:t>
            </a: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人</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実施校①：</a:t>
            </a: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対象部活動：</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対象生徒：</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名</a:t>
            </a:r>
            <a:endParaRPr kumimoji="1" lang="en-US" altLang="ja-JP" sz="1600"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特徴：</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実施校②：</a:t>
            </a: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対象部活動：</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対象生徒：</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名</a:t>
            </a:r>
            <a:endParaRPr kumimoji="1" lang="en-US" altLang="ja-JP" sz="1600"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特徴：</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endParaRPr kumimoji="1" lang="en-US" altLang="ja-JP" sz="1600" dirty="0">
              <a:solidFill>
                <a:schemeClr val="tx1"/>
              </a:solidFill>
              <a:latin typeface="Trebuchet MS" panose="020B0603020202020204" pitchFamily="34" charset="0"/>
              <a:ea typeface="Meiryo UI" panose="020B0604030504040204" pitchFamily="50" charset="-128"/>
            </a:endParaRPr>
          </a:p>
        </p:txBody>
      </p:sp>
      <p:sp>
        <p:nvSpPr>
          <p:cNvPr id="13" name="Rectangle 12">
            <a:extLst>
              <a:ext uri="{FF2B5EF4-FFF2-40B4-BE49-F238E27FC236}">
                <a16:creationId xmlns:a16="http://schemas.microsoft.com/office/drawing/2014/main" id="{E1B53BAB-4E50-4113-B6A3-104C9576DC48}"/>
              </a:ext>
            </a:extLst>
          </p:cNvPr>
          <p:cNvSpPr/>
          <p:nvPr/>
        </p:nvSpPr>
        <p:spPr>
          <a:xfrm>
            <a:off x="8722214" y="4161967"/>
            <a:ext cx="3066473" cy="1981858"/>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本事業を実施する上での</a:t>
            </a:r>
            <a:br>
              <a:rPr kumimoji="1" lang="ja-JP" altLang="en-US"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体制を記載ください。実施体制については、</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再委託、外注、監修 等の区別も記載ください</a:t>
            </a:r>
            <a:br>
              <a:rPr kumimoji="1" lang="ja-JP" altLang="en-US" sz="1200" dirty="0">
                <a:solidFill>
                  <a:srgbClr val="FFFFFF"/>
                </a:solidFill>
                <a:latin typeface="Trebuchet MS" panose="020B0603020202020204" pitchFamily="34" charset="0"/>
                <a:ea typeface="Meiryo UI" panose="020B0604030504040204" pitchFamily="50" charset="-128"/>
              </a:rPr>
            </a:b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現時点で記載できる範囲で可</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まだ確定していない場合、</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検討中</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などと</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　 付記してください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14" name="Rectangle 13">
            <a:extLst>
              <a:ext uri="{FF2B5EF4-FFF2-40B4-BE49-F238E27FC236}">
                <a16:creationId xmlns:a16="http://schemas.microsoft.com/office/drawing/2014/main" id="{395C30A1-41FD-4026-8779-B17732AD3333}"/>
              </a:ext>
            </a:extLst>
          </p:cNvPr>
          <p:cNvSpPr/>
          <p:nvPr/>
        </p:nvSpPr>
        <p:spPr>
          <a:xfrm>
            <a:off x="9125527" y="-4123"/>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6" name="Rectangle 21">
            <a:extLst>
              <a:ext uri="{FF2B5EF4-FFF2-40B4-BE49-F238E27FC236}">
                <a16:creationId xmlns:a16="http://schemas.microsoft.com/office/drawing/2014/main" id="{7DC7C2AF-C2CD-4707-A5C9-B2F8CE021949}"/>
              </a:ext>
            </a:extLst>
          </p:cNvPr>
          <p:cNvSpPr/>
          <p:nvPr/>
        </p:nvSpPr>
        <p:spPr>
          <a:xfrm>
            <a:off x="10318" y="158383"/>
            <a:ext cx="1895386"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団体情報　</a:t>
            </a:r>
            <a:r>
              <a:rPr kumimoji="1" lang="en-US" altLang="ja-JP" sz="1200" dirty="0">
                <a:solidFill>
                  <a:srgbClr val="575757"/>
                </a:solidFill>
                <a:latin typeface="Trebuchet MS" panose="020B0603020202020204" pitchFamily="34" charset="0"/>
                <a:ea typeface="Meiryo UI" panose="020B0604030504040204" pitchFamily="50" charset="-128"/>
              </a:rPr>
              <a:t>b. </a:t>
            </a:r>
            <a:r>
              <a:rPr kumimoji="1" lang="ja-JP" altLang="en-US" sz="1200" dirty="0">
                <a:solidFill>
                  <a:srgbClr val="575757"/>
                </a:solidFill>
                <a:latin typeface="Trebuchet MS" panose="020B0603020202020204" pitchFamily="34" charset="0"/>
                <a:ea typeface="Meiryo UI" panose="020B0604030504040204" pitchFamily="50" charset="-128"/>
              </a:rPr>
              <a:t>実施体制　</a:t>
            </a:r>
            <a:endParaRPr kumimoji="1" lang="ja-JP" altLang="en-US" sz="1200" strike="sngStrike" dirty="0">
              <a:solidFill>
                <a:srgbClr val="575757"/>
              </a:solidFill>
              <a:highlight>
                <a:srgbClr val="FFFF00"/>
              </a:highlight>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3056520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725407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06101"/>
            <a:ext cx="10933351" cy="581698"/>
          </a:xfrm>
        </p:spPr>
        <p:txBody>
          <a:bodyPr vert="horz">
            <a:spAutoFit/>
          </a:body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目指す姿</a:t>
            </a:r>
            <a:endParaRPr lang="en-US" sz="1800" dirty="0">
              <a:solidFill>
                <a:srgbClr val="575757"/>
              </a:solidFill>
              <a:latin typeface="Trebuchet MS" panose="020B0603020202020204" pitchFamily="34" charset="0"/>
            </a:endParaRPr>
          </a:p>
        </p:txBody>
      </p:sp>
      <p:sp>
        <p:nvSpPr>
          <p:cNvPr id="7" name="正方形/長方形 6">
            <a:extLst>
              <a:ext uri="{FF2B5EF4-FFF2-40B4-BE49-F238E27FC236}">
                <a16:creationId xmlns:a16="http://schemas.microsoft.com/office/drawing/2014/main" id="{EDE89C94-178E-4562-AE82-19FD49ED4602}"/>
              </a:ext>
            </a:extLst>
          </p:cNvPr>
          <p:cNvSpPr/>
          <p:nvPr/>
        </p:nvSpPr>
        <p:spPr>
          <a:xfrm>
            <a:off x="8727782" y="2081212"/>
            <a:ext cx="2796247" cy="407987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事業者</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自治体</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学校</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108000" lvl="1">
              <a:buClr>
                <a:schemeClr val="tx2"/>
              </a:buClr>
              <a:buSzPct val="100000"/>
            </a:pPr>
            <a:endParaRPr kumimoji="1" lang="en-US" altLang="ja-JP" dirty="0">
              <a:solidFill>
                <a:schemeClr val="tx1"/>
              </a:solidFill>
              <a:latin typeface="Trebuchet MS" panose="020B0603020202020204" pitchFamily="34" charset="0"/>
              <a:ea typeface="Meiryo UI" panose="020B0604030504040204" pitchFamily="50" charset="-128"/>
            </a:endParaRPr>
          </a:p>
        </p:txBody>
      </p:sp>
      <p:grpSp>
        <p:nvGrpSpPr>
          <p:cNvPr id="6" name="グループ化 39">
            <a:extLst>
              <a:ext uri="{FF2B5EF4-FFF2-40B4-BE49-F238E27FC236}">
                <a16:creationId xmlns:a16="http://schemas.microsoft.com/office/drawing/2014/main" id="{FE54EC85-B0B3-4DA6-82A5-F263D8D37437}"/>
              </a:ext>
            </a:extLst>
          </p:cNvPr>
          <p:cNvGrpSpPr/>
          <p:nvPr/>
        </p:nvGrpSpPr>
        <p:grpSpPr>
          <a:xfrm>
            <a:off x="8727782" y="1381454"/>
            <a:ext cx="2796247" cy="481542"/>
            <a:chOff x="5715831" y="959006"/>
            <a:chExt cx="6170577" cy="481542"/>
          </a:xfrm>
        </p:grpSpPr>
        <p:sp>
          <p:nvSpPr>
            <p:cNvPr id="8" name="ee4pHeader3">
              <a:extLst>
                <a:ext uri="{FF2B5EF4-FFF2-40B4-BE49-F238E27FC236}">
                  <a16:creationId xmlns:a16="http://schemas.microsoft.com/office/drawing/2014/main" id="{AFE54294-4A26-435D-924F-64A94EF23931}"/>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lvl="3"/>
              <a:r>
                <a:rPr lang="ja-JP" altLang="en-US" sz="2000" dirty="0">
                  <a:solidFill>
                    <a:schemeClr val="tx2"/>
                  </a:solidFill>
                  <a:latin typeface="Trebuchet MS" panose="020B0603020202020204" pitchFamily="34" charset="0"/>
                  <a:ea typeface="Meiryo UI" panose="020B0604030504040204" pitchFamily="50" charset="-128"/>
                </a:rPr>
                <a:t>各ステークホルダーの役割</a:t>
              </a:r>
              <a:endParaRPr lang="en-US" altLang="ja-JP" sz="2000" dirty="0">
                <a:solidFill>
                  <a:schemeClr val="tx2"/>
                </a:solidFill>
                <a:latin typeface="Trebuchet MS" panose="020B0603020202020204" pitchFamily="34" charset="0"/>
                <a:ea typeface="Meiryo UI" panose="020B0604030504040204" pitchFamily="50" charset="-128"/>
              </a:endParaRPr>
            </a:p>
          </p:txBody>
        </p:sp>
        <p:cxnSp>
          <p:nvCxnSpPr>
            <p:cNvPr id="9" name="直線コネクタ 41">
              <a:extLst>
                <a:ext uri="{FF2B5EF4-FFF2-40B4-BE49-F238E27FC236}">
                  <a16:creationId xmlns:a16="http://schemas.microsoft.com/office/drawing/2014/main" id="{4D934523-502A-4C21-8001-46EE0E46C62D}"/>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cxnSp>
        <p:nvCxnSpPr>
          <p:cNvPr id="12" name="直線コネクタ 41">
            <a:extLst>
              <a:ext uri="{FF2B5EF4-FFF2-40B4-BE49-F238E27FC236}">
                <a16:creationId xmlns:a16="http://schemas.microsoft.com/office/drawing/2014/main" id="{77BE3EA1-6B05-4EE1-B08E-9EAC48173970}"/>
              </a:ext>
            </a:extLst>
          </p:cNvPr>
          <p:cNvCxnSpPr>
            <a:cxnSpLocks/>
          </p:cNvCxnSpPr>
          <p:nvPr/>
        </p:nvCxnSpPr>
        <p:spPr>
          <a:xfrm>
            <a:off x="8467107" y="1961138"/>
            <a:ext cx="0" cy="4320022"/>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AF5B7F9-D566-4D2A-8009-D4D98EE448CB}"/>
              </a:ext>
            </a:extLst>
          </p:cNvPr>
          <p:cNvSpPr/>
          <p:nvPr/>
        </p:nvSpPr>
        <p:spPr>
          <a:xfrm>
            <a:off x="9125527" y="33763"/>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7" name="Rectangle 21">
            <a:extLst>
              <a:ext uri="{FF2B5EF4-FFF2-40B4-BE49-F238E27FC236}">
                <a16:creationId xmlns:a16="http://schemas.microsoft.com/office/drawing/2014/main" id="{D1CC2EA8-1497-4AC9-AACE-24BECC0B4CEF}"/>
              </a:ext>
            </a:extLst>
          </p:cNvPr>
          <p:cNvSpPr/>
          <p:nvPr/>
        </p:nvSpPr>
        <p:spPr>
          <a:xfrm>
            <a:off x="0" y="162332"/>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目指す姿</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課題と検証ポイント</a:t>
            </a:r>
          </a:p>
        </p:txBody>
      </p:sp>
      <p:sp>
        <p:nvSpPr>
          <p:cNvPr id="13" name="Rectangle 12">
            <a:extLst>
              <a:ext uri="{FF2B5EF4-FFF2-40B4-BE49-F238E27FC236}">
                <a16:creationId xmlns:a16="http://schemas.microsoft.com/office/drawing/2014/main" id="{1165B74D-A05B-4F60-9F0E-61FC13AAE5A0}"/>
              </a:ext>
            </a:extLst>
          </p:cNvPr>
          <p:cNvSpPr/>
          <p:nvPr/>
        </p:nvSpPr>
        <p:spPr>
          <a:xfrm>
            <a:off x="630001" y="3249284"/>
            <a:ext cx="4305674" cy="3295649"/>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事業者、自治体、学校を始めとする各ステークホルダーの役割がわかる形で地域移行の目指す姿をご説明ください。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現時点で記載できる範囲で可</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まだ確定していない場合、</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検討中</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などと</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　 付記してください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現時点での全体像を描いたうえで検証する部分について具体的に明示してください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本事業で取り扱う</a:t>
            </a:r>
            <a:r>
              <a:rPr kumimoji="1" lang="zh-TW" altLang="en-US" sz="1200" dirty="0">
                <a:solidFill>
                  <a:srgbClr val="FFFFFF"/>
                </a:solidFill>
                <a:latin typeface="Trebuchet MS" panose="020B0603020202020204" pitchFamily="34" charset="0"/>
                <a:ea typeface="Meiryo UI" panose="020B0604030504040204" pitchFamily="50" charset="-128"/>
              </a:rPr>
              <a:t>個別論点</a:t>
            </a:r>
            <a:r>
              <a:rPr kumimoji="1" lang="ja-JP" altLang="en-US" sz="1200" dirty="0">
                <a:solidFill>
                  <a:srgbClr val="FFFFFF"/>
                </a:solidFill>
                <a:latin typeface="Trebuchet MS" panose="020B0603020202020204" pitchFamily="34" charset="0"/>
                <a:ea typeface="Meiryo UI" panose="020B0604030504040204" pitchFamily="50" charset="-128"/>
              </a:rPr>
              <a:t>の部分がわかるように明示してください </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例：赤線で囲む</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2246862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41237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grpSp>
        <p:nvGrpSpPr>
          <p:cNvPr id="4" name="グループ化 3">
            <a:extLst>
              <a:ext uri="{FF2B5EF4-FFF2-40B4-BE49-F238E27FC236}">
                <a16:creationId xmlns:a16="http://schemas.microsoft.com/office/drawing/2014/main" id="{5B26FBAA-4C02-4870-812F-C1070930C716}"/>
              </a:ext>
            </a:extLst>
          </p:cNvPr>
          <p:cNvGrpSpPr/>
          <p:nvPr/>
        </p:nvGrpSpPr>
        <p:grpSpPr>
          <a:xfrm>
            <a:off x="630002" y="1482762"/>
            <a:ext cx="10874810" cy="598452"/>
            <a:chOff x="628650" y="1482762"/>
            <a:chExt cx="10876162" cy="598452"/>
          </a:xfrm>
          <a:solidFill>
            <a:schemeClr val="tx2"/>
          </a:solidFill>
        </p:grpSpPr>
        <p:sp>
          <p:nvSpPr>
            <p:cNvPr id="33" name="Arrow: Pentagon 2">
              <a:extLst>
                <a:ext uri="{FF2B5EF4-FFF2-40B4-BE49-F238E27FC236}">
                  <a16:creationId xmlns:a16="http://schemas.microsoft.com/office/drawing/2014/main" id="{F29168AB-A091-4CBE-9336-7236B5F2921E}"/>
                </a:ext>
              </a:extLst>
            </p:cNvPr>
            <p:cNvSpPr/>
            <p:nvPr/>
          </p:nvSpPr>
          <p:spPr>
            <a:xfrm>
              <a:off x="628650" y="1482762"/>
              <a:ext cx="2624927" cy="598452"/>
            </a:xfrm>
            <a:prstGeom prst="homePlate">
              <a:avLst>
                <a:gd name="adj" fmla="val 29477"/>
              </a:avLst>
            </a:prstGeom>
            <a:grp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2022</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altLang="ja-JP" dirty="0">
                <a:solidFill>
                  <a:srgbClr val="FFFFFF"/>
                </a:solidFill>
                <a:latin typeface="Trebuchet MS" panose="020B0603020202020204" pitchFamily="34" charset="0"/>
                <a:ea typeface="Meiryo UI" panose="020B0604030504040204" pitchFamily="50" charset="-128"/>
              </a:endParaRPr>
            </a:p>
          </p:txBody>
        </p:sp>
        <p:sp>
          <p:nvSpPr>
            <p:cNvPr id="35" name="Arrow: Pentagon 2">
              <a:extLst>
                <a:ext uri="{FF2B5EF4-FFF2-40B4-BE49-F238E27FC236}">
                  <a16:creationId xmlns:a16="http://schemas.microsoft.com/office/drawing/2014/main" id="{3E843629-2009-4732-B8C1-BD81A4B8FBA7}"/>
                </a:ext>
              </a:extLst>
            </p:cNvPr>
            <p:cNvSpPr/>
            <p:nvPr/>
          </p:nvSpPr>
          <p:spPr>
            <a:xfrm>
              <a:off x="3379062" y="1482762"/>
              <a:ext cx="2624927" cy="598452"/>
            </a:xfrm>
            <a:prstGeom prst="homePlate">
              <a:avLst>
                <a:gd name="adj" fmla="val 29477"/>
              </a:avLst>
            </a:prstGeom>
            <a:grp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2023</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dirty="0">
                <a:solidFill>
                  <a:srgbClr val="FFFFFF"/>
                </a:solidFill>
                <a:latin typeface="Trebuchet MS" panose="020B0603020202020204" pitchFamily="34" charset="0"/>
                <a:ea typeface="Meiryo UI" panose="020B0604030504040204" pitchFamily="50" charset="-128"/>
              </a:endParaRPr>
            </a:p>
          </p:txBody>
        </p:sp>
        <p:sp>
          <p:nvSpPr>
            <p:cNvPr id="36" name="Arrow: Pentagon 2">
              <a:extLst>
                <a:ext uri="{FF2B5EF4-FFF2-40B4-BE49-F238E27FC236}">
                  <a16:creationId xmlns:a16="http://schemas.microsoft.com/office/drawing/2014/main" id="{A6C50C8B-E65D-4095-9759-7D4E8FDE9CC0}"/>
                </a:ext>
              </a:extLst>
            </p:cNvPr>
            <p:cNvSpPr/>
            <p:nvPr/>
          </p:nvSpPr>
          <p:spPr>
            <a:xfrm>
              <a:off x="6129474" y="1482762"/>
              <a:ext cx="2624927" cy="598452"/>
            </a:xfrm>
            <a:prstGeom prst="homePlate">
              <a:avLst>
                <a:gd name="adj" fmla="val 29477"/>
              </a:avLst>
            </a:prstGeom>
            <a:grp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2024</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dirty="0" err="1">
                <a:solidFill>
                  <a:srgbClr val="FFFFFF"/>
                </a:solidFill>
                <a:latin typeface="Trebuchet MS" panose="020B0603020202020204" pitchFamily="34" charset="0"/>
                <a:ea typeface="Meiryo UI" panose="020B0604030504040204" pitchFamily="50" charset="-128"/>
              </a:endParaRPr>
            </a:p>
          </p:txBody>
        </p:sp>
        <p:sp>
          <p:nvSpPr>
            <p:cNvPr id="37" name="Arrow: Pentagon 2">
              <a:extLst>
                <a:ext uri="{FF2B5EF4-FFF2-40B4-BE49-F238E27FC236}">
                  <a16:creationId xmlns:a16="http://schemas.microsoft.com/office/drawing/2014/main" id="{954BB38B-D194-4554-A53B-8DCBB14E84AA}"/>
                </a:ext>
              </a:extLst>
            </p:cNvPr>
            <p:cNvSpPr/>
            <p:nvPr/>
          </p:nvSpPr>
          <p:spPr>
            <a:xfrm>
              <a:off x="8879885" y="1482762"/>
              <a:ext cx="2624927" cy="598452"/>
            </a:xfrm>
            <a:prstGeom prst="homePlate">
              <a:avLst>
                <a:gd name="adj" fmla="val 29477"/>
              </a:avLst>
            </a:prstGeom>
            <a:grp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20XX</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altLang="ja-JP" dirty="0">
                <a:solidFill>
                  <a:srgbClr val="FFFFFF"/>
                </a:solidFill>
                <a:latin typeface="Trebuchet MS" panose="020B0603020202020204" pitchFamily="34" charset="0"/>
                <a:ea typeface="Meiryo UI" panose="020B0604030504040204" pitchFamily="50" charset="-128"/>
              </a:endParaRPr>
            </a:p>
          </p:txBody>
        </p:sp>
      </p:grpSp>
      <p:sp>
        <p:nvSpPr>
          <p:cNvPr id="38" name="正方形/長方形 37">
            <a:extLst>
              <a:ext uri="{FF2B5EF4-FFF2-40B4-BE49-F238E27FC236}">
                <a16:creationId xmlns:a16="http://schemas.microsoft.com/office/drawing/2014/main" id="{DE9B8BC2-0D66-4331-B03F-0928F4E9E621}"/>
              </a:ext>
            </a:extLst>
          </p:cNvPr>
          <p:cNvSpPr/>
          <p:nvPr/>
        </p:nvSpPr>
        <p:spPr>
          <a:xfrm>
            <a:off x="630002" y="2081213"/>
            <a:ext cx="264615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dirty="0">
              <a:solidFill>
                <a:schemeClr val="tx1"/>
              </a:solidFill>
              <a:latin typeface="Trebuchet MS" panose="020B0603020202020204" pitchFamily="34" charset="0"/>
              <a:ea typeface="Meiryo UI" panose="020B0604030504040204" pitchFamily="50" charset="-128"/>
            </a:endParaRPr>
          </a:p>
        </p:txBody>
      </p:sp>
      <p:sp>
        <p:nvSpPr>
          <p:cNvPr id="39" name="正方形/長方形 38">
            <a:extLst>
              <a:ext uri="{FF2B5EF4-FFF2-40B4-BE49-F238E27FC236}">
                <a16:creationId xmlns:a16="http://schemas.microsoft.com/office/drawing/2014/main" id="{8C47B1B2-2AD0-41C9-A9BC-43B90057EA21}"/>
              </a:ext>
            </a:extLst>
          </p:cNvPr>
          <p:cNvSpPr/>
          <p:nvPr/>
        </p:nvSpPr>
        <p:spPr>
          <a:xfrm>
            <a:off x="3372888" y="2081213"/>
            <a:ext cx="264615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p:txBody>
      </p:sp>
      <p:sp>
        <p:nvSpPr>
          <p:cNvPr id="40" name="正方形/長方形 39">
            <a:extLst>
              <a:ext uri="{FF2B5EF4-FFF2-40B4-BE49-F238E27FC236}">
                <a16:creationId xmlns:a16="http://schemas.microsoft.com/office/drawing/2014/main" id="{3DF5393B-B24B-42BE-97EF-156430FC6AD2}"/>
              </a:ext>
            </a:extLst>
          </p:cNvPr>
          <p:cNvSpPr/>
          <p:nvPr/>
        </p:nvSpPr>
        <p:spPr>
          <a:xfrm>
            <a:off x="6115774" y="2081213"/>
            <a:ext cx="264615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p:txBody>
      </p:sp>
      <p:sp>
        <p:nvSpPr>
          <p:cNvPr id="41" name="正方形/長方形 40">
            <a:extLst>
              <a:ext uri="{FF2B5EF4-FFF2-40B4-BE49-F238E27FC236}">
                <a16:creationId xmlns:a16="http://schemas.microsoft.com/office/drawing/2014/main" id="{4069C619-8313-479A-8CA2-FE39D466F092}"/>
              </a:ext>
            </a:extLst>
          </p:cNvPr>
          <p:cNvSpPr/>
          <p:nvPr/>
        </p:nvSpPr>
        <p:spPr>
          <a:xfrm>
            <a:off x="8858659" y="2081213"/>
            <a:ext cx="264615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p:txBody>
      </p:sp>
      <p:sp>
        <p:nvSpPr>
          <p:cNvPr id="17" name="タイトル 200">
            <a:extLst>
              <a:ext uri="{FF2B5EF4-FFF2-40B4-BE49-F238E27FC236}">
                <a16:creationId xmlns:a16="http://schemas.microsoft.com/office/drawing/2014/main" id="{5B19F85C-2D1E-4375-80D9-CA0CCDB2DBE3}"/>
              </a:ext>
            </a:extLst>
          </p:cNvPr>
          <p:cNvSpPr>
            <a:spLocks noGrp="1"/>
          </p:cNvSpPr>
          <p:nvPr>
            <p:ph type="title"/>
          </p:nvPr>
        </p:nvSpPr>
        <p:spPr>
          <a:xfrm>
            <a:off x="630001" y="629852"/>
            <a:ext cx="10933351" cy="581698"/>
          </a:xfrm>
        </p:spPr>
        <p:txBody>
          <a:bodyPr vert="horz">
            <a:spAutoFit/>
          </a:body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b. </a:t>
            </a:r>
            <a:r>
              <a:rPr lang="ja-JP" altLang="en-US" sz="1800" dirty="0">
                <a:solidFill>
                  <a:srgbClr val="575757"/>
                </a:solidFill>
                <a:latin typeface="Trebuchet MS" panose="020B0603020202020204" pitchFamily="34" charset="0"/>
              </a:rPr>
              <a:t>実現に向けたロードマップ </a:t>
            </a:r>
            <a:endParaRPr lang="en-US" sz="1800" dirty="0">
              <a:solidFill>
                <a:srgbClr val="575757"/>
              </a:solidFill>
              <a:latin typeface="Trebuchet MS" panose="020B0603020202020204" pitchFamily="34" charset="0"/>
            </a:endParaRPr>
          </a:p>
        </p:txBody>
      </p:sp>
      <p:sp>
        <p:nvSpPr>
          <p:cNvPr id="16" name="Rectangle 12">
            <a:extLst>
              <a:ext uri="{FF2B5EF4-FFF2-40B4-BE49-F238E27FC236}">
                <a16:creationId xmlns:a16="http://schemas.microsoft.com/office/drawing/2014/main" id="{3D920308-B2C9-4D96-B0D2-D9494DCC828C}"/>
              </a:ext>
            </a:extLst>
          </p:cNvPr>
          <p:cNvSpPr/>
          <p:nvPr/>
        </p:nvSpPr>
        <p:spPr>
          <a:xfrm>
            <a:off x="9125527" y="682624"/>
            <a:ext cx="3066473" cy="981008"/>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18" name="Rectangle 21">
            <a:extLst>
              <a:ext uri="{FF2B5EF4-FFF2-40B4-BE49-F238E27FC236}">
                <a16:creationId xmlns:a16="http://schemas.microsoft.com/office/drawing/2014/main" id="{A6FD036B-EDCB-480C-8367-41BD8E246C07}"/>
              </a:ext>
            </a:extLst>
          </p:cNvPr>
          <p:cNvSpPr/>
          <p:nvPr/>
        </p:nvSpPr>
        <p:spPr>
          <a:xfrm>
            <a:off x="0" y="162332"/>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目指す姿</a:t>
            </a:r>
            <a:r>
              <a:rPr kumimoji="1" lang="ja-JP" altLang="en-US" sz="1200" dirty="0">
                <a:solidFill>
                  <a:srgbClr val="575757"/>
                </a:solidFill>
                <a:latin typeface="Trebuchet MS" panose="020B0603020202020204" pitchFamily="34" charset="0"/>
                <a:ea typeface="Meiryo UI" panose="020B0604030504040204" pitchFamily="50" charset="-128"/>
              </a:rPr>
              <a:t>　</a:t>
            </a:r>
            <a:r>
              <a:rPr kumimoji="1" lang="en-US" altLang="ja-JP" sz="1200" dirty="0">
                <a:solidFill>
                  <a:srgbClr val="575757"/>
                </a:solidFill>
                <a:latin typeface="Trebuchet MS" panose="020B0603020202020204" pitchFamily="34" charset="0"/>
                <a:ea typeface="Meiryo UI" panose="020B0604030504040204" pitchFamily="50" charset="-128"/>
              </a:rPr>
              <a:t>b. </a:t>
            </a:r>
            <a:r>
              <a:rPr kumimoji="1" lang="ja-JP" altLang="en-US" sz="1200" dirty="0">
                <a:solidFill>
                  <a:srgbClr val="575757"/>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課題と検証ポイント</a:t>
            </a:r>
          </a:p>
        </p:txBody>
      </p:sp>
      <p:sp>
        <p:nvSpPr>
          <p:cNvPr id="20" name="Rectangle 21">
            <a:extLst>
              <a:ext uri="{FF2B5EF4-FFF2-40B4-BE49-F238E27FC236}">
                <a16:creationId xmlns:a16="http://schemas.microsoft.com/office/drawing/2014/main" id="{037FE6E2-1E56-4C9C-9E30-B907AF56ABF3}"/>
              </a:ext>
            </a:extLst>
          </p:cNvPr>
          <p:cNvSpPr/>
          <p:nvPr/>
        </p:nvSpPr>
        <p:spPr>
          <a:xfrm>
            <a:off x="9125527" y="33763"/>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1600571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582333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7" name="正方形/長方形 6">
            <a:extLst>
              <a:ext uri="{FF2B5EF4-FFF2-40B4-BE49-F238E27FC236}">
                <a16:creationId xmlns:a16="http://schemas.microsoft.com/office/drawing/2014/main" id="{EDE89C94-178E-4562-AE82-19FD49ED4602}"/>
              </a:ext>
            </a:extLst>
          </p:cNvPr>
          <p:cNvSpPr/>
          <p:nvPr/>
        </p:nvSpPr>
        <p:spPr>
          <a:xfrm>
            <a:off x="629999" y="2081213"/>
            <a:ext cx="4995815"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324000" marR="0" lvl="1" indent="-216000" algn="l" defTabSz="914400" rtl="0" eaLnBrk="1" fontAlgn="auto" latinLnBrk="0" hangingPunct="1">
              <a:lnSpc>
                <a:spcPct val="100000"/>
              </a:lnSpc>
              <a:spcBef>
                <a:spcPts val="0"/>
              </a:spcBef>
              <a:spcAft>
                <a:spcPts val="0"/>
              </a:spcAft>
              <a:buClr>
                <a:srgbClr val="0070C0"/>
              </a:buClr>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p>
          <a:p>
            <a:pPr marL="648000" marR="0" lvl="2" indent="-216000" algn="l" defTabSz="914400" rtl="0" eaLnBrk="1" fontAlgn="auto" latinLnBrk="0" hangingPunct="1">
              <a:lnSpc>
                <a:spcPct val="100000"/>
              </a:lnSpc>
              <a:spcBef>
                <a:spcPts val="0"/>
              </a:spcBef>
              <a:spcAft>
                <a:spcPts val="0"/>
              </a:spcAft>
              <a:buClr>
                <a:srgbClr val="0070C0"/>
              </a:buClr>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en-US"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6" name="グループ化 39">
            <a:extLst>
              <a:ext uri="{FF2B5EF4-FFF2-40B4-BE49-F238E27FC236}">
                <a16:creationId xmlns:a16="http://schemas.microsoft.com/office/drawing/2014/main" id="{FE54EC85-B0B3-4DA6-82A5-F263D8D37437}"/>
              </a:ext>
            </a:extLst>
          </p:cNvPr>
          <p:cNvGrpSpPr/>
          <p:nvPr/>
        </p:nvGrpSpPr>
        <p:grpSpPr>
          <a:xfrm>
            <a:off x="629999" y="1381454"/>
            <a:ext cx="4995815" cy="481542"/>
            <a:chOff x="5715831" y="959006"/>
            <a:chExt cx="6170577" cy="481542"/>
          </a:xfrm>
        </p:grpSpPr>
        <p:sp>
          <p:nvSpPr>
            <p:cNvPr id="8" name="ee4pHeader3">
              <a:extLst>
                <a:ext uri="{FF2B5EF4-FFF2-40B4-BE49-F238E27FC236}">
                  <a16:creationId xmlns:a16="http://schemas.microsoft.com/office/drawing/2014/main" id="{AFE54294-4A26-435D-924F-64A94EF23931}"/>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70C0"/>
                  </a:solidFill>
                  <a:effectLst/>
                  <a:uLnTx/>
                  <a:uFillTx/>
                  <a:latin typeface="Trebuchet MS" panose="020B0603020202020204" pitchFamily="34" charset="0"/>
                  <a:ea typeface="Meiryo UI" panose="020B0604030504040204" pitchFamily="50" charset="-128"/>
                  <a:cs typeface="+mn-cs"/>
                </a:rPr>
                <a:t>解決すべき課題</a:t>
              </a:r>
              <a:endParaRPr kumimoji="0" lang="en-US" altLang="ja-JP" sz="2000" b="0" i="0" u="none" strike="noStrike" kern="1200" cap="none" spc="0" normalizeH="0" baseline="0" noProof="0" dirty="0">
                <a:ln>
                  <a:noFill/>
                </a:ln>
                <a:solidFill>
                  <a:srgbClr val="0070C0"/>
                </a:solidFill>
                <a:effectLst/>
                <a:uLnTx/>
                <a:uFillTx/>
                <a:latin typeface="Trebuchet MS" panose="020B0603020202020204" pitchFamily="34" charset="0"/>
                <a:ea typeface="Meiryo UI" panose="020B0604030504040204" pitchFamily="50" charset="-128"/>
                <a:cs typeface="+mn-cs"/>
              </a:endParaRPr>
            </a:p>
          </p:txBody>
        </p:sp>
        <p:cxnSp>
          <p:nvCxnSpPr>
            <p:cNvPr id="9" name="直線コネクタ 41">
              <a:extLst>
                <a:ext uri="{FF2B5EF4-FFF2-40B4-BE49-F238E27FC236}">
                  <a16:creationId xmlns:a16="http://schemas.microsoft.com/office/drawing/2014/main" id="{4D934523-502A-4C21-8001-46EE0E46C62D}"/>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0" name="グループ化 39">
            <a:extLst>
              <a:ext uri="{FF2B5EF4-FFF2-40B4-BE49-F238E27FC236}">
                <a16:creationId xmlns:a16="http://schemas.microsoft.com/office/drawing/2014/main" id="{1C7BAE6A-3603-4572-A260-93E0F3827C01}"/>
              </a:ext>
            </a:extLst>
          </p:cNvPr>
          <p:cNvGrpSpPr/>
          <p:nvPr/>
        </p:nvGrpSpPr>
        <p:grpSpPr>
          <a:xfrm>
            <a:off x="6775265" y="1381454"/>
            <a:ext cx="4995815" cy="481542"/>
            <a:chOff x="5715831" y="959006"/>
            <a:chExt cx="6170577" cy="481542"/>
          </a:xfrm>
        </p:grpSpPr>
        <p:sp>
          <p:nvSpPr>
            <p:cNvPr id="11" name="ee4pHeader3">
              <a:extLst>
                <a:ext uri="{FF2B5EF4-FFF2-40B4-BE49-F238E27FC236}">
                  <a16:creationId xmlns:a16="http://schemas.microsoft.com/office/drawing/2014/main" id="{0D7DBAD8-58EE-40C2-AF2F-6DE80453D61E}"/>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70C0"/>
                  </a:solidFill>
                  <a:effectLst/>
                  <a:uLnTx/>
                  <a:uFillTx/>
                  <a:latin typeface="Trebuchet MS" panose="020B0603020202020204" pitchFamily="34" charset="0"/>
                  <a:ea typeface="Meiryo UI" panose="020B0604030504040204" pitchFamily="50" charset="-128"/>
                  <a:cs typeface="+mn-cs"/>
                </a:rPr>
                <a:t>実証内容における検証ポイント（概要）</a:t>
              </a:r>
              <a:endParaRPr kumimoji="0" lang="en-US" altLang="ja-JP" sz="2000" b="0" i="0" u="none" strike="noStrike" kern="1200" cap="none" spc="0" normalizeH="0" baseline="0" noProof="0" dirty="0">
                <a:ln>
                  <a:noFill/>
                </a:ln>
                <a:solidFill>
                  <a:srgbClr val="0070C0"/>
                </a:solidFill>
                <a:effectLst/>
                <a:uLnTx/>
                <a:uFillTx/>
                <a:latin typeface="Trebuchet MS" panose="020B0603020202020204" pitchFamily="34" charset="0"/>
                <a:ea typeface="Meiryo UI" panose="020B0604030504040204" pitchFamily="50" charset="-128"/>
                <a:cs typeface="+mn-cs"/>
              </a:endParaRPr>
            </a:p>
          </p:txBody>
        </p:sp>
        <p:cxnSp>
          <p:nvCxnSpPr>
            <p:cNvPr id="12" name="直線コネクタ 41">
              <a:extLst>
                <a:ext uri="{FF2B5EF4-FFF2-40B4-BE49-F238E27FC236}">
                  <a16:creationId xmlns:a16="http://schemas.microsoft.com/office/drawing/2014/main" id="{77BE3EA1-6B05-4EE1-B08E-9EAC48173970}"/>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3" name="Isosceles Triangle 2">
            <a:extLst>
              <a:ext uri="{FF2B5EF4-FFF2-40B4-BE49-F238E27FC236}">
                <a16:creationId xmlns:a16="http://schemas.microsoft.com/office/drawing/2014/main" id="{C6DCD8FB-A24D-486E-81C0-08597FA253F6}"/>
              </a:ext>
            </a:extLst>
          </p:cNvPr>
          <p:cNvSpPr/>
          <p:nvPr/>
        </p:nvSpPr>
        <p:spPr>
          <a:xfrm rot="5400000">
            <a:off x="5181089" y="4034062"/>
            <a:ext cx="2038902" cy="174177"/>
          </a:xfrm>
          <a:prstGeom prst="triangle">
            <a:avLst/>
          </a:prstGeom>
          <a:solidFill>
            <a:srgbClr val="9A9A9A"/>
          </a:solid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1" lang="en-US" sz="1200" b="0" i="0" u="none" strike="noStrike" kern="1200" cap="none" spc="0" normalizeH="0" baseline="0" noProof="0" dirty="0" err="1">
              <a:ln>
                <a:noFill/>
              </a:ln>
              <a:solidFill>
                <a:srgbClr val="FFFFFF"/>
              </a:solidFill>
              <a:effectLst/>
              <a:uLnTx/>
              <a:uFillTx/>
              <a:latin typeface="Trebuchet MS"/>
              <a:ea typeface="+mn-ea"/>
              <a:cs typeface="+mn-cs"/>
            </a:endParaRPr>
          </a:p>
        </p:txBody>
      </p:sp>
      <p:sp>
        <p:nvSpPr>
          <p:cNvPr id="23" name="正方形/長方形 6">
            <a:extLst>
              <a:ext uri="{FF2B5EF4-FFF2-40B4-BE49-F238E27FC236}">
                <a16:creationId xmlns:a16="http://schemas.microsoft.com/office/drawing/2014/main" id="{B0F76257-9A81-4AE2-AC96-681EBF5F5DA7}"/>
              </a:ext>
            </a:extLst>
          </p:cNvPr>
          <p:cNvSpPr/>
          <p:nvPr/>
        </p:nvSpPr>
        <p:spPr>
          <a:xfrm>
            <a:off x="6775266" y="2147888"/>
            <a:ext cx="4995815"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324000" marR="0" lvl="1" indent="-216000" algn="l" defTabSz="914400" rtl="0" eaLnBrk="1" fontAlgn="auto" latinLnBrk="0" hangingPunct="1">
              <a:lnSpc>
                <a:spcPct val="100000"/>
              </a:lnSpc>
              <a:spcBef>
                <a:spcPts val="0"/>
              </a:spcBef>
              <a:spcAft>
                <a:spcPts val="0"/>
              </a:spcAft>
              <a:buClr>
                <a:srgbClr val="0070C0"/>
              </a:buClr>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p>
          <a:p>
            <a:pPr marL="648000" marR="0" lvl="2" indent="-216000" algn="l" defTabSz="914400" rtl="0" eaLnBrk="1" fontAlgn="auto" latinLnBrk="0" hangingPunct="1">
              <a:lnSpc>
                <a:spcPct val="100000"/>
              </a:lnSpc>
              <a:spcBef>
                <a:spcPts val="0"/>
              </a:spcBef>
              <a:spcAft>
                <a:spcPts val="0"/>
              </a:spcAft>
              <a:buClr>
                <a:srgbClr val="0070C0"/>
              </a:buClr>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en-US"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4" name="Rectangle 24">
            <a:extLst>
              <a:ext uri="{FF2B5EF4-FFF2-40B4-BE49-F238E27FC236}">
                <a16:creationId xmlns:a16="http://schemas.microsoft.com/office/drawing/2014/main" id="{C007869E-18D7-4D3E-BDD5-12120CA5465E}"/>
              </a:ext>
            </a:extLst>
          </p:cNvPr>
          <p:cNvSpPr/>
          <p:nvPr/>
        </p:nvSpPr>
        <p:spPr>
          <a:xfrm>
            <a:off x="9125527" y="596185"/>
            <a:ext cx="3066473" cy="1354217"/>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rPr>
              <a:t>事務局コメント</a:t>
            </a:r>
            <a:r>
              <a:rPr kumimoji="1" lang="en-US" altLang="ja-JP" sz="12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rPr>
              <a:t>前頁の目指す地域移行の姿を踏まえて、現状、どんな解決すべき課題があるのか、そしてその課題の解決に向けて、本実証で何にチャレンジするのかを簡潔に書いてください。</a:t>
            </a:r>
            <a:endParaRPr kumimoji="1" lang="en-US" altLang="ja-JP" sz="12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rPr>
              <a:t>(</a:t>
            </a:r>
            <a:r>
              <a:rPr kumimoji="1" lang="ja-JP" altLang="en-US" sz="12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rPr>
              <a:t>このオブジェクトは提出時には削除してください</a:t>
            </a:r>
            <a:r>
              <a:rPr kumimoji="1" lang="en-US" altLang="ja-JP" sz="12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rPr>
              <a:t>)</a:t>
            </a:r>
          </a:p>
        </p:txBody>
      </p:sp>
      <p:sp>
        <p:nvSpPr>
          <p:cNvPr id="15" name="Rectangle 21">
            <a:extLst>
              <a:ext uri="{FF2B5EF4-FFF2-40B4-BE49-F238E27FC236}">
                <a16:creationId xmlns:a16="http://schemas.microsoft.com/office/drawing/2014/main" id="{364E653A-910B-4559-BF64-02C3808EA5F6}"/>
              </a:ext>
            </a:extLst>
          </p:cNvPr>
          <p:cNvSpPr/>
          <p:nvPr/>
        </p:nvSpPr>
        <p:spPr>
          <a:xfrm>
            <a:off x="0" y="162332"/>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目指す姿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575757"/>
                </a:solidFill>
                <a:latin typeface="Trebuchet MS" panose="020B0603020202020204" pitchFamily="34" charset="0"/>
                <a:ea typeface="Meiryo UI" panose="020B0604030504040204" pitchFamily="50" charset="-128"/>
              </a:rPr>
              <a:t>c. </a:t>
            </a:r>
            <a:r>
              <a:rPr kumimoji="1" lang="ja-JP" altLang="en-US" sz="1200" dirty="0">
                <a:solidFill>
                  <a:srgbClr val="575757"/>
                </a:solidFill>
                <a:latin typeface="Trebuchet MS" panose="020B0603020202020204" pitchFamily="34" charset="0"/>
                <a:ea typeface="Meiryo UI" panose="020B0604030504040204" pitchFamily="50" charset="-128"/>
              </a:rPr>
              <a:t>課題と検証ポイント</a:t>
            </a:r>
          </a:p>
        </p:txBody>
      </p:sp>
      <p:sp>
        <p:nvSpPr>
          <p:cNvPr id="16" name="タイトル 200">
            <a:extLst>
              <a:ext uri="{FF2B5EF4-FFF2-40B4-BE49-F238E27FC236}">
                <a16:creationId xmlns:a16="http://schemas.microsoft.com/office/drawing/2014/main" id="{9A0130D8-85E0-4F26-8682-55B6025C102C}"/>
              </a:ext>
            </a:extLst>
          </p:cNvPr>
          <p:cNvSpPr txBox="1">
            <a:spLocks/>
          </p:cNvSpPr>
          <p:nvPr/>
        </p:nvSpPr>
        <p:spPr>
          <a:xfrm>
            <a:off x="630001" y="629852"/>
            <a:ext cx="10933351" cy="581698"/>
          </a:xfrm>
          <a:prstGeom prst="rect">
            <a:avLst/>
          </a:prstGeom>
        </p:spPr>
        <p:txBody>
          <a:bodyPr vert="horz" wrap="square" lIns="0" tIns="0" rIns="0" bIns="0" rtlCol="0" anchor="t">
            <a:spAutoFit/>
          </a:bodyPr>
          <a:lstStyle>
            <a:lvl1pPr algn="l" defTabSz="914377" rtl="0" eaLnBrk="1" latinLnBrk="0" hangingPunct="1">
              <a:lnSpc>
                <a:spcPct val="90000"/>
              </a:lnSpc>
              <a:spcBef>
                <a:spcPct val="0"/>
              </a:spcBef>
              <a:buNone/>
              <a:defRPr kumimoji="1" sz="2400" kern="1200">
                <a:solidFill>
                  <a:schemeClr val="tx2"/>
                </a:solidFill>
                <a:latin typeface="Meiryo UI" panose="020B0604030504040204" pitchFamily="50" charset="-128"/>
                <a:ea typeface="Meiryo UI" panose="020B0604030504040204" pitchFamily="50" charset="-128"/>
                <a:cs typeface="+mj-cs"/>
                <a:sym typeface="Trebuchet MS" panose="020B0603020202020204" pitchFamily="34" charset="0"/>
              </a:defRPr>
            </a:lvl1p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c. </a:t>
            </a:r>
            <a:r>
              <a:rPr lang="ja-JP" altLang="en-US" sz="1800" dirty="0">
                <a:solidFill>
                  <a:srgbClr val="575757"/>
                </a:solidFill>
                <a:latin typeface="Trebuchet MS" panose="020B0603020202020204" pitchFamily="34" charset="0"/>
              </a:rPr>
              <a:t>課題と検証ポイント </a:t>
            </a:r>
            <a:endParaRPr lang="en-US" sz="1800" dirty="0">
              <a:solidFill>
                <a:srgbClr val="575757"/>
              </a:solidFill>
              <a:latin typeface="Trebuchet MS" panose="020B0603020202020204" pitchFamily="34" charset="0"/>
            </a:endParaRPr>
          </a:p>
        </p:txBody>
      </p:sp>
      <p:sp>
        <p:nvSpPr>
          <p:cNvPr id="18" name="Rectangle 21">
            <a:extLst>
              <a:ext uri="{FF2B5EF4-FFF2-40B4-BE49-F238E27FC236}">
                <a16:creationId xmlns:a16="http://schemas.microsoft.com/office/drawing/2014/main" id="{7A010285-9BFA-4B75-955E-98566DC338A7}"/>
              </a:ext>
            </a:extLst>
          </p:cNvPr>
          <p:cNvSpPr/>
          <p:nvPr/>
        </p:nvSpPr>
        <p:spPr>
          <a:xfrm>
            <a:off x="9125527" y="33763"/>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812078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94071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6" name="Rectangle 5">
            <a:extLst>
              <a:ext uri="{FF2B5EF4-FFF2-40B4-BE49-F238E27FC236}">
                <a16:creationId xmlns:a16="http://schemas.microsoft.com/office/drawing/2014/main" id="{C71138D6-50EE-4C91-ACA6-72D6C462194E}"/>
              </a:ext>
            </a:extLst>
          </p:cNvPr>
          <p:cNvSpPr/>
          <p:nvPr/>
        </p:nvSpPr>
        <p:spPr>
          <a:xfrm>
            <a:off x="6993984"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0" name="正方形/長方形 9">
            <a:extLst>
              <a:ext uri="{FF2B5EF4-FFF2-40B4-BE49-F238E27FC236}">
                <a16:creationId xmlns:a16="http://schemas.microsoft.com/office/drawing/2014/main" id="{7F8E00D7-F831-4FF1-BF51-1C561EC8CC6B}"/>
              </a:ext>
            </a:extLst>
          </p:cNvPr>
          <p:cNvSpPr/>
          <p:nvPr/>
        </p:nvSpPr>
        <p:spPr>
          <a:xfrm>
            <a:off x="628651" y="1485900"/>
            <a:ext cx="10933350" cy="46751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a:buSzPct val="100000"/>
            </a:pPr>
            <a:endParaRPr kumimoji="1" lang="ja-JP" altLang="en-US" dirty="0">
              <a:solidFill>
                <a:schemeClr val="tx1"/>
              </a:solidFill>
              <a:latin typeface="Trebuchet MS" panose="020B0603020202020204" pitchFamily="34" charset="0"/>
              <a:ea typeface="Meiryo UI" panose="020B0604030504040204" pitchFamily="50" charset="-128"/>
            </a:endParaRPr>
          </a:p>
        </p:txBody>
      </p:sp>
      <p:sp>
        <p:nvSpPr>
          <p:cNvPr id="11" name="タイトル 200">
            <a:extLst>
              <a:ext uri="{FF2B5EF4-FFF2-40B4-BE49-F238E27FC236}">
                <a16:creationId xmlns:a16="http://schemas.microsoft.com/office/drawing/2014/main" id="{C6F24E15-DB6E-44FE-BC95-B78AA22DEA80}"/>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実証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検証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ポイント </a:t>
            </a:r>
            <a:r>
              <a:rPr lang="en-US" altLang="ja-JP" sz="1800" dirty="0">
                <a:solidFill>
                  <a:srgbClr val="575757"/>
                </a:solidFill>
                <a:latin typeface="Trebuchet MS" panose="020B0603020202020204" pitchFamily="34" charset="0"/>
              </a:rPr>
              <a:t>(1/X)</a:t>
            </a:r>
            <a:endParaRPr lang="en-US" sz="1800" dirty="0">
              <a:solidFill>
                <a:srgbClr val="575757"/>
              </a:solidFill>
              <a:latin typeface="Trebuchet MS" panose="020B0603020202020204" pitchFamily="34" charset="0"/>
            </a:endParaRPr>
          </a:p>
        </p:txBody>
      </p:sp>
      <p:sp>
        <p:nvSpPr>
          <p:cNvPr id="14" name="Rectangle 21">
            <a:extLst>
              <a:ext uri="{FF2B5EF4-FFF2-40B4-BE49-F238E27FC236}">
                <a16:creationId xmlns:a16="http://schemas.microsoft.com/office/drawing/2014/main" id="{78244CC1-780E-465A-A429-D92C9BB74693}"/>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
        <p:nvSpPr>
          <p:cNvPr id="9" name="Rectangle 20">
            <a:extLst>
              <a:ext uri="{FF2B5EF4-FFF2-40B4-BE49-F238E27FC236}">
                <a16:creationId xmlns:a16="http://schemas.microsoft.com/office/drawing/2014/main" id="{289107A4-7035-485F-BF00-BE15F92ABA96}"/>
              </a:ext>
            </a:extLst>
          </p:cNvPr>
          <p:cNvSpPr/>
          <p:nvPr/>
        </p:nvSpPr>
        <p:spPr>
          <a:xfrm>
            <a:off x="6993984" y="706438"/>
            <a:ext cx="4674141" cy="787416"/>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2404842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550132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6" name="Rectangle 5">
            <a:extLst>
              <a:ext uri="{FF2B5EF4-FFF2-40B4-BE49-F238E27FC236}">
                <a16:creationId xmlns:a16="http://schemas.microsoft.com/office/drawing/2014/main" id="{C71138D6-50EE-4C91-ACA6-72D6C462194E}"/>
              </a:ext>
            </a:extLst>
          </p:cNvPr>
          <p:cNvSpPr/>
          <p:nvPr/>
        </p:nvSpPr>
        <p:spPr>
          <a:xfrm>
            <a:off x="6993984"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0" name="正方形/長方形 9">
            <a:extLst>
              <a:ext uri="{FF2B5EF4-FFF2-40B4-BE49-F238E27FC236}">
                <a16:creationId xmlns:a16="http://schemas.microsoft.com/office/drawing/2014/main" id="{7F8E00D7-F831-4FF1-BF51-1C561EC8CC6B}"/>
              </a:ext>
            </a:extLst>
          </p:cNvPr>
          <p:cNvSpPr/>
          <p:nvPr/>
        </p:nvSpPr>
        <p:spPr>
          <a:xfrm>
            <a:off x="628651" y="1485900"/>
            <a:ext cx="10933350" cy="46751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a:buSzPct val="100000"/>
            </a:pPr>
            <a:endParaRPr kumimoji="1" lang="ja-JP" altLang="en-US" dirty="0">
              <a:solidFill>
                <a:schemeClr val="tx1"/>
              </a:solidFill>
              <a:latin typeface="Trebuchet MS" panose="020B0603020202020204" pitchFamily="34" charset="0"/>
              <a:ea typeface="Meiryo UI" panose="020B0604030504040204" pitchFamily="50" charset="-128"/>
            </a:endParaRPr>
          </a:p>
        </p:txBody>
      </p:sp>
      <p:sp>
        <p:nvSpPr>
          <p:cNvPr id="11" name="タイトル 200">
            <a:extLst>
              <a:ext uri="{FF2B5EF4-FFF2-40B4-BE49-F238E27FC236}">
                <a16:creationId xmlns:a16="http://schemas.microsoft.com/office/drawing/2014/main" id="{C6F24E15-DB6E-44FE-BC95-B78AA22DEA80}"/>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実証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検証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ポイント </a:t>
            </a:r>
            <a:r>
              <a:rPr lang="en-US" altLang="ja-JP" sz="1800" dirty="0">
                <a:solidFill>
                  <a:srgbClr val="575757"/>
                </a:solidFill>
                <a:latin typeface="Trebuchet MS" panose="020B0603020202020204" pitchFamily="34" charset="0"/>
              </a:rPr>
              <a:t>(2/X)</a:t>
            </a:r>
            <a:endParaRPr lang="en-US" sz="1800" dirty="0">
              <a:solidFill>
                <a:srgbClr val="575757"/>
              </a:solidFill>
              <a:latin typeface="Trebuchet MS" panose="020B0603020202020204" pitchFamily="34" charset="0"/>
            </a:endParaRPr>
          </a:p>
        </p:txBody>
      </p:sp>
      <p:sp>
        <p:nvSpPr>
          <p:cNvPr id="14" name="Rectangle 21">
            <a:extLst>
              <a:ext uri="{FF2B5EF4-FFF2-40B4-BE49-F238E27FC236}">
                <a16:creationId xmlns:a16="http://schemas.microsoft.com/office/drawing/2014/main" id="{78244CC1-780E-465A-A429-D92C9BB74693}"/>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
        <p:nvSpPr>
          <p:cNvPr id="13" name="Rectangle 20">
            <a:extLst>
              <a:ext uri="{FF2B5EF4-FFF2-40B4-BE49-F238E27FC236}">
                <a16:creationId xmlns:a16="http://schemas.microsoft.com/office/drawing/2014/main" id="{ACFC85C9-1580-4D6B-83A8-5C6DFEA7FC37}"/>
              </a:ext>
            </a:extLst>
          </p:cNvPr>
          <p:cNvSpPr/>
          <p:nvPr/>
        </p:nvSpPr>
        <p:spPr>
          <a:xfrm>
            <a:off x="6993984" y="706438"/>
            <a:ext cx="4674141" cy="787416"/>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1996741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LANGUAGE_ID" val="1033"/>
  <p:tag name="THINKCELLPRESENTATIONDONOTDELETE" val="&lt;?xml version=&quot;1.0&quot; encoding=&quot;UTF-16&quot; standalone=&quot;yes&quot;?&gt;&lt;root reqver=&quot;25060&quot;&gt;&lt;version val=&quot;2822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BF&quot; g=&quot;E4&quot; b=&quot;FF&quot;/&gt;&lt;m_nBrightness endver=&quot;26206&quot; val=&quot;0&quot;/&gt;&lt;/elem&gt;&lt;/m_vecMRU&gt;&lt;/m_mruColor&gt;&lt;m_eweekdayFirstOfWeek val=&quot;1&quot;/&gt;&lt;m_eweekdayFirstOfWorkweek val=&quot;2&quot;/&gt;&lt;m_eweekdayFirstOfWeekend val=&quot;7&quot;/&gt;&lt;/CPresentation&gt;&lt;/root&gt;"/>
  <p:tag name="EE4P_MASTERWIZARD_MARGINS" val="0"/>
  <p:tag name="EE4P_HIDDEN_MASTER_SHAPES" val="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GSNGF3XSYKgMdxNwKVp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8.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5.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6.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9.xml><?xml version="1.0" encoding="utf-8"?>
<p:tagLst xmlns:a="http://schemas.openxmlformats.org/drawingml/2006/main" xmlns:r="http://schemas.openxmlformats.org/officeDocument/2006/relationships" xmlns:p="http://schemas.openxmlformats.org/presentationml/2006/main">
  <p:tag name="EE4P_HIDDEN_MASTER_SHAPE" val="1"/>
</p:tagLst>
</file>

<file path=ppt/theme/theme1.xml><?xml version="1.0" encoding="utf-8"?>
<a:theme xmlns:a="http://schemas.openxmlformats.org/drawingml/2006/main" name="1_BCG Grid 16:9">
  <a:themeElements>
    <a:clrScheme name="Custom 79">
      <a:dk1>
        <a:srgbClr val="575757"/>
      </a:dk1>
      <a:lt1>
        <a:sysClr val="window" lastClr="FFFFFF"/>
      </a:lt1>
      <a:dk2>
        <a:srgbClr val="0070C0"/>
      </a:dk2>
      <a:lt2>
        <a:srgbClr val="F2F2F2"/>
      </a:lt2>
      <a:accent1>
        <a:srgbClr val="0070C0"/>
      </a:accent1>
      <a:accent2>
        <a:srgbClr val="00B0F0"/>
      </a:accent2>
      <a:accent3>
        <a:srgbClr val="FFC000"/>
      </a:accent3>
      <a:accent4>
        <a:srgbClr val="92D050"/>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potx" id="{F3C9A9EC-4B4A-4AD3-94B4-98994E8C5084}" vid="{74992BC4-5D8A-4B70-AC39-A66B5A4F8C14}"/>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B46A50A8B73674FA7ABF1D0394C60D1" ma:contentTypeVersion="14" ma:contentTypeDescription="新しいドキュメントを作成します。" ma:contentTypeScope="" ma:versionID="4f7be7925152fd4b155059b086939296">
  <xsd:schema xmlns:xsd="http://www.w3.org/2001/XMLSchema" xmlns:xs="http://www.w3.org/2001/XMLSchema" xmlns:p="http://schemas.microsoft.com/office/2006/metadata/properties" xmlns:ns2="4a66a441-741e-407c-ba6a-573e4cb6c84d" xmlns:ns3="b265e943-8b2d-47a8-8f5c-f3ce717b53d7" targetNamespace="http://schemas.microsoft.com/office/2006/metadata/properties" ma:root="true" ma:fieldsID="33c03704a1ef49ee16f89b1b111a4ea1" ns2:_="" ns3:_="">
    <xsd:import namespace="4a66a441-741e-407c-ba6a-573e4cb6c84d"/>
    <xsd:import namespace="b265e943-8b2d-47a8-8f5c-f3ce717b53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6a441-741e-407c-ba6a-573e4cb6c8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65e943-8b2d-47a8-8f5c-f3ce717b53d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7f4530-8314-45a7-9fb0-d7cd6e97de5f}" ma:internalName="TaxCatchAll" ma:showField="CatchAllData" ma:web="b265e943-8b2d-47a8-8f5c-f3ce717b53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5298FC-5939-4B4B-9F9D-E143EDDAAB41}"/>
</file>

<file path=customXml/itemProps2.xml><?xml version="1.0" encoding="utf-8"?>
<ds:datastoreItem xmlns:ds="http://schemas.openxmlformats.org/officeDocument/2006/customXml" ds:itemID="{B1EFE9D1-B058-4652-A6C0-09A8D61BAA2A}"/>
</file>

<file path=docProps/app.xml><?xml version="1.0" encoding="utf-8"?>
<Properties xmlns="http://schemas.openxmlformats.org/officeDocument/2006/extended-properties" xmlns:vt="http://schemas.openxmlformats.org/officeDocument/2006/docPropsVTypes">
  <Template/>
  <TotalTime>0</TotalTime>
  <Words>2469</Words>
  <Application>Microsoft Office PowerPoint</Application>
  <PresentationFormat>ワイド画面</PresentationFormat>
  <Paragraphs>349</Paragraphs>
  <Slides>19</Slides>
  <Notes>18</Notes>
  <HiddenSlides>0</HiddenSlides>
  <MMClips>0</MMClips>
  <ScaleCrop>false</ScaleCrop>
  <HeadingPairs>
    <vt:vector size="10"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ariant>
        <vt:lpstr>目的別スライド ショー</vt:lpstr>
      </vt:variant>
      <vt:variant>
        <vt:i4>1</vt:i4>
      </vt:variant>
    </vt:vector>
  </HeadingPairs>
  <TitlesOfParts>
    <vt:vector size="26" baseType="lpstr">
      <vt:lpstr>Meiryo UI</vt:lpstr>
      <vt:lpstr>メイリオ</vt:lpstr>
      <vt:lpstr>Arial</vt:lpstr>
      <vt:lpstr>Trebuchet MS</vt:lpstr>
      <vt:lpstr>1_BCG Grid 16:9</vt:lpstr>
      <vt:lpstr>think-cell スライド</vt:lpstr>
      <vt:lpstr>PowerPoint プレゼンテーション</vt:lpstr>
      <vt:lpstr>目次</vt:lpstr>
      <vt:lpstr>1. 基本情報  a. 団体情報</vt:lpstr>
      <vt:lpstr>1. 基本情報 b. 実施体制 ・実施場所</vt:lpstr>
      <vt:lpstr>2. 目指す地域移行の姿 a. 目指す姿</vt:lpstr>
      <vt:lpstr>2. 目指す地域移行の姿 b. 実現に向けたロードマップ </vt:lpstr>
      <vt:lpstr>PowerPoint プレゼンテーション</vt:lpstr>
      <vt:lpstr>3. 事業期間で実施すること a. 実証 (検証) ポイント (1/X)</vt:lpstr>
      <vt:lpstr>3. 事業期間で実施すること a. 実証 (検証) ポイント (2/X)</vt:lpstr>
      <vt:lpstr>3. 事業期間で実施すること a. 実証 (検証) ポイント (3/X)</vt:lpstr>
      <vt:lpstr>3. 事業期間で実施すること b. 事業内スケジュール (1/X)</vt:lpstr>
      <vt:lpstr>3. 事業期間で実施すること c. 予定成果物</vt:lpstr>
      <vt:lpstr>4.支出計画 (詳細な内訳は別紙)</vt:lpstr>
      <vt:lpstr>5.個人情報の取扱い方法</vt:lpstr>
      <vt:lpstr>次ページ以降は記載例 ※本ページ以降は提出時には削除してください。</vt:lpstr>
      <vt:lpstr>2. 目指す地域移行の姿 a. 目指す姿</vt:lpstr>
      <vt:lpstr>2. 目指す地域移行の姿 b. 実現に向けたロードマップ </vt:lpstr>
      <vt:lpstr>3. 事業期間で実施すること a. 実証 (検証) ポイント (1/X)</vt:lpstr>
      <vt:lpstr>4.支出計画 (詳細な内訳は別紙)</vt:lpstr>
      <vt:lpstr>Format Guide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2022-07-28T07:03:14Z</dcterms:created>
  <dcterms:modified xsi:type="dcterms:W3CDTF">2022-07-28T07:04:25Z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5c4f4-7a29-4385-b7a5-afbe2154ae6f_Enabled">
    <vt:lpwstr>true</vt:lpwstr>
  </property>
  <property fmtid="{D5CDD505-2E9C-101B-9397-08002B2CF9AE}" pid="3" name="MSIP_Label_b0d5c4f4-7a29-4385-b7a5-afbe2154ae6f_SetDate">
    <vt:lpwstr>2022-07-28T07:03:53Z</vt:lpwstr>
  </property>
  <property fmtid="{D5CDD505-2E9C-101B-9397-08002B2CF9AE}" pid="4" name="MSIP_Label_b0d5c4f4-7a29-4385-b7a5-afbe2154ae6f_Method">
    <vt:lpwstr>Standard</vt:lpwstr>
  </property>
  <property fmtid="{D5CDD505-2E9C-101B-9397-08002B2CF9AE}" pid="5" name="MSIP_Label_b0d5c4f4-7a29-4385-b7a5-afbe2154ae6f_Name">
    <vt:lpwstr>Confidential</vt:lpwstr>
  </property>
  <property fmtid="{D5CDD505-2E9C-101B-9397-08002B2CF9AE}" pid="6" name="MSIP_Label_b0d5c4f4-7a29-4385-b7a5-afbe2154ae6f_SiteId">
    <vt:lpwstr>2dfb2f0b-4d21-4268-9559-72926144c918</vt:lpwstr>
  </property>
  <property fmtid="{D5CDD505-2E9C-101B-9397-08002B2CF9AE}" pid="7" name="MSIP_Label_b0d5c4f4-7a29-4385-b7a5-afbe2154ae6f_ActionId">
    <vt:lpwstr>4bac89e5-eebf-4921-9b79-2a4da6f3a716</vt:lpwstr>
  </property>
  <property fmtid="{D5CDD505-2E9C-101B-9397-08002B2CF9AE}" pid="8" name="MSIP_Label_b0d5c4f4-7a29-4385-b7a5-afbe2154ae6f_ContentBits">
    <vt:lpwstr>0</vt:lpwstr>
  </property>
  <property fmtid="{D5CDD505-2E9C-101B-9397-08002B2CF9AE}" pid="9" name="bcgClassification">
    <vt:lpwstr>bcgConfidential</vt:lpwstr>
  </property>
</Properties>
</file>