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2.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3.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4.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5.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6.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notesSlides/notesSlide7.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8.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9.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notesSlides/notesSlide10.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notesSlides/notesSlide11.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autoCompressPictures="0">
  <p:sldMasterIdLst>
    <p:sldMasterId id="2147485173" r:id="rId4"/>
  </p:sldMasterIdLst>
  <p:notesMasterIdLst>
    <p:notesMasterId r:id="rId18"/>
  </p:notesMasterIdLst>
  <p:handoutMasterIdLst>
    <p:handoutMasterId r:id="rId19"/>
  </p:handoutMasterIdLst>
  <p:sldIdLst>
    <p:sldId id="1384" r:id="rId5"/>
    <p:sldId id="2905" r:id="rId6"/>
    <p:sldId id="2818" r:id="rId7"/>
    <p:sldId id="2814" r:id="rId8"/>
    <p:sldId id="2912" r:id="rId9"/>
    <p:sldId id="2910" r:id="rId10"/>
    <p:sldId id="2897" r:id="rId11"/>
    <p:sldId id="2899" r:id="rId12"/>
    <p:sldId id="2898" r:id="rId13"/>
    <p:sldId id="2817" r:id="rId14"/>
    <p:sldId id="2911" r:id="rId15"/>
    <p:sldId id="2903" r:id="rId16"/>
    <p:sldId id="2904" r:id="rId17"/>
  </p:sldIdLst>
  <p:sldSz cx="12192000" cy="6858000"/>
  <p:notesSz cx="9866313" cy="6735763"/>
  <p:custShowLst>
    <p:custShow name="Format Guide Workshop" id="0">
      <p:sldLst/>
    </p:custShow>
  </p:custShowLst>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E3D957"/>
    <a:srgbClr val="B4C01E"/>
    <a:srgbClr val="E1F7FF"/>
    <a:srgbClr val="0000FF"/>
    <a:srgbClr val="ED517E"/>
    <a:srgbClr val="66CCFF"/>
    <a:srgbClr val="EBC5D0"/>
    <a:srgbClr val="9A9A9A"/>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90DD60-C1F0-4231-8CB9-600999BEBE88}" v="138" dt="2022-06-14T01:11:23.4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88" autoAdjust="0"/>
    <p:restoredTop sz="96242" autoAdjust="0"/>
  </p:normalViewPr>
  <p:slideViewPr>
    <p:cSldViewPr snapToGrid="0">
      <p:cViewPr>
        <p:scale>
          <a:sx n="70" d="100"/>
          <a:sy n="70" d="100"/>
        </p:scale>
        <p:origin x="60" y="104"/>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50" d="100"/>
        <a:sy n="50" d="100"/>
      </p:scale>
      <p:origin x="0" y="0"/>
    </p:cViewPr>
  </p:sorterViewPr>
  <p:notesViewPr>
    <p:cSldViewPr snapToGrid="0">
      <p:cViewPr varScale="1">
        <p:scale>
          <a:sx n="115" d="100"/>
          <a:sy n="115" d="100"/>
        </p:scale>
        <p:origin x="1428" y="114"/>
      </p:cViewPr>
      <p:guideLst/>
    </p:cSldViewPr>
  </p:notesViewPr>
  <p:gridSpacing cx="39601" cy="39601"/>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4275402" cy="337958"/>
          </a:xfrm>
          <a:prstGeom prst="rect">
            <a:avLst/>
          </a:prstGeom>
        </p:spPr>
        <p:txBody>
          <a:bodyPr vert="horz" lIns="92471" tIns="46234" rIns="92471" bIns="46234" rtlCol="0"/>
          <a:lstStyle>
            <a:lvl1pPr algn="l">
              <a:defRPr sz="1200"/>
            </a:lvl1pPr>
          </a:lstStyle>
          <a:p>
            <a:endParaRPr lang="en-US" sz="800" dirty="0"/>
          </a:p>
        </p:txBody>
      </p:sp>
      <p:sp>
        <p:nvSpPr>
          <p:cNvPr id="3" name="Date Placeholder 2"/>
          <p:cNvSpPr>
            <a:spLocks noGrp="1"/>
          </p:cNvSpPr>
          <p:nvPr>
            <p:ph type="dt" sz="quarter" idx="1"/>
          </p:nvPr>
        </p:nvSpPr>
        <p:spPr>
          <a:xfrm>
            <a:off x="5588631" y="3"/>
            <a:ext cx="4275402" cy="337958"/>
          </a:xfrm>
          <a:prstGeom prst="rect">
            <a:avLst/>
          </a:prstGeom>
        </p:spPr>
        <p:txBody>
          <a:bodyPr vert="horz" lIns="92471" tIns="46234" rIns="92471" bIns="46234" rtlCol="0"/>
          <a:lstStyle>
            <a:lvl1pPr algn="r">
              <a:defRPr sz="1200"/>
            </a:lvl1pPr>
          </a:lstStyle>
          <a:p>
            <a:fld id="{57691E93-EF64-46CC-85E2-BBB5BEDB9501}" type="datetimeFigureOut">
              <a:rPr lang="en-US" sz="800"/>
              <a:t>6/17/2022</a:t>
            </a:fld>
            <a:endParaRPr lang="en-US" sz="800" dirty="0"/>
          </a:p>
        </p:txBody>
      </p:sp>
      <p:sp>
        <p:nvSpPr>
          <p:cNvPr id="4" name="Footer Placeholder 3"/>
          <p:cNvSpPr>
            <a:spLocks noGrp="1"/>
          </p:cNvSpPr>
          <p:nvPr>
            <p:ph type="ftr" sz="quarter" idx="2"/>
          </p:nvPr>
        </p:nvSpPr>
        <p:spPr>
          <a:xfrm>
            <a:off x="3" y="6397811"/>
            <a:ext cx="4275402" cy="337957"/>
          </a:xfrm>
          <a:prstGeom prst="rect">
            <a:avLst/>
          </a:prstGeom>
        </p:spPr>
        <p:txBody>
          <a:bodyPr vert="horz" lIns="92471" tIns="46234" rIns="92471" bIns="46234" rtlCol="0" anchor="b"/>
          <a:lstStyle>
            <a:lvl1pPr algn="l">
              <a:defRPr sz="1200"/>
            </a:lvl1pPr>
          </a:lstStyle>
          <a:p>
            <a:endParaRPr lang="en-US" sz="800" dirty="0"/>
          </a:p>
        </p:txBody>
      </p:sp>
      <p:sp>
        <p:nvSpPr>
          <p:cNvPr id="5" name="Slide Number Placeholder 4"/>
          <p:cNvSpPr>
            <a:spLocks noGrp="1"/>
          </p:cNvSpPr>
          <p:nvPr>
            <p:ph type="sldNum" sz="quarter" idx="3"/>
          </p:nvPr>
        </p:nvSpPr>
        <p:spPr>
          <a:xfrm>
            <a:off x="5588631" y="6397811"/>
            <a:ext cx="4275402" cy="337957"/>
          </a:xfrm>
          <a:prstGeom prst="rect">
            <a:avLst/>
          </a:prstGeom>
        </p:spPr>
        <p:txBody>
          <a:bodyPr vert="horz" lIns="92471" tIns="46234" rIns="92471" bIns="46234" rtlCol="0" anchor="b"/>
          <a:lstStyle>
            <a:lvl1pPr algn="r">
              <a:defRPr sz="1200"/>
            </a:lvl1pPr>
          </a:lstStyle>
          <a:p>
            <a:fld id="{3DCECA85-2A7A-423F-89EA-6868CB52DF19}" type="slidenum">
              <a:rPr lang="en-US" sz="800"/>
              <a:t>‹#›</a:t>
            </a:fld>
            <a:endParaRPr lang="en-US" sz="800" dirty="0"/>
          </a:p>
        </p:txBody>
      </p:sp>
    </p:spTree>
    <p:extLst>
      <p:ext uri="{BB962C8B-B14F-4D97-AF65-F5344CB8AC3E}">
        <p14:creationId xmlns:p14="http://schemas.microsoft.com/office/powerpoint/2010/main" val="1709377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5" name="Rectangle 54"/>
          <p:cNvSpPr/>
          <p:nvPr/>
        </p:nvSpPr>
        <p:spPr>
          <a:xfrm>
            <a:off x="0" y="5240167"/>
            <a:ext cx="9864030" cy="149559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2471" tIns="46234" rIns="92471" bIns="46234" rtlCol="0" anchor="ctr"/>
          <a:lstStyle/>
          <a:p>
            <a:pPr algn="ctr"/>
            <a:endParaRPr lang="en-US" dirty="0"/>
          </a:p>
        </p:txBody>
      </p:sp>
      <p:sp>
        <p:nvSpPr>
          <p:cNvPr id="2" name="Header Placeholder 1"/>
          <p:cNvSpPr>
            <a:spLocks noGrp="1"/>
          </p:cNvSpPr>
          <p:nvPr>
            <p:ph type="hdr" sz="quarter"/>
          </p:nvPr>
        </p:nvSpPr>
        <p:spPr>
          <a:xfrm>
            <a:off x="117013" y="3"/>
            <a:ext cx="4158392" cy="337958"/>
          </a:xfrm>
          <a:prstGeom prst="rect">
            <a:avLst/>
          </a:prstGeom>
        </p:spPr>
        <p:txBody>
          <a:bodyPr vert="horz" lIns="92471" tIns="46234" rIns="92471" bIns="46234" rtlCol="0"/>
          <a:lstStyle>
            <a:lvl1pPr algn="l">
              <a:defRPr sz="800"/>
            </a:lvl1pPr>
          </a:lstStyle>
          <a:p>
            <a:endParaRPr lang="en-US" dirty="0"/>
          </a:p>
        </p:txBody>
      </p:sp>
      <p:sp>
        <p:nvSpPr>
          <p:cNvPr id="3" name="Date Placeholder 2"/>
          <p:cNvSpPr>
            <a:spLocks noGrp="1"/>
          </p:cNvSpPr>
          <p:nvPr>
            <p:ph type="dt" idx="1"/>
          </p:nvPr>
        </p:nvSpPr>
        <p:spPr>
          <a:xfrm>
            <a:off x="5588631" y="3"/>
            <a:ext cx="4160671" cy="337958"/>
          </a:xfrm>
          <a:prstGeom prst="rect">
            <a:avLst/>
          </a:prstGeom>
        </p:spPr>
        <p:txBody>
          <a:bodyPr vert="horz" lIns="92471" tIns="46234" rIns="92471" bIns="46234" rtlCol="0"/>
          <a:lstStyle>
            <a:lvl1pPr algn="r">
              <a:defRPr sz="800"/>
            </a:lvl1pPr>
          </a:lstStyle>
          <a:p>
            <a:fld id="{3AD9BDA7-98EF-4344-B91C-30A07E8A84B0}" type="datetimeFigureOut">
              <a:rPr lang="en-US" smtClean="0"/>
              <a:pPr/>
              <a:t>6/17/2022</a:t>
            </a:fld>
            <a:endParaRPr lang="en-US" dirty="0"/>
          </a:p>
        </p:txBody>
      </p:sp>
      <p:sp>
        <p:nvSpPr>
          <p:cNvPr id="4" name="Slide Image Placeholder 3"/>
          <p:cNvSpPr>
            <a:spLocks noGrp="1" noRot="1" noChangeAspect="1"/>
          </p:cNvSpPr>
          <p:nvPr>
            <p:ph type="sldImg" idx="2"/>
          </p:nvPr>
        </p:nvSpPr>
        <p:spPr>
          <a:xfrm>
            <a:off x="563563" y="203200"/>
            <a:ext cx="8739187" cy="4914900"/>
          </a:xfrm>
          <a:prstGeom prst="rect">
            <a:avLst/>
          </a:prstGeom>
          <a:noFill/>
          <a:ln w="9525">
            <a:solidFill>
              <a:schemeClr val="bg2"/>
            </a:solidFill>
          </a:ln>
        </p:spPr>
        <p:txBody>
          <a:bodyPr vert="horz" lIns="92471" tIns="46234" rIns="92471" bIns="46234" rtlCol="0" anchor="ctr"/>
          <a:lstStyle/>
          <a:p>
            <a:endParaRPr lang="en-US" dirty="0"/>
          </a:p>
        </p:txBody>
      </p:sp>
      <p:sp>
        <p:nvSpPr>
          <p:cNvPr id="5" name="Notes Placeholder 4"/>
          <p:cNvSpPr>
            <a:spLocks noGrp="1"/>
          </p:cNvSpPr>
          <p:nvPr>
            <p:ph type="body" sz="quarter" idx="3"/>
          </p:nvPr>
        </p:nvSpPr>
        <p:spPr>
          <a:xfrm>
            <a:off x="132518" y="5321554"/>
            <a:ext cx="9601278" cy="653628"/>
          </a:xfrm>
          <a:prstGeom prst="rect">
            <a:avLst/>
          </a:prstGeom>
        </p:spPr>
        <p:txBody>
          <a:bodyPr vert="horz" lIns="92471" tIns="46234" rIns="92471" bIns="46234"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117013" y="6397811"/>
            <a:ext cx="4158392" cy="337957"/>
          </a:xfrm>
          <a:prstGeom prst="rect">
            <a:avLst/>
          </a:prstGeom>
        </p:spPr>
        <p:txBody>
          <a:bodyPr vert="horz" lIns="92471" tIns="46234" rIns="92471" bIns="46234" rtlCol="0" anchor="b"/>
          <a:lstStyle>
            <a:lvl1pPr algn="l">
              <a:defRPr sz="800"/>
            </a:lvl1pPr>
          </a:lstStyle>
          <a:p>
            <a:endParaRPr lang="en-US" dirty="0"/>
          </a:p>
        </p:txBody>
      </p:sp>
      <p:sp>
        <p:nvSpPr>
          <p:cNvPr id="7" name="Slide Number Placeholder 6"/>
          <p:cNvSpPr>
            <a:spLocks noGrp="1"/>
          </p:cNvSpPr>
          <p:nvPr>
            <p:ph type="sldNum" sz="quarter" idx="5"/>
          </p:nvPr>
        </p:nvSpPr>
        <p:spPr>
          <a:xfrm>
            <a:off x="5588631" y="6397811"/>
            <a:ext cx="4145166" cy="337957"/>
          </a:xfrm>
          <a:prstGeom prst="rect">
            <a:avLst/>
          </a:prstGeom>
        </p:spPr>
        <p:txBody>
          <a:bodyPr vert="horz" lIns="92471" tIns="46234" rIns="92471" bIns="46234" rtlCol="0" anchor="b"/>
          <a:lstStyle>
            <a:lvl1pPr algn="r">
              <a:defRPr sz="800"/>
            </a:lvl1pPr>
          </a:lstStyle>
          <a:p>
            <a:r>
              <a:rPr lang="en-US" dirty="0"/>
              <a:t>Notes view: </a:t>
            </a:r>
            <a:fld id="{128CEAFE-FA94-43E5-B0FF-D47E1CCDD1B4}" type="slidenum">
              <a:rPr lang="en-US" smtClean="0"/>
              <a:pPr/>
              <a:t>‹#›</a:t>
            </a:fld>
            <a:endParaRPr lang="en-US" dirty="0"/>
          </a:p>
        </p:txBody>
      </p:sp>
    </p:spTree>
    <p:extLst>
      <p:ext uri="{BB962C8B-B14F-4D97-AF65-F5344CB8AC3E}">
        <p14:creationId xmlns:p14="http://schemas.microsoft.com/office/powerpoint/2010/main" val="4173362221"/>
      </p:ext>
    </p:extLst>
  </p:cSld>
  <p:clrMap bg1="lt1" tx1="dk1" bg2="lt2" tx2="dk2" accent1="accent1" accent2="accent2" accent3="accent3" accent4="accent4" accent5="accent5" accent6="accent6" hlink="hlink" folHlink="folHlink"/>
  <p:notesStyle>
    <a:lvl1pPr marL="0" indent="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1pPr>
    <a:lvl2pPr marL="114300" indent="-11430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2pPr>
    <a:lvl3pPr marL="228600" indent="-114300" algn="l" defTabSz="914400" rtl="0" eaLnBrk="1" latinLnBrk="0" hangingPunct="1">
      <a:spcAft>
        <a:spcPts val="600"/>
      </a:spcAft>
      <a:buClr>
        <a:schemeClr val="tx2"/>
      </a:buClr>
      <a:buFont typeface="Arial" panose="020B0604020202020204" pitchFamily="34" charset="0"/>
      <a:buChar char="•"/>
      <a:defRPr sz="1200" kern="1200">
        <a:solidFill>
          <a:schemeClr val="tx1"/>
        </a:solidFill>
        <a:latin typeface="+mn-lt"/>
        <a:ea typeface="+mn-ea"/>
        <a:cs typeface="+mn-cs"/>
      </a:defRPr>
    </a:lvl3pPr>
    <a:lvl4pPr marL="514350" indent="-114300" algn="l" defTabSz="914400" rtl="0" eaLnBrk="1" latinLnBrk="0" hangingPunct="1">
      <a:spcAft>
        <a:spcPts val="600"/>
      </a:spcAft>
      <a:buFont typeface="Arial" panose="020B0604020202020204" pitchFamily="34" charset="0"/>
      <a:buChar char="•"/>
      <a:defRPr sz="1000" kern="1200">
        <a:solidFill>
          <a:schemeClr val="tx1"/>
        </a:solidFill>
        <a:latin typeface="+mn-lt"/>
        <a:ea typeface="+mn-ea"/>
        <a:cs typeface="+mn-cs"/>
      </a:defRPr>
    </a:lvl4pPr>
    <a:lvl5pPr marL="685800" indent="-114300" algn="l" defTabSz="914400" rtl="0" eaLnBrk="1" latinLnBrk="0" hangingPunct="1">
      <a:spcAft>
        <a:spcPts val="600"/>
      </a:spcAft>
      <a:buClr>
        <a:schemeClr val="tx2"/>
      </a:buClr>
      <a:buFont typeface="Arial" panose="020B0604020202020204" pitchFamily="34" charset="0"/>
      <a:buChar char="•"/>
      <a:defRPr sz="1000" i="1"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122" userDrawn="1">
          <p15:clr>
            <a:srgbClr val="F26B43"/>
          </p15:clr>
        </p15:guide>
        <p15:guide id="2" pos="3108"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a:t>
            </a:fld>
            <a:endParaRPr lang="en-US" dirty="0">
              <a:solidFill>
                <a:srgbClr val="6E6F73"/>
              </a:solidFill>
            </a:endParaRPr>
          </a:p>
        </p:txBody>
      </p:sp>
    </p:spTree>
    <p:extLst>
      <p:ext uri="{BB962C8B-B14F-4D97-AF65-F5344CB8AC3E}">
        <p14:creationId xmlns:p14="http://schemas.microsoft.com/office/powerpoint/2010/main" val="40855496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10</a:t>
            </a:fld>
            <a:endParaRPr lang="en-US" dirty="0">
              <a:solidFill>
                <a:srgbClr val="6E6F73"/>
              </a:solidFill>
            </a:endParaRPr>
          </a:p>
        </p:txBody>
      </p:sp>
    </p:spTree>
    <p:extLst>
      <p:ext uri="{BB962C8B-B14F-4D97-AF65-F5344CB8AC3E}">
        <p14:creationId xmlns:p14="http://schemas.microsoft.com/office/powerpoint/2010/main" val="25103920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11</a:t>
            </a:fld>
            <a:endParaRPr lang="en-US" dirty="0">
              <a:solidFill>
                <a:srgbClr val="6E6F73"/>
              </a:solidFill>
            </a:endParaRPr>
          </a:p>
        </p:txBody>
      </p:sp>
    </p:spTree>
    <p:extLst>
      <p:ext uri="{BB962C8B-B14F-4D97-AF65-F5344CB8AC3E}">
        <p14:creationId xmlns:p14="http://schemas.microsoft.com/office/powerpoint/2010/main" val="5818793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12</a:t>
            </a:fld>
            <a:endParaRPr lang="en-US" dirty="0">
              <a:solidFill>
                <a:srgbClr val="6E6F73"/>
              </a:solidFill>
            </a:endParaRPr>
          </a:p>
        </p:txBody>
      </p:sp>
    </p:spTree>
    <p:extLst>
      <p:ext uri="{BB962C8B-B14F-4D97-AF65-F5344CB8AC3E}">
        <p14:creationId xmlns:p14="http://schemas.microsoft.com/office/powerpoint/2010/main" val="1835173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2</a:t>
            </a:fld>
            <a:endParaRPr lang="en-US" dirty="0">
              <a:solidFill>
                <a:srgbClr val="6E6F73"/>
              </a:solidFill>
            </a:endParaRPr>
          </a:p>
        </p:txBody>
      </p:sp>
    </p:spTree>
    <p:extLst>
      <p:ext uri="{BB962C8B-B14F-4D97-AF65-F5344CB8AC3E}">
        <p14:creationId xmlns:p14="http://schemas.microsoft.com/office/powerpoint/2010/main" val="1647840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3</a:t>
            </a:fld>
            <a:endParaRPr lang="en-US" dirty="0">
              <a:solidFill>
                <a:srgbClr val="6E6F73"/>
              </a:solidFill>
            </a:endParaRPr>
          </a:p>
        </p:txBody>
      </p:sp>
    </p:spTree>
    <p:extLst>
      <p:ext uri="{BB962C8B-B14F-4D97-AF65-F5344CB8AC3E}">
        <p14:creationId xmlns:p14="http://schemas.microsoft.com/office/powerpoint/2010/main" val="4095448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4</a:t>
            </a:fld>
            <a:endParaRPr lang="en-US" dirty="0">
              <a:solidFill>
                <a:srgbClr val="6E6F73"/>
              </a:solidFill>
            </a:endParaRPr>
          </a:p>
        </p:txBody>
      </p:sp>
    </p:spTree>
    <p:extLst>
      <p:ext uri="{BB962C8B-B14F-4D97-AF65-F5344CB8AC3E}">
        <p14:creationId xmlns:p14="http://schemas.microsoft.com/office/powerpoint/2010/main" val="25251634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5</a:t>
            </a:fld>
            <a:endParaRPr lang="en-US" dirty="0">
              <a:solidFill>
                <a:srgbClr val="6E6F73"/>
              </a:solidFill>
            </a:endParaRPr>
          </a:p>
        </p:txBody>
      </p:sp>
    </p:spTree>
    <p:extLst>
      <p:ext uri="{BB962C8B-B14F-4D97-AF65-F5344CB8AC3E}">
        <p14:creationId xmlns:p14="http://schemas.microsoft.com/office/powerpoint/2010/main" val="40633096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6</a:t>
            </a:fld>
            <a:endParaRPr lang="en-US" dirty="0">
              <a:solidFill>
                <a:srgbClr val="6E6F73"/>
              </a:solidFill>
            </a:endParaRPr>
          </a:p>
        </p:txBody>
      </p:sp>
    </p:spTree>
    <p:extLst>
      <p:ext uri="{BB962C8B-B14F-4D97-AF65-F5344CB8AC3E}">
        <p14:creationId xmlns:p14="http://schemas.microsoft.com/office/powerpoint/2010/main" val="4021632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7</a:t>
            </a:fld>
            <a:endParaRPr lang="en-US" dirty="0">
              <a:solidFill>
                <a:srgbClr val="6E6F73"/>
              </a:solidFill>
            </a:endParaRPr>
          </a:p>
        </p:txBody>
      </p:sp>
    </p:spTree>
    <p:extLst>
      <p:ext uri="{BB962C8B-B14F-4D97-AF65-F5344CB8AC3E}">
        <p14:creationId xmlns:p14="http://schemas.microsoft.com/office/powerpoint/2010/main" val="42549873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8</a:t>
            </a:fld>
            <a:endParaRPr lang="en-US" dirty="0">
              <a:solidFill>
                <a:srgbClr val="6E6F73"/>
              </a:solidFill>
            </a:endParaRPr>
          </a:p>
        </p:txBody>
      </p:sp>
    </p:spTree>
    <p:extLst>
      <p:ext uri="{BB962C8B-B14F-4D97-AF65-F5344CB8AC3E}">
        <p14:creationId xmlns:p14="http://schemas.microsoft.com/office/powerpoint/2010/main" val="13522014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9</a:t>
            </a:fld>
            <a:endParaRPr lang="en-US" dirty="0">
              <a:solidFill>
                <a:srgbClr val="6E6F73"/>
              </a:solidFill>
            </a:endParaRPr>
          </a:p>
        </p:txBody>
      </p:sp>
    </p:spTree>
    <p:extLst>
      <p:ext uri="{BB962C8B-B14F-4D97-AF65-F5344CB8AC3E}">
        <p14:creationId xmlns:p14="http://schemas.microsoft.com/office/powerpoint/2010/main" val="40083675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 Title Only">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420B4AD4-D276-42F6-830E-EE3504A6BA64}"/>
              </a:ext>
            </a:extLst>
          </p:cNvPr>
          <p:cNvGraphicFramePr>
            <a:graphicFrameLocks noChangeAspect="1"/>
          </p:cNvGraphicFramePr>
          <p:nvPr userDrawn="1">
            <p:custDataLst>
              <p:tags r:id="rId2"/>
            </p:custDataLst>
            <p:extLst>
              <p:ext uri="{D42A27DB-BD31-4B8C-83A1-F6EECF244321}">
                <p14:modId xmlns:p14="http://schemas.microsoft.com/office/powerpoint/2010/main" val="410666165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2" name="think-cell Slide" r:id="rId4" imgW="395" imgH="396" progId="TCLayout.ActiveDocument.1">
                  <p:embed/>
                </p:oleObj>
              </mc:Choice>
              <mc:Fallback>
                <p:oleObj name="think-cell Slide" r:id="rId4" imgW="395" imgH="396" progId="TCLayout.ActiveDocument.1">
                  <p:embed/>
                  <p:pic>
                    <p:nvPicPr>
                      <p:cNvPr id="3" name="Object 2" hidden="1">
                        <a:extLst>
                          <a:ext uri="{FF2B5EF4-FFF2-40B4-BE49-F238E27FC236}">
                            <a16:creationId xmlns:a16="http://schemas.microsoft.com/office/drawing/2014/main" id="{420B4AD4-D276-42F6-830E-EE3504A6BA6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7"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dirty="0">
              <a:solidFill>
                <a:prstClr val="white">
                  <a:lumMod val="50000"/>
                </a:prstClr>
              </a:solidFill>
            </a:endParaRPr>
          </a:p>
        </p:txBody>
      </p:sp>
      <p:sp>
        <p:nvSpPr>
          <p:cNvPr id="7" name="Copyright" hidden="1"/>
          <p:cNvSpPr txBox="1"/>
          <p:nvPr userDrawn="1"/>
        </p:nvSpPr>
        <p:spPr>
          <a:xfrm rot="16200000">
            <a:off x="9486902" y="3922497"/>
            <a:ext cx="5133975" cy="96950"/>
          </a:xfrm>
          <a:prstGeom prst="rect">
            <a:avLst/>
          </a:prstGeom>
          <a:noFill/>
        </p:spPr>
        <p:txBody>
          <a:bodyPr wrap="square" lIns="0" tIns="0" rIns="0" bIns="0" rtlCol="0" anchor="t">
            <a:spAutoFit/>
          </a:bodyPr>
          <a:lstStyle/>
          <a:p>
            <a:pPr defTabSz="914377">
              <a:lnSpc>
                <a:spcPct val="90000"/>
              </a:lnSpc>
              <a:spcAft>
                <a:spcPts val="600"/>
              </a:spcAft>
            </a:pPr>
            <a:r>
              <a:rPr lang="en-US" sz="700" dirty="0">
                <a:solidFill>
                  <a:prstClr val="white">
                    <a:lumMod val="50000"/>
                  </a:prstClr>
                </a:solidFill>
                <a:sym typeface="Trebuchet MS" panose="020B0603020202020204" pitchFamily="34" charset="0"/>
              </a:rPr>
              <a:t>Copyright © 2018 by The Boston Consulting Group, Inc. All rights reserved.</a:t>
            </a:r>
          </a:p>
        </p:txBody>
      </p:sp>
      <p:sp>
        <p:nvSpPr>
          <p:cNvPr id="8" name="Title 7"/>
          <p:cNvSpPr>
            <a:spLocks noGrp="1"/>
          </p:cNvSpPr>
          <p:nvPr>
            <p:ph type="title" hasCustomPrompt="1"/>
          </p:nvPr>
        </p:nvSpPr>
        <p:spPr>
          <a:xfrm>
            <a:off x="630001" y="622802"/>
            <a:ext cx="10933351" cy="332399"/>
          </a:xfrm>
        </p:spPr>
        <p:txBody>
          <a:bodyPr vert="horz"/>
          <a:lstStyle>
            <a:lvl1pPr>
              <a:defRPr>
                <a:latin typeface="Meiryo UI" panose="020B0604030504040204" pitchFamily="50" charset="-128"/>
                <a:ea typeface="Meiryo UI" panose="020B0604030504040204" pitchFamily="50" charset="-128"/>
                <a:sym typeface="Trebuchet MS" panose="020B0603020202020204" pitchFamily="34" charset="0"/>
              </a:defRPr>
            </a:lvl1pPr>
          </a:lstStyle>
          <a:p>
            <a:r>
              <a:rPr lang="en-US" dirty="0"/>
              <a:t>Click to add title</a:t>
            </a:r>
          </a:p>
        </p:txBody>
      </p:sp>
    </p:spTree>
    <p:extLst>
      <p:ext uri="{BB962C8B-B14F-4D97-AF65-F5344CB8AC3E}">
        <p14:creationId xmlns:p14="http://schemas.microsoft.com/office/powerpoint/2010/main" val="7332632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D. Blank">
    <p:bg>
      <p:bgPr>
        <a:solidFill>
          <a:schemeClr val="bg1"/>
        </a:solidFill>
        <a:effectLst/>
      </p:bgPr>
    </p:bg>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lvl1pPr>
              <a:defRPr>
                <a:latin typeface="+mn-lt"/>
                <a:sym typeface="Trebuchet MS" panose="020B0603020202020204" pitchFamily="34" charset="0"/>
              </a:defRPr>
            </a:lvl1pPr>
          </a:lstStyle>
          <a:p>
            <a:endParaRPr lang="en-US" dirty="0">
              <a:solidFill>
                <a:prstClr val="white">
                  <a:lumMod val="50000"/>
                </a:prstClr>
              </a:solidFill>
            </a:endParaRPr>
          </a:p>
        </p:txBody>
      </p:sp>
    </p:spTree>
    <p:extLst>
      <p:ext uri="{BB962C8B-B14F-4D97-AF65-F5344CB8AC3E}">
        <p14:creationId xmlns:p14="http://schemas.microsoft.com/office/powerpoint/2010/main" val="391424113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theme" Target="../theme/theme1.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3.xml"/><Relationship Id="rId5" Type="http://schemas.openxmlformats.org/officeDocument/2006/relationships/tags" Target="../tags/tag2.xml"/><Relationship Id="rId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5"/>
            </p:custDataLst>
            <p:extLst>
              <p:ext uri="{D42A27DB-BD31-4B8C-83A1-F6EECF244321}">
                <p14:modId xmlns:p14="http://schemas.microsoft.com/office/powerpoint/2010/main" val="684960958"/>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spid="_x0000_s1028" name="think-cell Slide" r:id="rId7" imgW="270" imgH="270" progId="TCLayout.ActiveDocument.1">
                  <p:embed/>
                </p:oleObj>
              </mc:Choice>
              <mc:Fallback>
                <p:oleObj name="think-cell Slide" r:id="rId7" imgW="270" imgH="270" progId="TCLayout.ActiveDocument.1">
                  <p:embed/>
                  <p:pic>
                    <p:nvPicPr>
                      <p:cNvPr id="2" name="Object 1" hidden="1"/>
                      <p:cNvPicPr/>
                      <p:nvPr/>
                    </p:nvPicPr>
                    <p:blipFill>
                      <a:blip r:embed="rId8"/>
                      <a:stretch>
                        <a:fillRect/>
                      </a:stretch>
                    </p:blipFill>
                    <p:spPr>
                      <a:xfrm>
                        <a:off x="1589" y="1589"/>
                        <a:ext cx="1587" cy="1587"/>
                      </a:xfrm>
                      <a:prstGeom prst="rect">
                        <a:avLst/>
                      </a:prstGeom>
                    </p:spPr>
                  </p:pic>
                </p:oleObj>
              </mc:Fallback>
            </mc:AlternateContent>
          </a:graphicData>
        </a:graphic>
      </p:graphicFrame>
      <p:sp>
        <p:nvSpPr>
          <p:cNvPr id="3" name="Rectangle 2" hidden="1"/>
          <p:cNvSpPr/>
          <p:nvPr userDrawn="1">
            <p:custDataLst>
              <p:tags r:id="rId6"/>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90000"/>
              </a:lnSpc>
              <a:spcBef>
                <a:spcPct val="0"/>
              </a:spcBef>
              <a:spcAft>
                <a:spcPct val="0"/>
              </a:spcAft>
            </a:pPr>
            <a:endParaRPr kumimoji="1" lang="en-US" sz="2400" b="0" i="0" baseline="0" dirty="0" err="1">
              <a:solidFill>
                <a:srgbClr val="FFFFFF"/>
              </a:solidFill>
              <a:latin typeface="Trebuchet MS" panose="020B0603020202020204" pitchFamily="34" charset="0"/>
              <a:ea typeface="+mj-ea"/>
              <a:cs typeface="+mj-cs"/>
              <a:sym typeface="Trebuchet MS" panose="020B0603020202020204" pitchFamily="34" charset="0"/>
            </a:endParaRPr>
          </a:p>
        </p:txBody>
      </p:sp>
      <p:sp>
        <p:nvSpPr>
          <p:cNvPr id="11" name="Date Placeholder 3"/>
          <p:cNvSpPr>
            <a:spLocks noGrp="1"/>
          </p:cNvSpPr>
          <p:nvPr>
            <p:ph type="dt" sz="half" idx="2"/>
          </p:nvPr>
        </p:nvSpPr>
        <p:spPr>
          <a:xfrm>
            <a:off x="9677401"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pPr defTabSz="914377"/>
            <a:endParaRPr lang="en-US" dirty="0">
              <a:solidFill>
                <a:prstClr val="white">
                  <a:lumMod val="50000"/>
                </a:prstClr>
              </a:solidFill>
            </a:endParaRPr>
          </a:p>
        </p:txBody>
      </p:sp>
      <p:sp>
        <p:nvSpPr>
          <p:cNvPr id="9" name="Title Placeholder 1"/>
          <p:cNvSpPr>
            <a:spLocks noGrp="1"/>
          </p:cNvSpPr>
          <p:nvPr>
            <p:ph type="title"/>
          </p:nvPr>
        </p:nvSpPr>
        <p:spPr>
          <a:xfrm>
            <a:off x="630001" y="622802"/>
            <a:ext cx="10933351" cy="332399"/>
          </a:xfrm>
          <a:prstGeom prst="rect">
            <a:avLst/>
          </a:prstGeom>
        </p:spPr>
        <p:txBody>
          <a:bodyPr vert="horz" wrap="square" lIns="0" tIns="0" rIns="0" bIns="0" rtlCol="0" anchor="t">
            <a:spAutoFit/>
          </a:bodyPr>
          <a:lstStyle/>
          <a:p>
            <a:r>
              <a:rPr lang="en-US" dirty="0"/>
              <a:t>Click to add title</a:t>
            </a:r>
          </a:p>
        </p:txBody>
      </p:sp>
      <p:sp>
        <p:nvSpPr>
          <p:cNvPr id="4" name="Text Placeholder 3"/>
          <p:cNvSpPr>
            <a:spLocks noGrp="1"/>
          </p:cNvSpPr>
          <p:nvPr>
            <p:ph type="body" idx="1"/>
          </p:nvPr>
        </p:nvSpPr>
        <p:spPr>
          <a:xfrm>
            <a:off x="630001" y="1825625"/>
            <a:ext cx="10933351" cy="4351339"/>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p:txBody>
      </p:sp>
      <p:sp>
        <p:nvSpPr>
          <p:cNvPr id="6" name="TextBox 5"/>
          <p:cNvSpPr txBox="1"/>
          <p:nvPr userDrawn="1"/>
        </p:nvSpPr>
        <p:spPr>
          <a:xfrm>
            <a:off x="11055351" y="6353804"/>
            <a:ext cx="508000" cy="205121"/>
          </a:xfrm>
          <a:prstGeom prst="rect">
            <a:avLst/>
          </a:prstGeom>
          <a:noFill/>
        </p:spPr>
        <p:txBody>
          <a:bodyPr wrap="square" lIns="0" tIns="0" rIns="0" bIns="0" rtlCol="0" anchor="b">
            <a:spAutoFit/>
          </a:bodyPr>
          <a:lstStyle/>
          <a:p>
            <a:pPr algn="r">
              <a:defRPr/>
            </a:pPr>
            <a:fld id="{DFCF27A5-1A5B-48D3-A060-2758FFBB1ADD}" type="slidenum">
              <a:rPr lang="en-US" sz="1333" smtClean="0">
                <a:solidFill>
                  <a:prstClr val="white">
                    <a:lumMod val="50000"/>
                  </a:prstClr>
                </a:solidFill>
                <a:sym typeface="Trebuchet MS" panose="020B0603020202020204" pitchFamily="34" charset="0"/>
              </a:rPr>
              <a:pPr algn="r">
                <a:defRPr/>
              </a:pPr>
              <a:t>‹#›</a:t>
            </a:fld>
            <a:endParaRPr lang="en-US" sz="1333" dirty="0">
              <a:solidFill>
                <a:prstClr val="white">
                  <a:lumMod val="50000"/>
                </a:prstClr>
              </a:solidFill>
              <a:sym typeface="Trebuchet MS" panose="020B0603020202020204" pitchFamily="34" charset="0"/>
            </a:endParaRPr>
          </a:p>
        </p:txBody>
      </p:sp>
    </p:spTree>
    <p:extLst>
      <p:ext uri="{BB962C8B-B14F-4D97-AF65-F5344CB8AC3E}">
        <p14:creationId xmlns:p14="http://schemas.microsoft.com/office/powerpoint/2010/main" val="3323967682"/>
      </p:ext>
    </p:extLst>
  </p:cSld>
  <p:clrMap bg1="lt1" tx1="dk1" bg2="lt2" tx2="dk2" accent1="accent1" accent2="accent2" accent3="accent3" accent4="accent4" accent5="accent5" accent6="accent6" hlink="hlink" folHlink="folHlink"/>
  <p:sldLayoutIdLst>
    <p:sldLayoutId id="2147485174" r:id="rId1"/>
    <p:sldLayoutId id="2147485175" r:id="rId2"/>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914377" rtl="0" eaLnBrk="1" latinLnBrk="0" hangingPunct="1">
        <a:lnSpc>
          <a:spcPct val="90000"/>
        </a:lnSpc>
        <a:spcBef>
          <a:spcPct val="0"/>
        </a:spcBef>
        <a:buNone/>
        <a:defRPr kumimoji="1"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p:titleStyle>
    <p:bodyStyle>
      <a:lvl1pPr marL="0" indent="0" algn="l" defTabSz="914377" rtl="0" eaLnBrk="1" latinLnBrk="0" hangingPunct="1">
        <a:lnSpc>
          <a:spcPct val="110000"/>
        </a:lnSpc>
        <a:spcBef>
          <a:spcPts val="600"/>
        </a:spcBef>
        <a:spcAft>
          <a:spcPts val="300"/>
        </a:spcAft>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1pPr>
      <a:lvl2pPr marL="284393" indent="-172796" algn="l" defTabSz="914377" rtl="0" eaLnBrk="1" latinLnBrk="0" hangingPunct="1">
        <a:lnSpc>
          <a:spcPct val="90000"/>
        </a:lnSpc>
        <a:spcBef>
          <a:spcPts val="0"/>
        </a:spcBef>
        <a:spcAft>
          <a:spcPts val="300"/>
        </a:spcAft>
        <a:buClr>
          <a:schemeClr val="tx2"/>
        </a:buClr>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2pPr>
      <a:lvl3pPr marL="511187" indent="-165596" algn="l" defTabSz="914377" rtl="0" eaLnBrk="1" latinLnBrk="0" hangingPunct="1">
        <a:lnSpc>
          <a:spcPct val="90000"/>
        </a:lnSpc>
        <a:spcBef>
          <a:spcPts val="0"/>
        </a:spcBef>
        <a:spcAft>
          <a:spcPts val="300"/>
        </a:spcAft>
        <a:buClr>
          <a:schemeClr val="tx2"/>
        </a:buClr>
        <a:buFont typeface="Trebuchet MS" panose="020B0603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3pPr>
      <a:lvl4pPr marL="0" indent="0" algn="l" defTabSz="914377" rtl="0" eaLnBrk="1" latinLnBrk="0" hangingPunct="1">
        <a:lnSpc>
          <a:spcPct val="110000"/>
        </a:lnSpc>
        <a:spcBef>
          <a:spcPts val="300"/>
        </a:spcBef>
        <a:spcAft>
          <a:spcPts val="300"/>
        </a:spcAft>
        <a:buClr>
          <a:schemeClr val="tx2"/>
        </a:buClr>
        <a:buFont typeface="Arial" panose="020B0604020202020204" pitchFamily="34" charset="0"/>
        <a:buChar char="​"/>
        <a:defRPr kumimoji="1" lang="en-US" sz="1600" kern="120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4pPr>
      <a:lvl5pPr marL="0" indent="0" algn="l" defTabSz="914377" rtl="0" eaLnBrk="1" latinLnBrk="0" hangingPunct="1">
        <a:lnSpc>
          <a:spcPct val="100000"/>
        </a:lnSpc>
        <a:spcBef>
          <a:spcPts val="0"/>
        </a:spcBef>
        <a:spcAft>
          <a:spcPts val="300"/>
        </a:spcAft>
        <a:buClrTx/>
        <a:buFont typeface="Arial" panose="020B0604020202020204" pitchFamily="34" charset="0"/>
        <a:buChar char="​"/>
        <a:defRPr kumimoji="1" lang="en-US" sz="1600" b="1"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5pPr>
      <a:lvl6pPr marL="269868" indent="-152396" algn="l" defTabSz="914377" rtl="0" eaLnBrk="1" latinLnBrk="0" hangingPunct="1">
        <a:lnSpc>
          <a:spcPct val="90000"/>
        </a:lnSpc>
        <a:spcBef>
          <a:spcPts val="0"/>
        </a:spcBef>
        <a:spcAft>
          <a:spcPts val="600"/>
        </a:spcAft>
        <a:buClr>
          <a:schemeClr val="tx2"/>
        </a:buClr>
        <a:buFont typeface="Arial" panose="020B0604020202020204" pitchFamily="34" charset="0"/>
        <a:buChar char="•"/>
        <a:defRPr kumimoji="1" lang="en-US" sz="1600"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6pPr>
      <a:lvl7pPr marL="0" indent="0" algn="l" defTabSz="914377" rtl="0" eaLnBrk="1" latinLnBrk="0" hangingPunct="1">
        <a:lnSpc>
          <a:spcPct val="90000"/>
        </a:lnSpc>
        <a:spcBef>
          <a:spcPts val="900"/>
        </a:spcBef>
        <a:spcAft>
          <a:spcPts val="900"/>
        </a:spcAft>
        <a:buFont typeface="Arial" panose="020B0604020202020204" pitchFamily="34" charset="0"/>
        <a:buChar char="​"/>
        <a:defRPr kumimoji="1" lang="en-US" sz="1600" kern="1200" baseline="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7pPr>
      <a:lvl8pPr marL="0" indent="0" algn="l" defTabSz="914377" rtl="0" eaLnBrk="1" latinLnBrk="0" hangingPunct="1">
        <a:lnSpc>
          <a:spcPct val="90000"/>
        </a:lnSpc>
        <a:spcBef>
          <a:spcPts val="900"/>
        </a:spcBef>
        <a:spcAft>
          <a:spcPts val="0"/>
        </a:spcAft>
        <a:buFont typeface="Arial" panose="020B0604020202020204" pitchFamily="34" charset="0"/>
        <a:buChar char="​"/>
        <a:defRPr kumimoji="1" lang="en-US" sz="1600" kern="1200" baseline="0" smtClean="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8pPr>
      <a:lvl9pPr marL="0" indent="0" algn="l" defTabSz="914377" rtl="0" eaLnBrk="1" latinLnBrk="0" hangingPunct="1">
        <a:lnSpc>
          <a:spcPct val="100000"/>
        </a:lnSpc>
        <a:spcBef>
          <a:spcPts val="0"/>
        </a:spcBef>
        <a:spcAft>
          <a:spcPts val="900"/>
        </a:spcAft>
        <a:buFont typeface="Arial" panose="020B0604020202020204" pitchFamily="34" charset="0"/>
        <a:buChar char="​"/>
        <a:defRPr kumimoji="1" lang="en-US" sz="1600" kern="1200" baseline="0" dirty="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9pPr>
    </p:bodyStyle>
    <p:otherStyle>
      <a:defPPr>
        <a:defRPr lang="en-US"/>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11">
          <p15:clr>
            <a:srgbClr val="F26B43"/>
          </p15:clr>
        </p15:guide>
        <p15:guide id="2" pos="396">
          <p15:clr>
            <a:srgbClr val="F26B43"/>
          </p15:clr>
        </p15:guide>
        <p15:guide id="3" pos="7284">
          <p15:clr>
            <a:srgbClr val="F26B43"/>
          </p15:clr>
        </p15:guide>
        <p15:guide id="4" orient="horz" pos="388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oleObject3.bin"/></Relationships>
</file>

<file path=ppt/slides/_rels/slide10.xml.rels><?xml version="1.0" encoding="UTF-8" standalone="yes"?>
<Relationships xmlns="http://schemas.openxmlformats.org/package/2006/relationships"><Relationship Id="rId3" Type="http://schemas.openxmlformats.org/officeDocument/2006/relationships/tags" Target="../tags/tag23.xml"/><Relationship Id="rId7" Type="http://schemas.openxmlformats.org/officeDocument/2006/relationships/image" Target="../media/image5.emf"/><Relationship Id="rId2" Type="http://schemas.openxmlformats.org/officeDocument/2006/relationships/tags" Target="../tags/tag22.xml"/><Relationship Id="rId1" Type="http://schemas.openxmlformats.org/officeDocument/2006/relationships/vmlDrawing" Target="../drawings/vmlDrawing12.vml"/><Relationship Id="rId6" Type="http://schemas.openxmlformats.org/officeDocument/2006/relationships/oleObject" Target="../embeddings/oleObject12.bin"/><Relationship Id="rId5" Type="http://schemas.openxmlformats.org/officeDocument/2006/relationships/notesSlide" Target="../notesSlides/notesSlide9.xml"/><Relationship Id="rId4"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tags" Target="../tags/tag25.xml"/><Relationship Id="rId7" Type="http://schemas.openxmlformats.org/officeDocument/2006/relationships/oleObject" Target="../embeddings/oleObject13.bin"/><Relationship Id="rId2" Type="http://schemas.openxmlformats.org/officeDocument/2006/relationships/tags" Target="../tags/tag24.xml"/><Relationship Id="rId1" Type="http://schemas.openxmlformats.org/officeDocument/2006/relationships/vmlDrawing" Target="../drawings/vmlDrawing13.vml"/><Relationship Id="rId6" Type="http://schemas.openxmlformats.org/officeDocument/2006/relationships/notesSlide" Target="../notesSlides/notesSlide10.xml"/><Relationship Id="rId5" Type="http://schemas.openxmlformats.org/officeDocument/2006/relationships/slideLayout" Target="../slideLayouts/slideLayout1.xml"/><Relationship Id="rId4" Type="http://schemas.openxmlformats.org/officeDocument/2006/relationships/tags" Target="../tags/tag26.xml"/></Relationships>
</file>

<file path=ppt/slides/_rels/slide12.xml.rels><?xml version="1.0" encoding="UTF-8" standalone="yes"?>
<Relationships xmlns="http://schemas.openxmlformats.org/package/2006/relationships"><Relationship Id="rId3" Type="http://schemas.openxmlformats.org/officeDocument/2006/relationships/tags" Target="../tags/tag28.xml"/><Relationship Id="rId7" Type="http://schemas.openxmlformats.org/officeDocument/2006/relationships/image" Target="../media/image5.emf"/><Relationship Id="rId2" Type="http://schemas.openxmlformats.org/officeDocument/2006/relationships/tags" Target="../tags/tag27.xml"/><Relationship Id="rId1" Type="http://schemas.openxmlformats.org/officeDocument/2006/relationships/vmlDrawing" Target="../drawings/vmlDrawing14.vml"/><Relationship Id="rId6" Type="http://schemas.openxmlformats.org/officeDocument/2006/relationships/oleObject" Target="../embeddings/oleObject14.bin"/><Relationship Id="rId5" Type="http://schemas.openxmlformats.org/officeDocument/2006/relationships/notesSlide" Target="../notesSlides/notesSlide11.xml"/><Relationship Id="rId4"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tags" Target="../tags/tag30.xml"/><Relationship Id="rId7" Type="http://schemas.openxmlformats.org/officeDocument/2006/relationships/image" Target="../media/image5.emf"/><Relationship Id="rId2" Type="http://schemas.openxmlformats.org/officeDocument/2006/relationships/tags" Target="../tags/tag29.xml"/><Relationship Id="rId1" Type="http://schemas.openxmlformats.org/officeDocument/2006/relationships/vmlDrawing" Target="../drawings/vmlDrawing15.vml"/><Relationship Id="rId6" Type="http://schemas.openxmlformats.org/officeDocument/2006/relationships/oleObject" Target="../embeddings/oleObject15.bin"/><Relationship Id="rId5" Type="http://schemas.openxmlformats.org/officeDocument/2006/relationships/notesSlide" Target="../notesSlides/notesSlide12.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tags" Target="../tags/tag7.xml"/><Relationship Id="rId7" Type="http://schemas.openxmlformats.org/officeDocument/2006/relationships/image" Target="../media/image5.emf"/><Relationship Id="rId2" Type="http://schemas.openxmlformats.org/officeDocument/2006/relationships/tags" Target="../tags/tag6.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image" Target="../media/image5.emf"/><Relationship Id="rId2" Type="http://schemas.openxmlformats.org/officeDocument/2006/relationships/tags" Target="../tags/tag8.xml"/><Relationship Id="rId1" Type="http://schemas.openxmlformats.org/officeDocument/2006/relationships/vmlDrawing" Target="../drawings/vmlDrawing5.vml"/><Relationship Id="rId6" Type="http://schemas.openxmlformats.org/officeDocument/2006/relationships/oleObject" Target="../embeddings/oleObject5.bin"/><Relationship Id="rId5" Type="http://schemas.openxmlformats.org/officeDocument/2006/relationships/notesSlide" Target="../notesSlides/notesSlide2.xml"/><Relationship Id="rId4"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tags" Target="../tags/tag11.xml"/><Relationship Id="rId7" Type="http://schemas.openxmlformats.org/officeDocument/2006/relationships/image" Target="../media/image5.emf"/><Relationship Id="rId2" Type="http://schemas.openxmlformats.org/officeDocument/2006/relationships/tags" Target="../tags/tag10.xml"/><Relationship Id="rId1" Type="http://schemas.openxmlformats.org/officeDocument/2006/relationships/vmlDrawing" Target="../drawings/vmlDrawing6.vml"/><Relationship Id="rId6" Type="http://schemas.openxmlformats.org/officeDocument/2006/relationships/oleObject" Target="../embeddings/oleObject6.bin"/><Relationship Id="rId5" Type="http://schemas.openxmlformats.org/officeDocument/2006/relationships/notesSlide" Target="../notesSlides/notesSlide3.xml"/><Relationship Id="rId4"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tags" Target="../tags/tag13.xml"/><Relationship Id="rId7" Type="http://schemas.openxmlformats.org/officeDocument/2006/relationships/image" Target="../media/image5.emf"/><Relationship Id="rId2" Type="http://schemas.openxmlformats.org/officeDocument/2006/relationships/tags" Target="../tags/tag12.xml"/><Relationship Id="rId1" Type="http://schemas.openxmlformats.org/officeDocument/2006/relationships/vmlDrawing" Target="../drawings/vmlDrawing7.vml"/><Relationship Id="rId6" Type="http://schemas.openxmlformats.org/officeDocument/2006/relationships/oleObject" Target="../embeddings/oleObject7.bin"/><Relationship Id="rId5" Type="http://schemas.openxmlformats.org/officeDocument/2006/relationships/notesSlide" Target="../notesSlides/notesSlide4.xml"/><Relationship Id="rId4"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tags" Target="../tags/tag15.xml"/><Relationship Id="rId7" Type="http://schemas.openxmlformats.org/officeDocument/2006/relationships/image" Target="../media/image5.emf"/><Relationship Id="rId2" Type="http://schemas.openxmlformats.org/officeDocument/2006/relationships/tags" Target="../tags/tag14.xml"/><Relationship Id="rId1" Type="http://schemas.openxmlformats.org/officeDocument/2006/relationships/vmlDrawing" Target="../drawings/vmlDrawing8.vml"/><Relationship Id="rId6" Type="http://schemas.openxmlformats.org/officeDocument/2006/relationships/oleObject" Target="../embeddings/oleObject8.bin"/><Relationship Id="rId5" Type="http://schemas.openxmlformats.org/officeDocument/2006/relationships/notesSlide" Target="../notesSlides/notesSlide5.xml"/><Relationship Id="rId4"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tags" Target="../tags/tag17.xml"/><Relationship Id="rId7" Type="http://schemas.openxmlformats.org/officeDocument/2006/relationships/image" Target="../media/image5.emf"/><Relationship Id="rId2" Type="http://schemas.openxmlformats.org/officeDocument/2006/relationships/tags" Target="../tags/tag16.xml"/><Relationship Id="rId1" Type="http://schemas.openxmlformats.org/officeDocument/2006/relationships/vmlDrawing" Target="../drawings/vmlDrawing9.vml"/><Relationship Id="rId6" Type="http://schemas.openxmlformats.org/officeDocument/2006/relationships/oleObject" Target="../embeddings/oleObject9.bin"/><Relationship Id="rId5" Type="http://schemas.openxmlformats.org/officeDocument/2006/relationships/notesSlide" Target="../notesSlides/notesSlide6.xml"/><Relationship Id="rId4"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tags" Target="../tags/tag19.xml"/><Relationship Id="rId7" Type="http://schemas.openxmlformats.org/officeDocument/2006/relationships/image" Target="../media/image5.emf"/><Relationship Id="rId2" Type="http://schemas.openxmlformats.org/officeDocument/2006/relationships/tags" Target="../tags/tag18.xml"/><Relationship Id="rId1" Type="http://schemas.openxmlformats.org/officeDocument/2006/relationships/vmlDrawing" Target="../drawings/vmlDrawing10.vml"/><Relationship Id="rId6" Type="http://schemas.openxmlformats.org/officeDocument/2006/relationships/oleObject" Target="../embeddings/oleObject10.bin"/><Relationship Id="rId5" Type="http://schemas.openxmlformats.org/officeDocument/2006/relationships/notesSlide" Target="../notesSlides/notesSlide7.xml"/><Relationship Id="rId4"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tags" Target="../tags/tag21.xml"/><Relationship Id="rId7" Type="http://schemas.openxmlformats.org/officeDocument/2006/relationships/image" Target="../media/image5.emf"/><Relationship Id="rId2" Type="http://schemas.openxmlformats.org/officeDocument/2006/relationships/tags" Target="../tags/tag20.xml"/><Relationship Id="rId1" Type="http://schemas.openxmlformats.org/officeDocument/2006/relationships/vmlDrawing" Target="../drawings/vmlDrawing11.vml"/><Relationship Id="rId6" Type="http://schemas.openxmlformats.org/officeDocument/2006/relationships/oleObject" Target="../embeddings/oleObject11.bin"/><Relationship Id="rId5" Type="http://schemas.openxmlformats.org/officeDocument/2006/relationships/notesSlide" Target="../notesSlides/notesSlide8.xml"/><Relationship Id="rId4"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2"/>
            </p:custData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spid="_x0000_s3076" name="think-cell Slide" r:id="rId4" imgW="270" imgH="270" progId="TCLayout.ActiveDocument.1">
                  <p:embed/>
                </p:oleObj>
              </mc:Choice>
              <mc:Fallback>
                <p:oleObj name="think-cell Slide" r:id="rId4" imgW="270" imgH="270" progId="TCLayout.ActiveDocument.1">
                  <p:embed/>
                  <p:pic>
                    <p:nvPicPr>
                      <p:cNvPr id="5" name="Object 4" hidden="1"/>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3" name="Title 1"/>
          <p:cNvSpPr txBox="1">
            <a:spLocks/>
          </p:cNvSpPr>
          <p:nvPr/>
        </p:nvSpPr>
        <p:spPr>
          <a:xfrm>
            <a:off x="526419" y="3045971"/>
            <a:ext cx="8424292" cy="1905172"/>
          </a:xfrm>
          <a:prstGeom prst="rect">
            <a:avLst/>
          </a:prstGeom>
        </p:spPr>
        <p:txBody>
          <a:bodyPr lIns="90000">
            <a:noAutofit/>
          </a:bodyPr>
          <a:lstStyle>
            <a:lvl1pPr algn="l" defTabSz="685800" rtl="0" eaLnBrk="1" latinLnBrk="0" hangingPunct="1">
              <a:lnSpc>
                <a:spcPct val="90000"/>
              </a:lnSpc>
              <a:spcBef>
                <a:spcPct val="0"/>
              </a:spcBef>
              <a:buNone/>
              <a:defRPr kumimoji="1" sz="1800" kern="1200">
                <a:solidFill>
                  <a:schemeClr val="tx2"/>
                </a:solidFill>
                <a:latin typeface="+mj-lt"/>
                <a:ea typeface="+mj-ea"/>
                <a:cs typeface="+mj-cs"/>
                <a:sym typeface="Trebuchet MS" panose="020B0603020202020204" pitchFamily="34" charset="0"/>
              </a:defRPr>
            </a:lvl1pPr>
          </a:lstStyle>
          <a:p>
            <a:r>
              <a:rPr lang="ja-JP" altLang="en-US" sz="4267" dirty="0">
                <a:solidFill>
                  <a:srgbClr val="0070C0"/>
                </a:solidFill>
                <a:latin typeface="Meiryo UI" panose="020B0604030504040204" pitchFamily="50" charset="-128"/>
                <a:ea typeface="Meiryo UI" panose="020B0604030504040204" pitchFamily="50" charset="-128"/>
              </a:rPr>
              <a:t>事業名</a:t>
            </a:r>
            <a:endParaRPr lang="en-US" sz="4267" dirty="0">
              <a:solidFill>
                <a:srgbClr val="0070C0"/>
              </a:solidFill>
              <a:latin typeface="Meiryo UI" panose="020B0604030504040204" pitchFamily="50" charset="-128"/>
              <a:ea typeface="Meiryo UI" panose="020B0604030504040204" pitchFamily="50" charset="-128"/>
            </a:endParaRPr>
          </a:p>
        </p:txBody>
      </p:sp>
      <p:sp>
        <p:nvSpPr>
          <p:cNvPr id="4" name="Subtitle 2"/>
          <p:cNvSpPr txBox="1">
            <a:spLocks/>
          </p:cNvSpPr>
          <p:nvPr/>
        </p:nvSpPr>
        <p:spPr>
          <a:xfrm>
            <a:off x="526419" y="5168605"/>
            <a:ext cx="6868800" cy="436195"/>
          </a:xfrm>
          <a:prstGeom prst="rect">
            <a:avLst/>
          </a:prstGeom>
        </p:spPr>
        <p:txBody>
          <a:bodyPr lIns="90000"/>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buNone/>
            </a:pPr>
            <a:r>
              <a:rPr lang="ja-JP" altLang="en-US" sz="2133" dirty="0">
                <a:solidFill>
                  <a:srgbClr val="0070C0"/>
                </a:solidFill>
                <a:latin typeface="Meiryo UI" panose="020B0604030504040204" pitchFamily="50" charset="-128"/>
                <a:ea typeface="Meiryo UI" panose="020B0604030504040204" pitchFamily="50" charset="-128"/>
              </a:rPr>
              <a:t>事業者名</a:t>
            </a:r>
          </a:p>
        </p:txBody>
      </p:sp>
      <p:sp>
        <p:nvSpPr>
          <p:cNvPr id="6" name="Text Placeholder 3"/>
          <p:cNvSpPr txBox="1">
            <a:spLocks/>
          </p:cNvSpPr>
          <p:nvPr/>
        </p:nvSpPr>
        <p:spPr>
          <a:xfrm>
            <a:off x="526419" y="5984819"/>
            <a:ext cx="6868800" cy="327148"/>
          </a:xfrm>
          <a:prstGeom prst="rect">
            <a:avLst/>
          </a:prstGeom>
        </p:spPr>
        <p:txBody>
          <a:bodyPr lIns="90000"/>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buNone/>
            </a:pPr>
            <a:r>
              <a:rPr lang="ja-JP" altLang="en-US" sz="1400" dirty="0">
                <a:solidFill>
                  <a:srgbClr val="575757"/>
                </a:solidFill>
                <a:latin typeface="Meiryo UI" panose="020B0604030504040204" pitchFamily="50" charset="-128"/>
                <a:ea typeface="Meiryo UI" panose="020B0604030504040204" pitchFamily="50" charset="-128"/>
              </a:rPr>
              <a:t>提案書作成日</a:t>
            </a:r>
            <a:endParaRPr sz="1400" dirty="0">
              <a:solidFill>
                <a:srgbClr val="575757"/>
              </a:solidFill>
              <a:latin typeface="Meiryo UI" panose="020B0604030504040204" pitchFamily="50" charset="-128"/>
              <a:ea typeface="Meiryo UI" panose="020B0604030504040204" pitchFamily="50" charset="-128"/>
            </a:endParaRPr>
          </a:p>
        </p:txBody>
      </p:sp>
      <p:sp>
        <p:nvSpPr>
          <p:cNvPr id="7" name="object 4">
            <a:extLst>
              <a:ext uri="{FF2B5EF4-FFF2-40B4-BE49-F238E27FC236}">
                <a16:creationId xmlns:a16="http://schemas.microsoft.com/office/drawing/2014/main" id="{AA7D24DB-EB24-4470-810B-113EB110A2DF}"/>
              </a:ext>
            </a:extLst>
          </p:cNvPr>
          <p:cNvSpPr/>
          <p:nvPr/>
        </p:nvSpPr>
        <p:spPr>
          <a:xfrm>
            <a:off x="9084529" y="398701"/>
            <a:ext cx="2706971" cy="1496536"/>
          </a:xfrm>
          <a:prstGeom prst="rect">
            <a:avLst/>
          </a:prstGeom>
          <a:blipFill>
            <a:blip r:embed="rId6" cstate="print"/>
            <a:stretch>
              <a:fillRect/>
            </a:stretch>
          </a:blipFill>
        </p:spPr>
        <p:txBody>
          <a:bodyPr wrap="square" lIns="0" tIns="0" rIns="0" bIns="0" rtlCol="0"/>
          <a:lstStyle/>
          <a:p>
            <a:pPr defTabSz="1038925"/>
            <a:endParaRPr sz="1661" dirty="0">
              <a:solidFill>
                <a:srgbClr val="575757"/>
              </a:solidFill>
              <a:latin typeface="メイリオ" panose="020B0604030504040204" pitchFamily="50" charset="-128"/>
              <a:ea typeface="メイリオ" panose="020B0604030504040204" pitchFamily="50" charset="-128"/>
            </a:endParaRPr>
          </a:p>
        </p:txBody>
      </p:sp>
      <p:sp>
        <p:nvSpPr>
          <p:cNvPr id="8" name="Subtitle 2">
            <a:extLst>
              <a:ext uri="{FF2B5EF4-FFF2-40B4-BE49-F238E27FC236}">
                <a16:creationId xmlns:a16="http://schemas.microsoft.com/office/drawing/2014/main" id="{45C82713-AF57-44D1-A4D1-4645950CFBE3}"/>
              </a:ext>
            </a:extLst>
          </p:cNvPr>
          <p:cNvSpPr txBox="1">
            <a:spLocks/>
          </p:cNvSpPr>
          <p:nvPr/>
        </p:nvSpPr>
        <p:spPr>
          <a:xfrm>
            <a:off x="526418" y="872977"/>
            <a:ext cx="7472273" cy="778546"/>
          </a:xfrm>
          <a:prstGeom prst="rect">
            <a:avLst/>
          </a:prstGeom>
          <a:ln w="9525" cap="flat" cmpd="sng" algn="ctr">
            <a:solidFill>
              <a:srgbClr val="9A9A9A"/>
            </a:solidFill>
            <a:prstDash val="solid"/>
            <a:round/>
            <a:headEnd type="none" w="med" len="med"/>
            <a:tailEnd type="none" w="med" len="med"/>
          </a:ln>
        </p:spPr>
        <p:txBody>
          <a:bodyPr wrap="square" lIns="90000">
            <a:spAutoFit/>
          </a:bodyPr>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spcBef>
                <a:spcPts val="0"/>
              </a:spcBef>
              <a:spcAft>
                <a:spcPts val="0"/>
              </a:spcAft>
              <a:buNone/>
            </a:pPr>
            <a:r>
              <a:rPr lang="ja-JP" altLang="en-US" sz="2133" dirty="0">
                <a:solidFill>
                  <a:srgbClr val="0070C0"/>
                </a:solidFill>
                <a:latin typeface="Meiryo UI" panose="020B0604030504040204" pitchFamily="50" charset="-128"/>
                <a:ea typeface="Meiryo UI" panose="020B0604030504040204" pitchFamily="50" charset="-128"/>
              </a:rPr>
              <a:t>公募テーマ：</a:t>
            </a:r>
            <a:endParaRPr lang="en-US" altLang="ja-JP" sz="2133" dirty="0">
              <a:solidFill>
                <a:srgbClr val="0070C0"/>
              </a:solidFill>
              <a:latin typeface="Meiryo UI" panose="020B0604030504040204" pitchFamily="50" charset="-128"/>
              <a:ea typeface="Meiryo UI" panose="020B0604030504040204" pitchFamily="50" charset="-128"/>
            </a:endParaRPr>
          </a:p>
          <a:p>
            <a:pPr>
              <a:spcBef>
                <a:spcPts val="0"/>
              </a:spcBef>
              <a:spcAft>
                <a:spcPts val="0"/>
              </a:spcAft>
              <a:buNone/>
            </a:pPr>
            <a:r>
              <a:rPr lang="en-US" altLang="ja-JP" sz="2133" dirty="0">
                <a:solidFill>
                  <a:srgbClr val="0070C0"/>
                </a:solidFill>
                <a:latin typeface="Meiryo UI" panose="020B0604030504040204" pitchFamily="50" charset="-128"/>
                <a:ea typeface="Meiryo UI" panose="020B0604030504040204" pitchFamily="50" charset="-128"/>
              </a:rPr>
              <a:t>B. STEAM</a:t>
            </a:r>
            <a:r>
              <a:rPr lang="ja-JP" altLang="en-US" sz="2133" dirty="0">
                <a:solidFill>
                  <a:srgbClr val="0070C0"/>
                </a:solidFill>
                <a:latin typeface="Meiryo UI" panose="020B0604030504040204" pitchFamily="50" charset="-128"/>
                <a:ea typeface="Meiryo UI" panose="020B0604030504040204" pitchFamily="50" charset="-128"/>
              </a:rPr>
              <a:t>ライブラリー活用事例創出</a:t>
            </a:r>
            <a:endParaRPr lang="en-US" altLang="ja-JP" sz="2133" dirty="0">
              <a:solidFill>
                <a:srgbClr val="0070C0"/>
              </a:solidFill>
              <a:latin typeface="Meiryo UI" panose="020B0604030504040204" pitchFamily="50" charset="-128"/>
              <a:ea typeface="Meiryo UI" panose="020B0604030504040204" pitchFamily="50" charset="-128"/>
            </a:endParaRPr>
          </a:p>
        </p:txBody>
      </p:sp>
      <p:sp>
        <p:nvSpPr>
          <p:cNvPr id="9" name="Rectangle 8">
            <a:extLst>
              <a:ext uri="{FF2B5EF4-FFF2-40B4-BE49-F238E27FC236}">
                <a16:creationId xmlns:a16="http://schemas.microsoft.com/office/drawing/2014/main" id="{6FF42735-FEF2-42E6-93AC-5904F5435416}"/>
              </a:ext>
            </a:extLst>
          </p:cNvPr>
          <p:cNvSpPr/>
          <p:nvPr/>
        </p:nvSpPr>
        <p:spPr>
          <a:xfrm>
            <a:off x="8727783" y="2248399"/>
            <a:ext cx="3066473" cy="216982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本テンプレートはあくまで提案書作成の参考です。大枠の流れ（目次など）を守って頂ければ、詳細な構成・デザインは、ご提案ごとに自由に変えて頂いて構いません。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当該提案書は</a:t>
            </a:r>
            <a:r>
              <a:rPr kumimoji="1" lang="en-US" altLang="ja-JP" sz="1200" dirty="0">
                <a:solidFill>
                  <a:srgbClr val="FFFFFF"/>
                </a:solidFill>
                <a:latin typeface="Meiryo UI" panose="020B0604030504040204" pitchFamily="50" charset="-128"/>
                <a:ea typeface="Meiryo UI" panose="020B0604030504040204" pitchFamily="50" charset="-128"/>
              </a:rPr>
              <a:t>Power</a:t>
            </a:r>
            <a:r>
              <a:rPr kumimoji="1" lang="ja-JP" altLang="en-US" sz="1200" dirty="0">
                <a:solidFill>
                  <a:srgbClr val="FFFFFF"/>
                </a:solidFill>
                <a:latin typeface="Meiryo UI" panose="020B0604030504040204" pitchFamily="50" charset="-128"/>
                <a:ea typeface="Meiryo UI" panose="020B0604030504040204" pitchFamily="50" charset="-128"/>
              </a:rPr>
              <a:t> </a:t>
            </a:r>
            <a:r>
              <a:rPr kumimoji="1" lang="en-US" altLang="ja-JP" sz="1200" dirty="0">
                <a:solidFill>
                  <a:srgbClr val="FFFFFF"/>
                </a:solidFill>
                <a:latin typeface="Meiryo UI" panose="020B0604030504040204" pitchFamily="50" charset="-128"/>
                <a:ea typeface="Meiryo UI" panose="020B0604030504040204" pitchFamily="50" charset="-128"/>
              </a:rPr>
              <a:t>Point</a:t>
            </a:r>
            <a:r>
              <a:rPr kumimoji="1" lang="ja-JP" altLang="en-US" sz="1200" dirty="0">
                <a:solidFill>
                  <a:srgbClr val="FFFFFF"/>
                </a:solidFill>
                <a:latin typeface="Meiryo UI" panose="020B0604030504040204" pitchFamily="50" charset="-128"/>
                <a:ea typeface="Meiryo UI" panose="020B0604030504040204" pitchFamily="50" charset="-128"/>
              </a:rPr>
              <a:t>版と</a:t>
            </a:r>
            <a:r>
              <a:rPr kumimoji="1" lang="en-US" altLang="ja-JP" sz="1200" dirty="0">
                <a:solidFill>
                  <a:srgbClr val="FFFFFF"/>
                </a:solidFill>
                <a:latin typeface="Meiryo UI" panose="020B0604030504040204" pitchFamily="50" charset="-128"/>
                <a:ea typeface="Meiryo UI" panose="020B0604030504040204" pitchFamily="50" charset="-128"/>
              </a:rPr>
              <a:t>PDF</a:t>
            </a:r>
            <a:r>
              <a:rPr kumimoji="1" lang="ja-JP" altLang="en-US" sz="1200" dirty="0">
                <a:solidFill>
                  <a:srgbClr val="FFFFFF"/>
                </a:solidFill>
                <a:latin typeface="Meiryo UI" panose="020B0604030504040204" pitchFamily="50" charset="-128"/>
                <a:ea typeface="Meiryo UI" panose="020B0604030504040204" pitchFamily="50" charset="-128"/>
              </a:rPr>
              <a:t>版の</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両方をご提出ください。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また、</a:t>
            </a:r>
            <a:r>
              <a:rPr kumimoji="1" lang="en-US" altLang="ja-JP" sz="1200" dirty="0">
                <a:solidFill>
                  <a:srgbClr val="FFFFFF"/>
                </a:solidFill>
                <a:latin typeface="Meiryo UI" panose="020B0604030504040204" pitchFamily="50" charset="-128"/>
                <a:ea typeface="Meiryo UI" panose="020B0604030504040204" pitchFamily="50" charset="-128"/>
              </a:rPr>
              <a:t>Excel</a:t>
            </a:r>
            <a:r>
              <a:rPr kumimoji="1" lang="ja-JP" altLang="en-US" sz="1200" dirty="0">
                <a:solidFill>
                  <a:srgbClr val="FFFFFF"/>
                </a:solidFill>
                <a:latin typeface="Meiryo UI" panose="020B0604030504040204" pitchFamily="50" charset="-128"/>
                <a:ea typeface="Meiryo UI" panose="020B0604030504040204" pitchFamily="50" charset="-128"/>
              </a:rPr>
              <a:t>の支出計画書を提出することも必須ですのでご留意ください。</a:t>
            </a: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6784958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171814609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292"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6</a:t>
            </a:r>
            <a:r>
              <a:rPr lang="en-US" altLang="ja-JP" dirty="0">
                <a:ea typeface="Meiryo UI" panose="020B0604030504040204" pitchFamily="50" charset="-128"/>
              </a:rPr>
              <a:t>.</a:t>
            </a:r>
            <a:r>
              <a:rPr lang="ja-JP" altLang="en-US" dirty="0">
                <a:ea typeface="Meiryo UI" panose="020B0604030504040204" pitchFamily="50" charset="-128"/>
              </a:rPr>
              <a:t>期待成果物</a:t>
            </a:r>
            <a:endParaRPr lang="en-US" sz="1600" dirty="0">
              <a:solidFill>
                <a:srgbClr val="575757"/>
              </a:solidFill>
              <a:latin typeface="Trebuchet MS" panose="020B0603020202020204" pitchFamily="34" charset="0"/>
            </a:endParaRPr>
          </a:p>
        </p:txBody>
      </p:sp>
      <p:sp>
        <p:nvSpPr>
          <p:cNvPr id="14" name="正方形/長方形 6">
            <a:extLst>
              <a:ext uri="{FF2B5EF4-FFF2-40B4-BE49-F238E27FC236}">
                <a16:creationId xmlns:a16="http://schemas.microsoft.com/office/drawing/2014/main" id="{B5C955B9-1FDC-41B0-BF72-B2B0B713A4B3}"/>
              </a:ext>
            </a:extLst>
          </p:cNvPr>
          <p:cNvSpPr/>
          <p:nvPr/>
        </p:nvSpPr>
        <p:spPr>
          <a:xfrm>
            <a:off x="630001" y="1676399"/>
            <a:ext cx="10933351" cy="448468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(a) </a:t>
            </a:r>
            <a:r>
              <a:rPr kumimoji="1" lang="ja-JP" altLang="en-US" sz="2000" dirty="0">
                <a:solidFill>
                  <a:schemeClr val="tx1"/>
                </a:solidFill>
                <a:latin typeface="Trebuchet MS" panose="020B0603020202020204" pitchFamily="34" charset="0"/>
                <a:ea typeface="Meiryo UI" panose="020B0604030504040204" pitchFamily="50" charset="-128"/>
              </a:rPr>
              <a:t>実証の様子を撮影した動画</a:t>
            </a:r>
            <a:endParaRPr kumimoji="1" lang="en-US" altLang="ja-JP" sz="20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endParaRPr kumimoji="1" lang="en-US" altLang="ja-JP" sz="20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(b) </a:t>
            </a:r>
            <a:r>
              <a:rPr kumimoji="1" lang="ja-JP" altLang="en-US" sz="2000" dirty="0">
                <a:solidFill>
                  <a:schemeClr val="tx1"/>
                </a:solidFill>
                <a:latin typeface="Trebuchet MS" panose="020B0603020202020204" pitchFamily="34" charset="0"/>
                <a:ea typeface="Meiryo UI" panose="020B0604030504040204" pitchFamily="50" charset="-128"/>
              </a:rPr>
              <a:t>実証のために作成した資料（教員用ガイド、評価規準、等） </a:t>
            </a:r>
            <a:endParaRPr kumimoji="1" lang="en-US" altLang="ja-JP" sz="20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endParaRPr kumimoji="1" lang="en-US" altLang="ja-JP" sz="20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(c) </a:t>
            </a:r>
            <a:r>
              <a:rPr kumimoji="1" lang="ja-JP" altLang="en-US" sz="2000" dirty="0">
                <a:solidFill>
                  <a:schemeClr val="tx1"/>
                </a:solidFill>
                <a:latin typeface="Trebuchet MS" panose="020B0603020202020204" pitchFamily="34" charset="0"/>
                <a:ea typeface="Meiryo UI" panose="020B0604030504040204" pitchFamily="50" charset="-128"/>
              </a:rPr>
              <a:t>実証を通じ作成された学習者のアウトプット（もしくはその内容が分かる資料） </a:t>
            </a:r>
            <a:endParaRPr kumimoji="1" lang="en-US" altLang="ja-JP" sz="20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endParaRPr kumimoji="1" lang="en-US" altLang="ja-JP" sz="20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(d) </a:t>
            </a:r>
            <a:r>
              <a:rPr kumimoji="1" lang="ja-JP" altLang="en-US" sz="2000" dirty="0">
                <a:solidFill>
                  <a:schemeClr val="tx1"/>
                </a:solidFill>
                <a:latin typeface="Trebuchet MS" panose="020B0603020202020204" pitchFamily="34" charset="0"/>
                <a:ea typeface="Meiryo UI" panose="020B0604030504040204" pitchFamily="50" charset="-128"/>
              </a:rPr>
              <a:t>他の学校や教育委員会が実施するうえで参考となる計画等の資料 </a:t>
            </a:r>
            <a:br>
              <a:rPr kumimoji="1" lang="en-US" altLang="ja-JP" sz="2000" dirty="0">
                <a:solidFill>
                  <a:schemeClr val="tx1"/>
                </a:solidFill>
                <a:latin typeface="Trebuchet MS" panose="020B0603020202020204" pitchFamily="34" charset="0"/>
                <a:ea typeface="Meiryo UI" panose="020B0604030504040204" pitchFamily="50" charset="-128"/>
              </a:rPr>
            </a:br>
            <a:r>
              <a:rPr kumimoji="1" lang="ja-JP" altLang="en-US" sz="2000" dirty="0">
                <a:solidFill>
                  <a:schemeClr val="tx1"/>
                </a:solidFill>
                <a:latin typeface="Trebuchet MS" panose="020B0603020202020204" pitchFamily="34" charset="0"/>
                <a:ea typeface="Meiryo UI" panose="020B0604030504040204" pitchFamily="50" charset="-128"/>
              </a:rPr>
              <a:t>　　 （特に、今までと比べ何をやめて</a:t>
            </a:r>
            <a:r>
              <a:rPr kumimoji="1" lang="en-US" altLang="ja-JP" sz="2000" dirty="0">
                <a:solidFill>
                  <a:schemeClr val="tx1"/>
                </a:solidFill>
                <a:latin typeface="Trebuchet MS" panose="020B0603020202020204" pitchFamily="34" charset="0"/>
                <a:ea typeface="Meiryo UI" panose="020B0604030504040204" pitchFamily="50" charset="-128"/>
              </a:rPr>
              <a:t>/</a:t>
            </a:r>
            <a:r>
              <a:rPr kumimoji="1" lang="ja-JP" altLang="en-US" sz="2000" dirty="0">
                <a:solidFill>
                  <a:schemeClr val="tx1"/>
                </a:solidFill>
                <a:latin typeface="Trebuchet MS" panose="020B0603020202020204" pitchFamily="34" charset="0"/>
                <a:ea typeface="Meiryo UI" panose="020B0604030504040204" pitchFamily="50" charset="-128"/>
              </a:rPr>
              <a:t>変更して時間を捻出したか、等） </a:t>
            </a:r>
            <a:endParaRPr kumimoji="1" lang="en-US" altLang="ja-JP" sz="20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endParaRPr kumimoji="1" lang="en-US" altLang="ja-JP" sz="20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(e) </a:t>
            </a:r>
            <a:r>
              <a:rPr kumimoji="1" lang="ja-JP" altLang="en-US" sz="2000" dirty="0">
                <a:solidFill>
                  <a:schemeClr val="tx1"/>
                </a:solidFill>
                <a:latin typeface="Trebuchet MS" panose="020B0603020202020204" pitchFamily="34" charset="0"/>
                <a:ea typeface="Meiryo UI" panose="020B0604030504040204" pitchFamily="50" charset="-128"/>
              </a:rPr>
              <a:t>実証の過程や実施するうえでの課題や乗り越えるための工夫、関係者間での議論内容や、</a:t>
            </a:r>
            <a:br>
              <a:rPr kumimoji="1" lang="en-US" altLang="ja-JP" sz="2000" dirty="0">
                <a:solidFill>
                  <a:schemeClr val="tx1"/>
                </a:solidFill>
                <a:latin typeface="Trebuchet MS" panose="020B0603020202020204" pitchFamily="34" charset="0"/>
                <a:ea typeface="Meiryo UI" panose="020B0604030504040204" pitchFamily="50" charset="-128"/>
              </a:rPr>
            </a:br>
            <a:r>
              <a:rPr kumimoji="1" lang="ja-JP" altLang="en-US" sz="2000" dirty="0">
                <a:solidFill>
                  <a:schemeClr val="tx1"/>
                </a:solidFill>
                <a:latin typeface="Trebuchet MS" panose="020B0603020202020204" pitchFamily="34" charset="0"/>
                <a:ea typeface="Meiryo UI" panose="020B0604030504040204" pitchFamily="50" charset="-128"/>
              </a:rPr>
              <a:t>　　 そこから得られた学び・示唆をまとめた資料（メイキングストーリー）</a:t>
            </a:r>
            <a:endParaRPr kumimoji="1" lang="en-US" altLang="ja-JP" sz="20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endParaRPr kumimoji="1" lang="en-US" altLang="ja-JP" sz="20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(f)</a:t>
            </a:r>
            <a:r>
              <a:rPr kumimoji="1" lang="ja-JP" altLang="en-US" sz="2000" dirty="0">
                <a:solidFill>
                  <a:schemeClr val="tx1"/>
                </a:solidFill>
                <a:latin typeface="Trebuchet MS" panose="020B0603020202020204" pitchFamily="34" charset="0"/>
                <a:ea typeface="Meiryo UI" panose="020B0604030504040204" pitchFamily="50" charset="-128"/>
              </a:rPr>
              <a:t>　教育現場での活用を踏まえた</a:t>
            </a:r>
            <a:r>
              <a:rPr kumimoji="1" lang="en-US" altLang="ja-JP" sz="2000" dirty="0">
                <a:solidFill>
                  <a:schemeClr val="tx1"/>
                </a:solidFill>
                <a:latin typeface="Trebuchet MS" panose="020B0603020202020204" pitchFamily="34" charset="0"/>
                <a:ea typeface="Meiryo UI" panose="020B0604030504040204" pitchFamily="50" charset="-128"/>
              </a:rPr>
              <a:t>STEAM </a:t>
            </a:r>
            <a:r>
              <a:rPr kumimoji="1" lang="ja-JP" altLang="en-US" sz="2000" dirty="0">
                <a:solidFill>
                  <a:schemeClr val="tx1"/>
                </a:solidFill>
                <a:latin typeface="Trebuchet MS" panose="020B0603020202020204" pitchFamily="34" charset="0"/>
                <a:ea typeface="Meiryo UI" panose="020B0604030504040204" pitchFamily="50" charset="-128"/>
              </a:rPr>
              <a:t>ライブラリーの改善案</a:t>
            </a:r>
            <a:endParaRPr kumimoji="1" lang="en-US" altLang="ja-JP" sz="2000" dirty="0">
              <a:solidFill>
                <a:schemeClr val="tx1"/>
              </a:solidFill>
              <a:latin typeface="Trebuchet MS" panose="020B0603020202020204" pitchFamily="34" charset="0"/>
              <a:ea typeface="Meiryo UI" panose="020B0604030504040204" pitchFamily="50" charset="-128"/>
            </a:endParaRPr>
          </a:p>
        </p:txBody>
      </p:sp>
      <p:sp>
        <p:nvSpPr>
          <p:cNvPr id="7" name="Rectangle 6">
            <a:extLst>
              <a:ext uri="{FF2B5EF4-FFF2-40B4-BE49-F238E27FC236}">
                <a16:creationId xmlns:a16="http://schemas.microsoft.com/office/drawing/2014/main" id="{D5B5D548-7701-4168-BC3F-F6FB7A2C84E6}"/>
              </a:ext>
            </a:extLst>
          </p:cNvPr>
          <p:cNvSpPr/>
          <p:nvPr/>
        </p:nvSpPr>
        <p:spPr>
          <a:xfrm>
            <a:off x="8958691" y="156505"/>
            <a:ext cx="3066473" cy="538609"/>
          </a:xfrm>
          <a:prstGeom prst="rect">
            <a:avLst/>
          </a:prstGeom>
          <a:solidFill>
            <a:srgbClr val="EEE8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事務局コメント</a:t>
            </a:r>
            <a:r>
              <a:rPr kumimoji="1" lang="en-US" altLang="ja-JP" sz="1200" dirty="0">
                <a:solidFill>
                  <a:srgbClr val="575757"/>
                </a:solidFill>
                <a:latin typeface="Meiryo UI" panose="020B0604030504040204" pitchFamily="50" charset="-128"/>
                <a:ea typeface="Meiryo UI" panose="020B0604030504040204" pitchFamily="50" charset="-128"/>
              </a:rPr>
              <a:t>] </a:t>
            </a:r>
            <a:r>
              <a:rPr kumimoji="1" lang="ja-JP" altLang="en-US" sz="1200" dirty="0">
                <a:solidFill>
                  <a:srgbClr val="575757"/>
                </a:solidFill>
                <a:latin typeface="Meiryo UI" panose="020B0604030504040204" pitchFamily="50" charset="-128"/>
                <a:ea typeface="Meiryo UI" panose="020B0604030504040204" pitchFamily="50" charset="-128"/>
              </a:rPr>
              <a:t>本ページの要素は必須。</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p>
        </p:txBody>
      </p:sp>
      <p:sp>
        <p:nvSpPr>
          <p:cNvPr id="9" name="Rectangle 24">
            <a:extLst>
              <a:ext uri="{FF2B5EF4-FFF2-40B4-BE49-F238E27FC236}">
                <a16:creationId xmlns:a16="http://schemas.microsoft.com/office/drawing/2014/main" id="{386074D6-DB61-4CC8-B68C-FB156F298C26}"/>
              </a:ext>
            </a:extLst>
          </p:cNvPr>
          <p:cNvSpPr/>
          <p:nvPr/>
        </p:nvSpPr>
        <p:spPr>
          <a:xfrm>
            <a:off x="8958691" y="955201"/>
            <a:ext cx="3066473" cy="124649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以下は記入例です</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公募要領を参照の上、現時点でどのような成果物を想定しているかが伝わるように記載ください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19220615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183230075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3316" name="think-cell Slide" r:id="rId7" imgW="395" imgH="394" progId="TCLayout.ActiveDocument.1">
                  <p:embed/>
                </p:oleObj>
              </mc:Choice>
              <mc:Fallback>
                <p:oleObj name="think-cell Slide" r:id="rId7" imgW="395" imgH="394" progId="TCLayout.ActiveDocument.1">
                  <p:embed/>
                  <p:pic>
                    <p:nvPicPr>
                      <p:cNvPr id="2" name="Object 1" hidden="1"/>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7.</a:t>
            </a:r>
            <a:r>
              <a:rPr lang="ja-JP" altLang="en-US" dirty="0">
                <a:ea typeface="Meiryo UI" panose="020B0604030504040204" pitchFamily="50" charset="-128"/>
              </a:rPr>
              <a:t>実証フィールドのマッチング希望有無</a:t>
            </a:r>
            <a:endParaRPr lang="en-US" sz="1600" dirty="0">
              <a:solidFill>
                <a:srgbClr val="575757"/>
              </a:solidFill>
              <a:latin typeface="Trebuchet MS" panose="020B0603020202020204" pitchFamily="34" charset="0"/>
            </a:endParaRPr>
          </a:p>
        </p:txBody>
      </p:sp>
      <p:sp>
        <p:nvSpPr>
          <p:cNvPr id="17" name="正方形/長方形 6">
            <a:extLst>
              <a:ext uri="{FF2B5EF4-FFF2-40B4-BE49-F238E27FC236}">
                <a16:creationId xmlns:a16="http://schemas.microsoft.com/office/drawing/2014/main" id="{769447A5-B056-4468-A120-B05F4C4FBAFC}"/>
              </a:ext>
            </a:extLst>
          </p:cNvPr>
          <p:cNvSpPr/>
          <p:nvPr/>
        </p:nvSpPr>
        <p:spPr>
          <a:xfrm>
            <a:off x="630001" y="2081213"/>
            <a:ext cx="4995815" cy="4190278"/>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pPr>
            <a:r>
              <a:rPr kumimoji="1" lang="en-US" altLang="ja-JP" sz="1600" dirty="0" err="1">
                <a:solidFill>
                  <a:schemeClr val="tx1"/>
                </a:solidFill>
                <a:latin typeface="Trebuchet MS" panose="020B0603020202020204" pitchFamily="34" charset="0"/>
                <a:ea typeface="Meiryo UI" panose="020B0604030504040204" pitchFamily="50" charset="-128"/>
              </a:rPr>
              <a:t>XXXXXXXXXXX</a:t>
            </a:r>
            <a:endParaRPr kumimoji="1" lang="ja-JP" altLang="en-US" sz="1600" dirty="0">
              <a:solidFill>
                <a:schemeClr val="tx1"/>
              </a:solidFill>
              <a:latin typeface="Trebuchet MS" panose="020B0603020202020204" pitchFamily="34" charset="0"/>
              <a:ea typeface="Meiryo UI" panose="020B0604030504040204" pitchFamily="50" charset="-128"/>
            </a:endParaRPr>
          </a:p>
        </p:txBody>
      </p:sp>
      <p:grpSp>
        <p:nvGrpSpPr>
          <p:cNvPr id="18" name="グループ化 39">
            <a:extLst>
              <a:ext uri="{FF2B5EF4-FFF2-40B4-BE49-F238E27FC236}">
                <a16:creationId xmlns:a16="http://schemas.microsoft.com/office/drawing/2014/main" id="{3C386D5B-1707-4840-A835-DAAFA18F82C2}"/>
              </a:ext>
            </a:extLst>
          </p:cNvPr>
          <p:cNvGrpSpPr/>
          <p:nvPr/>
        </p:nvGrpSpPr>
        <p:grpSpPr>
          <a:xfrm>
            <a:off x="630001" y="1381454"/>
            <a:ext cx="4995815" cy="481542"/>
            <a:chOff x="5715831" y="959006"/>
            <a:chExt cx="6170577" cy="481542"/>
          </a:xfrm>
        </p:grpSpPr>
        <p:sp>
          <p:nvSpPr>
            <p:cNvPr id="19" name="ee4pHeader3">
              <a:extLst>
                <a:ext uri="{FF2B5EF4-FFF2-40B4-BE49-F238E27FC236}">
                  <a16:creationId xmlns:a16="http://schemas.microsoft.com/office/drawing/2014/main" id="{D18596D0-ACE1-4095-960E-A84E9494D466}"/>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地域条件</a:t>
              </a:r>
              <a:endParaRPr lang="en-US" altLang="ja-JP" sz="2000" dirty="0">
                <a:solidFill>
                  <a:schemeClr val="tx2"/>
                </a:solidFill>
                <a:latin typeface="+mj-lt"/>
                <a:ea typeface="Meiryo UI" panose="020B0604030504040204" pitchFamily="50" charset="-128"/>
              </a:endParaRPr>
            </a:p>
          </p:txBody>
        </p:sp>
        <p:cxnSp>
          <p:nvCxnSpPr>
            <p:cNvPr id="20" name="直線コネクタ 41">
              <a:extLst>
                <a:ext uri="{FF2B5EF4-FFF2-40B4-BE49-F238E27FC236}">
                  <a16:creationId xmlns:a16="http://schemas.microsoft.com/office/drawing/2014/main" id="{7FC6C0F4-4BDD-4FA9-8517-2839649EA414}"/>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21" name="グループ化 39">
            <a:extLst>
              <a:ext uri="{FF2B5EF4-FFF2-40B4-BE49-F238E27FC236}">
                <a16:creationId xmlns:a16="http://schemas.microsoft.com/office/drawing/2014/main" id="{432CD78B-060B-46EF-8645-4620AC00C627}"/>
              </a:ext>
            </a:extLst>
          </p:cNvPr>
          <p:cNvGrpSpPr/>
          <p:nvPr/>
        </p:nvGrpSpPr>
        <p:grpSpPr>
          <a:xfrm>
            <a:off x="6775265" y="1381454"/>
            <a:ext cx="4995815" cy="481542"/>
            <a:chOff x="5715831" y="959006"/>
            <a:chExt cx="6170577" cy="481542"/>
          </a:xfrm>
        </p:grpSpPr>
        <p:sp>
          <p:nvSpPr>
            <p:cNvPr id="22" name="ee4pHeader3">
              <a:extLst>
                <a:ext uri="{FF2B5EF4-FFF2-40B4-BE49-F238E27FC236}">
                  <a16:creationId xmlns:a16="http://schemas.microsoft.com/office/drawing/2014/main" id="{EB6B6864-A5FC-47F0-9843-B25568CF0033}"/>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内容条件</a:t>
              </a:r>
              <a:endParaRPr lang="en-US" altLang="ja-JP" sz="2000" dirty="0">
                <a:solidFill>
                  <a:schemeClr val="tx2"/>
                </a:solidFill>
                <a:latin typeface="+mj-lt"/>
                <a:ea typeface="Meiryo UI" panose="020B0604030504040204" pitchFamily="50" charset="-128"/>
              </a:endParaRPr>
            </a:p>
          </p:txBody>
        </p:sp>
        <p:cxnSp>
          <p:nvCxnSpPr>
            <p:cNvPr id="23" name="直線コネクタ 41">
              <a:extLst>
                <a:ext uri="{FF2B5EF4-FFF2-40B4-BE49-F238E27FC236}">
                  <a16:creationId xmlns:a16="http://schemas.microsoft.com/office/drawing/2014/main" id="{BD16D8FA-A869-4D26-A0E2-D8D0C042544B}"/>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24" name="正方形/長方形 6">
            <a:extLst>
              <a:ext uri="{FF2B5EF4-FFF2-40B4-BE49-F238E27FC236}">
                <a16:creationId xmlns:a16="http://schemas.microsoft.com/office/drawing/2014/main" id="{2A03FFCE-66DE-4EF0-B8E4-A077B1EB110D}"/>
              </a:ext>
            </a:extLst>
          </p:cNvPr>
          <p:cNvSpPr/>
          <p:nvPr/>
        </p:nvSpPr>
        <p:spPr>
          <a:xfrm>
            <a:off x="6775265" y="2081213"/>
            <a:ext cx="4995815" cy="4190278"/>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個別の実証場所に応じてプログラム設計可能　</a:t>
            </a:r>
            <a:r>
              <a:rPr kumimoji="1" lang="en-US" altLang="ja-JP" sz="1600" dirty="0">
                <a:solidFill>
                  <a:schemeClr val="tx1"/>
                </a:solidFill>
                <a:latin typeface="Trebuchet MS" panose="020B0603020202020204" pitchFamily="34" charset="0"/>
                <a:ea typeface="Meiryo UI" panose="020B0604030504040204" pitchFamily="50" charset="-128"/>
              </a:rPr>
              <a:t>or</a:t>
            </a:r>
          </a:p>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現状の</a:t>
            </a:r>
            <a:r>
              <a:rPr kumimoji="1" lang="en-US" altLang="ja-JP" sz="1600" dirty="0">
                <a:solidFill>
                  <a:schemeClr val="tx1"/>
                </a:solidFill>
                <a:latin typeface="Trebuchet MS" panose="020B0603020202020204" pitchFamily="34" charset="0"/>
                <a:ea typeface="Meiryo UI" panose="020B0604030504040204" pitchFamily="50" charset="-128"/>
              </a:rPr>
              <a:t>2.</a:t>
            </a:r>
            <a:r>
              <a:rPr kumimoji="1" lang="ja-JP" altLang="en-US" sz="1600" dirty="0">
                <a:solidFill>
                  <a:schemeClr val="tx1"/>
                </a:solidFill>
                <a:latin typeface="Trebuchet MS" panose="020B0603020202020204" pitchFamily="34" charset="0"/>
                <a:ea typeface="Meiryo UI" panose="020B0604030504040204" pitchFamily="50" charset="-128"/>
              </a:rPr>
              <a:t>実施内容に実証場所を追加する程度であれば</a:t>
            </a:r>
            <a:br>
              <a:rPr kumimoji="1" lang="en-US" altLang="ja-JP" sz="1600" dirty="0">
                <a:solidFill>
                  <a:schemeClr val="tx1"/>
                </a:solidFill>
                <a:latin typeface="Trebuchet MS" panose="020B0603020202020204" pitchFamily="34" charset="0"/>
                <a:ea typeface="Meiryo UI" panose="020B0604030504040204" pitchFamily="50" charset="-128"/>
              </a:rPr>
            </a:br>
            <a:r>
              <a:rPr kumimoji="1" lang="ja-JP" altLang="en-US" sz="1600" dirty="0">
                <a:solidFill>
                  <a:schemeClr val="tx1"/>
                </a:solidFill>
                <a:latin typeface="Trebuchet MS" panose="020B0603020202020204" pitchFamily="34" charset="0"/>
                <a:ea typeface="Meiryo UI" panose="020B0604030504040204" pitchFamily="50" charset="-128"/>
              </a:rPr>
              <a:t>可能　等</a:t>
            </a:r>
            <a:endParaRPr kumimoji="1" lang="en-US" altLang="ja-JP" sz="1600" dirty="0">
              <a:solidFill>
                <a:schemeClr val="tx1"/>
              </a:solidFill>
              <a:latin typeface="Trebuchet MS" panose="020B0603020202020204" pitchFamily="34" charset="0"/>
              <a:ea typeface="Meiryo UI" panose="020B0604030504040204" pitchFamily="50" charset="-128"/>
            </a:endParaRPr>
          </a:p>
        </p:txBody>
      </p:sp>
      <p:sp>
        <p:nvSpPr>
          <p:cNvPr id="29" name="Rectangle 24">
            <a:extLst>
              <a:ext uri="{FF2B5EF4-FFF2-40B4-BE49-F238E27FC236}">
                <a16:creationId xmlns:a16="http://schemas.microsoft.com/office/drawing/2014/main" id="{7EE4E4C7-3A61-40F4-A258-2756786F2293}"/>
              </a:ext>
            </a:extLst>
          </p:cNvPr>
          <p:cNvSpPr/>
          <p:nvPr/>
        </p:nvSpPr>
        <p:spPr>
          <a:xfrm>
            <a:off x="8941757" y="916969"/>
            <a:ext cx="3066473" cy="1692771"/>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左上部の黄色枠で実証フィールドのマッチング</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希望有無を指定下さい。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マッチング希望の場合、地域</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内容などマッチングにあたっての条件について記載下さい。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以下は記入例です</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
        <p:nvSpPr>
          <p:cNvPr id="14" name="Textfeld 1">
            <a:extLst>
              <a:ext uri="{FF2B5EF4-FFF2-40B4-BE49-F238E27FC236}">
                <a16:creationId xmlns:a16="http://schemas.microsoft.com/office/drawing/2014/main" id="{A15C2ECC-0726-4BFB-BD2E-021E0C7A4867}"/>
              </a:ext>
            </a:extLst>
          </p:cNvPr>
          <p:cNvSpPr txBox="1"/>
          <p:nvPr>
            <p:custDataLst>
              <p:tags r:id="rId4"/>
            </p:custDataLst>
          </p:nvPr>
        </p:nvSpPr>
        <p:spPr>
          <a:xfrm>
            <a:off x="269642" y="239620"/>
            <a:ext cx="3722935" cy="240066"/>
          </a:xfrm>
          <a:prstGeom prst="rect">
            <a:avLst/>
          </a:prstGeom>
          <a:pattFill>
            <a:fgClr>
              <a:srgbClr val="FFFF00"/>
            </a:fgClr>
            <a:bgClr>
              <a:srgbClr val="FFFF00"/>
            </a:bgClr>
          </a:pattFill>
          <a:ln w="9525" cap="rnd">
            <a:solidFill>
              <a:srgbClr val="575757"/>
            </a:solidFill>
            <a:prstDash val="solid"/>
          </a:ln>
          <a:effectLst>
            <a:outerShdw dist="35560" dir="3498616" rotWithShape="0">
              <a:scrgbClr r="0" g="0" b="0"/>
            </a:outerShdw>
          </a:effectLst>
        </p:spPr>
        <p:txBody>
          <a:bodyPr vert="horz" wrap="square" lIns="36576" tIns="36576" rIns="36576" bIns="36576" rtlCol="0" anchor="t">
            <a:spAutoFit/>
          </a:bodyPr>
          <a:lstStyle/>
          <a:p>
            <a:pPr>
              <a:lnSpc>
                <a:spcPct val="90000"/>
              </a:lnSpc>
              <a:spcAft>
                <a:spcPts val="600"/>
              </a:spcAft>
            </a:pPr>
            <a:r>
              <a:rPr lang="ja-JP" altLang="en-US" sz="1200" b="1" dirty="0">
                <a:solidFill>
                  <a:srgbClr val="575757"/>
                </a:solidFill>
                <a:sym typeface="Trebuchet MS" panose="020B0603020202020204" pitchFamily="34" charset="0"/>
              </a:rPr>
              <a:t>マッチングを希望する </a:t>
            </a:r>
            <a:r>
              <a:rPr lang="en-US" altLang="ja-JP" sz="1200" b="1" dirty="0">
                <a:solidFill>
                  <a:srgbClr val="575757"/>
                </a:solidFill>
                <a:sym typeface="Trebuchet MS" panose="020B0603020202020204" pitchFamily="34" charset="0"/>
              </a:rPr>
              <a:t>/ </a:t>
            </a:r>
            <a:r>
              <a:rPr lang="ja-JP" altLang="en-US" sz="1200" b="1" dirty="0">
                <a:solidFill>
                  <a:srgbClr val="575757"/>
                </a:solidFill>
                <a:sym typeface="Trebuchet MS" panose="020B0603020202020204" pitchFamily="34" charset="0"/>
              </a:rPr>
              <a:t>マッチングを希望しない</a:t>
            </a:r>
            <a:endParaRPr lang="en-US" sz="1200" b="1" dirty="0">
              <a:solidFill>
                <a:srgbClr val="575757"/>
              </a:solidFill>
              <a:sym typeface="Trebuchet MS" panose="020B0603020202020204" pitchFamily="34" charset="0"/>
            </a:endParaRPr>
          </a:p>
        </p:txBody>
      </p:sp>
      <p:sp>
        <p:nvSpPr>
          <p:cNvPr id="15" name="Rectangle 14">
            <a:extLst>
              <a:ext uri="{FF2B5EF4-FFF2-40B4-BE49-F238E27FC236}">
                <a16:creationId xmlns:a16="http://schemas.microsoft.com/office/drawing/2014/main" id="{3235B17D-7D5D-462A-BA70-027850EA2CC6}"/>
              </a:ext>
            </a:extLst>
          </p:cNvPr>
          <p:cNvSpPr/>
          <p:nvPr/>
        </p:nvSpPr>
        <p:spPr>
          <a:xfrm>
            <a:off x="8958691" y="156505"/>
            <a:ext cx="3066473" cy="538609"/>
          </a:xfrm>
          <a:prstGeom prst="rect">
            <a:avLst/>
          </a:prstGeom>
          <a:solidFill>
            <a:srgbClr val="EEE8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事務局コメント</a:t>
            </a:r>
            <a:r>
              <a:rPr kumimoji="1" lang="en-US" altLang="ja-JP" sz="1200" dirty="0">
                <a:solidFill>
                  <a:srgbClr val="575757"/>
                </a:solidFill>
                <a:latin typeface="Meiryo UI" panose="020B0604030504040204" pitchFamily="50" charset="-128"/>
                <a:ea typeface="Meiryo UI" panose="020B0604030504040204" pitchFamily="50" charset="-128"/>
              </a:rPr>
              <a:t>] </a:t>
            </a:r>
            <a:r>
              <a:rPr kumimoji="1" lang="ja-JP" altLang="en-US" sz="1200" dirty="0">
                <a:solidFill>
                  <a:srgbClr val="575757"/>
                </a:solidFill>
                <a:latin typeface="Meiryo UI" panose="020B0604030504040204" pitchFamily="50" charset="-128"/>
                <a:ea typeface="Meiryo UI" panose="020B0604030504040204" pitchFamily="50" charset="-128"/>
              </a:rPr>
              <a:t>本ページの要素は必須。</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1434996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14365836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4340"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8</a:t>
            </a:r>
            <a:r>
              <a:rPr lang="en-US" altLang="ja-JP" dirty="0">
                <a:ea typeface="Meiryo UI" panose="020B0604030504040204" pitchFamily="50" charset="-128"/>
              </a:rPr>
              <a:t>.</a:t>
            </a:r>
            <a:r>
              <a:rPr lang="ja-JP" altLang="en-US" dirty="0">
                <a:ea typeface="Meiryo UI" panose="020B0604030504040204" pitchFamily="50" charset="-128"/>
              </a:rPr>
              <a:t>個人情報 </a:t>
            </a:r>
            <a:r>
              <a:rPr lang="en-US" altLang="ja-JP" dirty="0">
                <a:ea typeface="Meiryo UI" panose="020B0604030504040204" pitchFamily="50" charset="-128"/>
              </a:rPr>
              <a:t>(</a:t>
            </a:r>
            <a:r>
              <a:rPr lang="ja-JP" altLang="en-US" dirty="0">
                <a:ea typeface="Meiryo UI" panose="020B0604030504040204" pitchFamily="50" charset="-128"/>
              </a:rPr>
              <a:t>受講者の学習履歴 等</a:t>
            </a:r>
            <a:r>
              <a:rPr lang="en-US" altLang="ja-JP" dirty="0">
                <a:ea typeface="Meiryo UI" panose="020B0604030504040204" pitchFamily="50" charset="-128"/>
              </a:rPr>
              <a:t>)</a:t>
            </a:r>
            <a:r>
              <a:rPr lang="ja-JP" altLang="en-US" dirty="0"/>
              <a:t> の取扱い方法</a:t>
            </a:r>
            <a:endParaRPr lang="en-US" sz="1600" dirty="0">
              <a:solidFill>
                <a:srgbClr val="575757"/>
              </a:solidFill>
              <a:latin typeface="Trebuchet MS" panose="020B0603020202020204" pitchFamily="34" charset="0"/>
            </a:endParaRPr>
          </a:p>
        </p:txBody>
      </p:sp>
      <p:sp>
        <p:nvSpPr>
          <p:cNvPr id="26" name="正方形/長方形 6">
            <a:extLst>
              <a:ext uri="{FF2B5EF4-FFF2-40B4-BE49-F238E27FC236}">
                <a16:creationId xmlns:a16="http://schemas.microsoft.com/office/drawing/2014/main" id="{6AEC88CD-F03A-4B06-89B6-8ACA10F383B1}"/>
              </a:ext>
            </a:extLst>
          </p:cNvPr>
          <p:cNvSpPr/>
          <p:nvPr/>
        </p:nvSpPr>
        <p:spPr>
          <a:xfrm>
            <a:off x="630001" y="1694349"/>
            <a:ext cx="10933351" cy="440120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pPr>
            <a:r>
              <a:rPr kumimoji="1" lang="en-US" altLang="ja-JP" sz="20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XXX</a:t>
            </a:r>
          </a:p>
          <a:p>
            <a:pPr marL="648000" lvl="2" indent="-216000">
              <a:buClr>
                <a:schemeClr val="tx2"/>
              </a:buCl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XXX</a:t>
            </a:r>
          </a:p>
        </p:txBody>
      </p:sp>
      <p:sp>
        <p:nvSpPr>
          <p:cNvPr id="6" name="Rectangle 5">
            <a:extLst>
              <a:ext uri="{FF2B5EF4-FFF2-40B4-BE49-F238E27FC236}">
                <a16:creationId xmlns:a16="http://schemas.microsoft.com/office/drawing/2014/main" id="{262DF60B-B91C-45B7-A565-7526F3FC3962}"/>
              </a:ext>
            </a:extLst>
          </p:cNvPr>
          <p:cNvSpPr/>
          <p:nvPr/>
        </p:nvSpPr>
        <p:spPr>
          <a:xfrm>
            <a:off x="8958691" y="156505"/>
            <a:ext cx="3066473" cy="538609"/>
          </a:xfrm>
          <a:prstGeom prst="rect">
            <a:avLst/>
          </a:prstGeom>
          <a:solidFill>
            <a:srgbClr val="EEE8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事務局コメント</a:t>
            </a:r>
            <a:r>
              <a:rPr kumimoji="1" lang="en-US" altLang="ja-JP" sz="1200" dirty="0">
                <a:solidFill>
                  <a:srgbClr val="575757"/>
                </a:solidFill>
                <a:latin typeface="Meiryo UI" panose="020B0604030504040204" pitchFamily="50" charset="-128"/>
                <a:ea typeface="Meiryo UI" panose="020B0604030504040204" pitchFamily="50" charset="-128"/>
              </a:rPr>
              <a:t>] </a:t>
            </a:r>
            <a:r>
              <a:rPr kumimoji="1" lang="ja-JP" altLang="en-US" sz="1200" dirty="0">
                <a:solidFill>
                  <a:srgbClr val="575757"/>
                </a:solidFill>
                <a:latin typeface="Meiryo UI" panose="020B0604030504040204" pitchFamily="50" charset="-128"/>
                <a:ea typeface="Meiryo UI" panose="020B0604030504040204" pitchFamily="50" charset="-128"/>
              </a:rPr>
              <a:t>本ページの要素は必須。</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p>
        </p:txBody>
      </p:sp>
      <p:sp>
        <p:nvSpPr>
          <p:cNvPr id="8" name="Rectangle 24">
            <a:extLst>
              <a:ext uri="{FF2B5EF4-FFF2-40B4-BE49-F238E27FC236}">
                <a16:creationId xmlns:a16="http://schemas.microsoft.com/office/drawing/2014/main" id="{F6425C59-755D-4F8F-9CF3-BA70BFD2ACD9}"/>
              </a:ext>
            </a:extLst>
          </p:cNvPr>
          <p:cNvSpPr/>
          <p:nvPr/>
        </p:nvSpPr>
        <p:spPr>
          <a:xfrm>
            <a:off x="8958691" y="955201"/>
            <a:ext cx="3066473" cy="1015663"/>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個人情報に関連する認証の取得状況（</a:t>
            </a:r>
            <a:r>
              <a:rPr kumimoji="1" lang="en-US" altLang="ja-JP" sz="1200" dirty="0" err="1">
                <a:solidFill>
                  <a:srgbClr val="FFFFFF"/>
                </a:solidFill>
                <a:latin typeface="Meiryo UI" panose="020B0604030504040204" pitchFamily="50" charset="-128"/>
                <a:ea typeface="Meiryo UI" panose="020B0604030504040204" pitchFamily="50" charset="-128"/>
              </a:rPr>
              <a:t>JIS</a:t>
            </a:r>
            <a:r>
              <a:rPr kumimoji="1" lang="en-US" altLang="ja-JP" sz="1200" dirty="0">
                <a:solidFill>
                  <a:srgbClr val="FFFFFF"/>
                </a:solidFill>
                <a:latin typeface="Meiryo UI" panose="020B0604030504040204" pitchFamily="50" charset="-128"/>
                <a:ea typeface="Meiryo UI" panose="020B0604030504040204" pitchFamily="50" charset="-128"/>
              </a:rPr>
              <a:t> / ISO </a:t>
            </a:r>
            <a:r>
              <a:rPr kumimoji="1" lang="ja-JP" altLang="en-US" sz="1200" dirty="0">
                <a:solidFill>
                  <a:srgbClr val="FFFFFF"/>
                </a:solidFill>
                <a:latin typeface="Meiryo UI" panose="020B0604030504040204" pitchFamily="50" charset="-128"/>
                <a:ea typeface="Meiryo UI" panose="020B0604030504040204" pitchFamily="50" charset="-128"/>
              </a:rPr>
              <a:t>等）や、それらがない場合は個人情報に関する取扱いマニュアルなどをご記載ください</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51121179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1033647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5364"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ja-JP" altLang="en-US" dirty="0"/>
              <a:t>（参考）</a:t>
            </a:r>
            <a:r>
              <a:rPr lang="ja-JP" altLang="en-US" dirty="0">
                <a:ea typeface="Meiryo UI" panose="020B0604030504040204" pitchFamily="50" charset="-128"/>
              </a:rPr>
              <a:t>支出計画の概要 </a:t>
            </a:r>
            <a:r>
              <a:rPr lang="en-US" altLang="ja-JP" dirty="0">
                <a:ea typeface="Meiryo UI" panose="020B0604030504040204" pitchFamily="50" charset="-128"/>
              </a:rPr>
              <a:t>(</a:t>
            </a:r>
            <a:r>
              <a:rPr lang="ja-JP" altLang="en-US" dirty="0">
                <a:ea typeface="Meiryo UI" panose="020B0604030504040204" pitchFamily="50" charset="-128"/>
              </a:rPr>
              <a:t>詳細な内訳は別紙</a:t>
            </a:r>
            <a:r>
              <a:rPr lang="en-US" altLang="ja-JP" dirty="0">
                <a:ea typeface="Meiryo UI" panose="020B0604030504040204" pitchFamily="50" charset="-128"/>
              </a:rPr>
              <a:t>)</a:t>
            </a:r>
            <a:endParaRPr lang="en-US" sz="1600" dirty="0">
              <a:solidFill>
                <a:srgbClr val="575757"/>
              </a:solidFill>
              <a:latin typeface="Trebuchet MS" panose="020B0603020202020204" pitchFamily="34" charset="0"/>
            </a:endParaRPr>
          </a:p>
        </p:txBody>
      </p:sp>
      <p:graphicFrame>
        <p:nvGraphicFramePr>
          <p:cNvPr id="5" name="Table 5">
            <a:extLst>
              <a:ext uri="{FF2B5EF4-FFF2-40B4-BE49-F238E27FC236}">
                <a16:creationId xmlns:a16="http://schemas.microsoft.com/office/drawing/2014/main" id="{ED10BA07-7AF3-44D7-BDE1-B32BDA882BE0}"/>
              </a:ext>
            </a:extLst>
          </p:cNvPr>
          <p:cNvGraphicFramePr>
            <a:graphicFrameLocks noGrp="1"/>
          </p:cNvGraphicFramePr>
          <p:nvPr>
            <p:extLst>
              <p:ext uri="{D42A27DB-BD31-4B8C-83A1-F6EECF244321}">
                <p14:modId xmlns:p14="http://schemas.microsoft.com/office/powerpoint/2010/main" val="3191743210"/>
              </p:ext>
            </p:extLst>
          </p:nvPr>
        </p:nvGraphicFramePr>
        <p:xfrm>
          <a:off x="1834238" y="1429385"/>
          <a:ext cx="8524877" cy="4450080"/>
        </p:xfrm>
        <a:graphic>
          <a:graphicData uri="http://schemas.openxmlformats.org/drawingml/2006/table">
            <a:tbl>
              <a:tblPr firstRow="1" bandRow="1">
                <a:tableStyleId>{5C22544A-7EE6-4342-B048-85BDC9FD1C3A}</a:tableStyleId>
              </a:tblPr>
              <a:tblGrid>
                <a:gridCol w="3577056">
                  <a:extLst>
                    <a:ext uri="{9D8B030D-6E8A-4147-A177-3AD203B41FA5}">
                      <a16:colId xmlns:a16="http://schemas.microsoft.com/office/drawing/2014/main" val="3481292957"/>
                    </a:ext>
                  </a:extLst>
                </a:gridCol>
                <a:gridCol w="4947821">
                  <a:extLst>
                    <a:ext uri="{9D8B030D-6E8A-4147-A177-3AD203B41FA5}">
                      <a16:colId xmlns:a16="http://schemas.microsoft.com/office/drawing/2014/main" val="472573863"/>
                    </a:ext>
                  </a:extLst>
                </a:gridCol>
              </a:tblGrid>
              <a:tr h="370840">
                <a:tc>
                  <a:txBody>
                    <a:bodyPr/>
                    <a:lstStyle/>
                    <a:p>
                      <a:r>
                        <a:rPr lang="ja-JP" altLang="en-US" dirty="0">
                          <a:solidFill>
                            <a:srgbClr val="575757"/>
                          </a:solidFill>
                          <a:latin typeface="Meiryo UI" panose="020B0604030504040204" pitchFamily="50" charset="-128"/>
                          <a:ea typeface="Meiryo UI" panose="020B0604030504040204" pitchFamily="50" charset="-128"/>
                        </a:rPr>
                        <a:t>支出項目</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r"/>
                      <a:r>
                        <a:rPr lang="ja-JP" altLang="en-US" dirty="0">
                          <a:solidFill>
                            <a:srgbClr val="575757"/>
                          </a:solidFill>
                          <a:latin typeface="Meiryo UI" panose="020B0604030504040204" pitchFamily="50" charset="-128"/>
                          <a:ea typeface="Meiryo UI" panose="020B0604030504040204" pitchFamily="50" charset="-128"/>
                        </a:rPr>
                        <a:t>金額</a:t>
                      </a:r>
                      <a:r>
                        <a:rPr lang="en-US" altLang="ja-JP" dirty="0">
                          <a:solidFill>
                            <a:srgbClr val="575757"/>
                          </a:solidFill>
                          <a:latin typeface="Meiryo UI" panose="020B0604030504040204" pitchFamily="50" charset="-128"/>
                          <a:ea typeface="Meiryo UI" panose="020B0604030504040204" pitchFamily="50" charset="-128"/>
                        </a:rPr>
                        <a:t>(</a:t>
                      </a:r>
                      <a:r>
                        <a:rPr lang="ja-JP" altLang="en-US" dirty="0">
                          <a:solidFill>
                            <a:srgbClr val="575757"/>
                          </a:solidFill>
                          <a:latin typeface="Meiryo UI" panose="020B0604030504040204" pitchFamily="50" charset="-128"/>
                          <a:ea typeface="Meiryo UI" panose="020B0604030504040204" pitchFamily="50" charset="-128"/>
                        </a:rPr>
                        <a:t>円</a:t>
                      </a:r>
                      <a:r>
                        <a:rPr lang="en-US" altLang="ja-JP" dirty="0">
                          <a:solidFill>
                            <a:srgbClr val="575757"/>
                          </a:solidFill>
                          <a:latin typeface="Meiryo UI" panose="020B0604030504040204" pitchFamily="50" charset="-128"/>
                          <a:ea typeface="Meiryo UI" panose="020B0604030504040204" pitchFamily="50" charset="-128"/>
                        </a:rPr>
                        <a:t>)</a:t>
                      </a: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7238992"/>
                  </a:ext>
                </a:extLst>
              </a:tr>
              <a:tr h="370840">
                <a:tc>
                  <a:txBody>
                    <a:bodyPr/>
                    <a:lstStyle/>
                    <a:p>
                      <a:r>
                        <a:rPr lang="en-US" altLang="ja-JP" dirty="0">
                          <a:solidFill>
                            <a:srgbClr val="575757"/>
                          </a:solidFill>
                          <a:latin typeface="Meiryo UI" panose="020B0604030504040204" pitchFamily="50" charset="-128"/>
                          <a:ea typeface="Meiryo UI" panose="020B0604030504040204" pitchFamily="50" charset="-128"/>
                        </a:rPr>
                        <a:t>1.</a:t>
                      </a:r>
                      <a:r>
                        <a:rPr lang="ja-JP" altLang="en-US" dirty="0">
                          <a:solidFill>
                            <a:srgbClr val="575757"/>
                          </a:solidFill>
                          <a:latin typeface="Meiryo UI" panose="020B0604030504040204" pitchFamily="50" charset="-128"/>
                          <a:ea typeface="Meiryo UI" panose="020B0604030504040204" pitchFamily="50" charset="-128"/>
                        </a:rPr>
                        <a:t>人件費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a:r>
                        <a:rPr lang="en-US" dirty="0">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2491662999"/>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2.</a:t>
                      </a:r>
                      <a:r>
                        <a:rPr lang="ja-JP" altLang="en-US" dirty="0">
                          <a:solidFill>
                            <a:srgbClr val="575757"/>
                          </a:solidFill>
                          <a:latin typeface="Meiryo UI" panose="020B0604030504040204" pitchFamily="50" charset="-128"/>
                          <a:ea typeface="Meiryo UI" panose="020B0604030504040204" pitchFamily="50" charset="-128"/>
                        </a:rPr>
                        <a:t>事業費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724170932"/>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6652446"/>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261779"/>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3.</a:t>
                      </a:r>
                      <a:r>
                        <a:rPr lang="ja-JP" altLang="en-US" dirty="0">
                          <a:solidFill>
                            <a:srgbClr val="575757"/>
                          </a:solidFill>
                          <a:latin typeface="Meiryo UI" panose="020B0604030504040204" pitchFamily="50" charset="-128"/>
                          <a:ea typeface="Meiryo UI" panose="020B0604030504040204" pitchFamily="50" charset="-128"/>
                        </a:rPr>
                        <a:t>再委託費</a:t>
                      </a:r>
                      <a:r>
                        <a:rPr lang="en-US" altLang="ja-JP" dirty="0">
                          <a:solidFill>
                            <a:srgbClr val="575757"/>
                          </a:solidFill>
                          <a:latin typeface="Meiryo UI" panose="020B0604030504040204" pitchFamily="50" charset="-128"/>
                          <a:ea typeface="Meiryo UI" panose="020B0604030504040204" pitchFamily="50" charset="-128"/>
                        </a:rPr>
                        <a:t>/</a:t>
                      </a:r>
                      <a:r>
                        <a:rPr lang="ja-JP" altLang="en-US" dirty="0">
                          <a:solidFill>
                            <a:srgbClr val="575757"/>
                          </a:solidFill>
                          <a:latin typeface="Meiryo UI" panose="020B0604030504040204" pitchFamily="50" charset="-128"/>
                          <a:ea typeface="Meiryo UI" panose="020B0604030504040204" pitchFamily="50" charset="-128"/>
                        </a:rPr>
                        <a:t>外注費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703240054"/>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5933771"/>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94212889"/>
                  </a:ext>
                </a:extLst>
              </a:tr>
              <a:tr h="370840">
                <a:tc>
                  <a:txBody>
                    <a:bodyPr/>
                    <a:lstStyle/>
                    <a:p>
                      <a:r>
                        <a:rPr lang="en-US" altLang="ja-JP" dirty="0">
                          <a:solidFill>
                            <a:srgbClr val="575757"/>
                          </a:solidFill>
                          <a:latin typeface="Meiryo UI" panose="020B0604030504040204" pitchFamily="50" charset="-128"/>
                          <a:ea typeface="Meiryo UI" panose="020B0604030504040204" pitchFamily="50" charset="-128"/>
                        </a:rPr>
                        <a:t>4.</a:t>
                      </a:r>
                      <a:r>
                        <a:rPr lang="ja-JP" altLang="en-US" dirty="0">
                          <a:solidFill>
                            <a:srgbClr val="575757"/>
                          </a:solidFill>
                          <a:latin typeface="Meiryo UI" panose="020B0604030504040204" pitchFamily="50" charset="-128"/>
                          <a:ea typeface="Meiryo UI" panose="020B0604030504040204" pitchFamily="50" charset="-128"/>
                        </a:rPr>
                        <a:t>一般管理費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100,000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2882729986"/>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5.</a:t>
                      </a:r>
                      <a:r>
                        <a:rPr lang="ja-JP" altLang="en-US" dirty="0">
                          <a:solidFill>
                            <a:srgbClr val="575757"/>
                          </a:solidFill>
                          <a:latin typeface="Meiryo UI" panose="020B0604030504040204" pitchFamily="50" charset="-128"/>
                          <a:ea typeface="Meiryo UI" panose="020B0604030504040204" pitchFamily="50" charset="-128"/>
                        </a:rPr>
                        <a:t>小計</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3,100,000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997794036"/>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6.</a:t>
                      </a:r>
                      <a:r>
                        <a:rPr lang="ja-JP" altLang="en-US" dirty="0">
                          <a:solidFill>
                            <a:srgbClr val="575757"/>
                          </a:solidFill>
                          <a:latin typeface="Meiryo UI" panose="020B0604030504040204" pitchFamily="50" charset="-128"/>
                          <a:ea typeface="Meiryo UI" panose="020B0604030504040204" pitchFamily="50" charset="-128"/>
                        </a:rPr>
                        <a:t>消費税及び地方消費税</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a:r>
                        <a:rPr lang="en-US" altLang="ja-JP" dirty="0">
                          <a:solidFill>
                            <a:srgbClr val="575757"/>
                          </a:solidFill>
                          <a:latin typeface="Meiryo UI" panose="020B0604030504040204" pitchFamily="50" charset="-128"/>
                          <a:ea typeface="Meiryo UI" panose="020B0604030504040204" pitchFamily="50" charset="-128"/>
                        </a:rPr>
                        <a:t>310,000</a:t>
                      </a: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729475806"/>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7.</a:t>
                      </a:r>
                      <a:r>
                        <a:rPr lang="ja-JP" altLang="en-US" dirty="0">
                          <a:solidFill>
                            <a:srgbClr val="575757"/>
                          </a:solidFill>
                          <a:latin typeface="Meiryo UI" panose="020B0604030504040204" pitchFamily="50" charset="-128"/>
                          <a:ea typeface="Meiryo UI" panose="020B0604030504040204" pitchFamily="50" charset="-128"/>
                        </a:rPr>
                        <a:t>合計</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3,410,000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2F2F2"/>
                    </a:solidFill>
                  </a:tcPr>
                </a:tc>
                <a:extLst>
                  <a:ext uri="{0D108BD9-81ED-4DB2-BD59-A6C34878D82A}">
                    <a16:rowId xmlns:a16="http://schemas.microsoft.com/office/drawing/2014/main" val="3590996601"/>
                  </a:ext>
                </a:extLst>
              </a:tr>
            </a:tbl>
          </a:graphicData>
        </a:graphic>
      </p:graphicFrame>
      <p:sp>
        <p:nvSpPr>
          <p:cNvPr id="9" name="Rectangle 24">
            <a:extLst>
              <a:ext uri="{FF2B5EF4-FFF2-40B4-BE49-F238E27FC236}">
                <a16:creationId xmlns:a16="http://schemas.microsoft.com/office/drawing/2014/main" id="{7D4E8C74-851A-470B-91DD-333B140BACB6}"/>
              </a:ext>
            </a:extLst>
          </p:cNvPr>
          <p:cNvSpPr/>
          <p:nvPr/>
        </p:nvSpPr>
        <p:spPr>
          <a:xfrm>
            <a:off x="8958691" y="655369"/>
            <a:ext cx="3066473" cy="646331"/>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en-US" altLang="ja-JP" sz="1200" dirty="0">
                <a:solidFill>
                  <a:srgbClr val="FFFFFF"/>
                </a:solidFill>
                <a:latin typeface="Meiryo UI" panose="020B0604030504040204" pitchFamily="50" charset="-128"/>
                <a:ea typeface="Meiryo UI" panose="020B0604030504040204" pitchFamily="50" charset="-128"/>
              </a:rPr>
              <a:t>Excel</a:t>
            </a:r>
            <a:r>
              <a:rPr kumimoji="1" lang="ja-JP" altLang="en-US" sz="1200" dirty="0">
                <a:solidFill>
                  <a:srgbClr val="FFFFFF"/>
                </a:solidFill>
                <a:latin typeface="Meiryo UI" panose="020B0604030504040204" pitchFamily="50" charset="-128"/>
                <a:ea typeface="Meiryo UI" panose="020B0604030504040204" pitchFamily="50" charset="-128"/>
              </a:rPr>
              <a:t>の支出計画書の提出も必須であることに留意すること</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21431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100"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ja-JP" altLang="en-US" dirty="0">
                <a:ea typeface="Meiryo UI" panose="020B0604030504040204" pitchFamily="50" charset="-128"/>
              </a:rPr>
              <a:t>基本情報</a:t>
            </a:r>
            <a:endParaRPr lang="en-US" sz="1600" dirty="0">
              <a:solidFill>
                <a:srgbClr val="575757"/>
              </a:solidFill>
              <a:latin typeface="Trebuchet MS" panose="020B0603020202020204" pitchFamily="34" charset="0"/>
            </a:endParaRPr>
          </a:p>
        </p:txBody>
      </p:sp>
      <p:sp>
        <p:nvSpPr>
          <p:cNvPr id="92" name="正方形/長方形 91">
            <a:extLst>
              <a:ext uri="{FF2B5EF4-FFF2-40B4-BE49-F238E27FC236}">
                <a16:creationId xmlns:a16="http://schemas.microsoft.com/office/drawing/2014/main" id="{545F27A2-3A0C-495E-BB19-17F114FE07CF}"/>
              </a:ext>
            </a:extLst>
          </p:cNvPr>
          <p:cNvSpPr/>
          <p:nvPr/>
        </p:nvSpPr>
        <p:spPr>
          <a:xfrm>
            <a:off x="628650" y="2382273"/>
            <a:ext cx="10934700" cy="2677656"/>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108000" lvl="1">
              <a:buClr>
                <a:schemeClr val="tx2"/>
              </a:buClr>
              <a:buSzPct val="100000"/>
            </a:pPr>
            <a:r>
              <a:rPr kumimoji="1" lang="ja-JP" altLang="en-US" sz="2400" dirty="0">
                <a:solidFill>
                  <a:schemeClr val="tx1"/>
                </a:solidFill>
                <a:latin typeface="Trebuchet MS" panose="020B0603020202020204" pitchFamily="34" charset="0"/>
                <a:ea typeface="Meiryo UI" panose="020B0604030504040204" pitchFamily="50" charset="-128"/>
              </a:rPr>
              <a:t>企業・団体名：</a:t>
            </a:r>
            <a:r>
              <a:rPr kumimoji="1" lang="en-US" altLang="ja-JP" sz="2400" dirty="0">
                <a:solidFill>
                  <a:schemeClr val="tx1"/>
                </a:solidFill>
                <a:latin typeface="Trebuchet MS" panose="020B0603020202020204" pitchFamily="34" charset="0"/>
                <a:ea typeface="Meiryo UI" panose="020B0604030504040204" pitchFamily="50" charset="-128"/>
              </a:rPr>
              <a:t>XXX</a:t>
            </a:r>
          </a:p>
          <a:p>
            <a:pPr marL="108000" lvl="1">
              <a:buClr>
                <a:schemeClr val="tx2"/>
              </a:buClr>
              <a:buSzPct val="100000"/>
            </a:pPr>
            <a:endParaRPr kumimoji="1" lang="en-US" altLang="ja-JP" sz="2400" dirty="0">
              <a:solidFill>
                <a:schemeClr val="tx1"/>
              </a:solidFill>
              <a:latin typeface="Trebuchet MS" panose="020B0603020202020204" pitchFamily="34" charset="0"/>
              <a:ea typeface="Meiryo UI" panose="020B0604030504040204" pitchFamily="50" charset="-128"/>
            </a:endParaRPr>
          </a:p>
          <a:p>
            <a:pPr marL="108000" lvl="1">
              <a:buClr>
                <a:schemeClr val="tx2"/>
              </a:buClr>
              <a:buSzPct val="100000"/>
            </a:pPr>
            <a:r>
              <a:rPr kumimoji="1" lang="ja-JP" altLang="en-US" sz="2400" dirty="0">
                <a:solidFill>
                  <a:schemeClr val="tx1"/>
                </a:solidFill>
                <a:latin typeface="Trebuchet MS" panose="020B0603020202020204" pitchFamily="34" charset="0"/>
                <a:ea typeface="Meiryo UI" panose="020B0604030504040204" pitchFamily="50" charset="-128"/>
              </a:rPr>
              <a:t>担当者情報</a:t>
            </a:r>
            <a:endParaRPr kumimoji="1" lang="en-US" altLang="ja-JP" sz="24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2400" dirty="0">
                <a:solidFill>
                  <a:schemeClr val="tx1"/>
                </a:solidFill>
                <a:latin typeface="Trebuchet MS" panose="020B0603020202020204" pitchFamily="34" charset="0"/>
                <a:ea typeface="Meiryo UI" panose="020B0604030504040204" pitchFamily="50" charset="-128"/>
              </a:rPr>
              <a:t>所属・役職：</a:t>
            </a:r>
            <a:r>
              <a:rPr kumimoji="1" lang="en-US" altLang="ja-JP" sz="24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2400" dirty="0">
                <a:solidFill>
                  <a:schemeClr val="tx1"/>
                </a:solidFill>
                <a:latin typeface="Trebuchet MS" panose="020B0603020202020204" pitchFamily="34" charset="0"/>
                <a:ea typeface="Meiryo UI" panose="020B0604030504040204" pitchFamily="50" charset="-128"/>
              </a:rPr>
              <a:t>氏名</a:t>
            </a:r>
            <a:r>
              <a:rPr kumimoji="1" lang="en-US" altLang="ja-JP" sz="2400" dirty="0">
                <a:solidFill>
                  <a:schemeClr val="tx1"/>
                </a:solidFill>
                <a:latin typeface="Trebuchet MS" panose="020B0603020202020204" pitchFamily="34" charset="0"/>
                <a:ea typeface="Meiryo UI" panose="020B0604030504040204" pitchFamily="50" charset="-128"/>
              </a:rPr>
              <a:t>(</a:t>
            </a:r>
            <a:r>
              <a:rPr kumimoji="1" lang="ja-JP" altLang="en-US" sz="2400" dirty="0">
                <a:solidFill>
                  <a:schemeClr val="tx1"/>
                </a:solidFill>
                <a:latin typeface="Trebuchet MS" panose="020B0603020202020204" pitchFamily="34" charset="0"/>
                <a:ea typeface="Meiryo UI" panose="020B0604030504040204" pitchFamily="50" charset="-128"/>
              </a:rPr>
              <a:t>フリガナ</a:t>
            </a:r>
            <a:r>
              <a:rPr kumimoji="1" lang="en-US" altLang="ja-JP" sz="2400" dirty="0">
                <a:solidFill>
                  <a:schemeClr val="tx1"/>
                </a:solidFill>
                <a:latin typeface="Trebuchet MS" panose="020B0603020202020204" pitchFamily="34" charset="0"/>
                <a:ea typeface="Meiryo UI" panose="020B0604030504040204" pitchFamily="50" charset="-128"/>
              </a:rPr>
              <a:t>)</a:t>
            </a:r>
            <a:r>
              <a:rPr kumimoji="1" lang="ja-JP" altLang="en-US" sz="2400" dirty="0">
                <a:solidFill>
                  <a:schemeClr val="tx1"/>
                </a:solidFill>
                <a:latin typeface="Trebuchet MS" panose="020B0603020202020204" pitchFamily="34" charset="0"/>
                <a:ea typeface="Meiryo UI" panose="020B0604030504040204" pitchFamily="50" charset="-128"/>
              </a:rPr>
              <a:t>：</a:t>
            </a:r>
            <a:r>
              <a:rPr kumimoji="1" lang="en-US" altLang="ja-JP" sz="2400" dirty="0">
                <a:solidFill>
                  <a:schemeClr val="tx1"/>
                </a:solidFill>
                <a:latin typeface="Trebuchet MS" panose="020B0603020202020204" pitchFamily="34" charset="0"/>
                <a:ea typeface="Meiryo UI" panose="020B0604030504040204" pitchFamily="50" charset="-128"/>
              </a:rPr>
              <a:t>XXX (XXX)</a:t>
            </a:r>
          </a:p>
          <a:p>
            <a:pPr marL="324000" lvl="1" indent="-216000">
              <a:buClr>
                <a:schemeClr val="tx2"/>
              </a:buClr>
              <a:buSzPct val="100000"/>
              <a:buFont typeface="Trebuchet MS" panose="020B0603020202020204" pitchFamily="34" charset="0"/>
              <a:buChar char="•"/>
            </a:pPr>
            <a:r>
              <a:rPr kumimoji="1" lang="ja-JP" altLang="en-US" sz="2400" dirty="0">
                <a:solidFill>
                  <a:schemeClr val="tx1"/>
                </a:solidFill>
                <a:latin typeface="Trebuchet MS" panose="020B0603020202020204" pitchFamily="34" charset="0"/>
                <a:ea typeface="Meiryo UI" panose="020B0604030504040204" pitchFamily="50" charset="-128"/>
              </a:rPr>
              <a:t>メールアドレス：</a:t>
            </a:r>
            <a:r>
              <a:rPr kumimoji="1" lang="en-US" altLang="ja-JP" sz="24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2400" dirty="0">
                <a:solidFill>
                  <a:schemeClr val="tx1"/>
                </a:solidFill>
                <a:latin typeface="Trebuchet MS" panose="020B0603020202020204" pitchFamily="34" charset="0"/>
                <a:ea typeface="Meiryo UI" panose="020B0604030504040204" pitchFamily="50" charset="-128"/>
              </a:rPr>
              <a:t>電話番号：</a:t>
            </a:r>
            <a:r>
              <a:rPr kumimoji="1" lang="en-US" altLang="ja-JP" sz="2400" dirty="0">
                <a:solidFill>
                  <a:schemeClr val="tx1"/>
                </a:solidFill>
                <a:latin typeface="Trebuchet MS" panose="020B0603020202020204" pitchFamily="34" charset="0"/>
                <a:ea typeface="Meiryo UI" panose="020B0604030504040204" pitchFamily="50" charset="-128"/>
              </a:rPr>
              <a:t>XXX</a:t>
            </a:r>
          </a:p>
        </p:txBody>
      </p:sp>
    </p:spTree>
    <p:extLst>
      <p:ext uri="{BB962C8B-B14F-4D97-AF65-F5344CB8AC3E}">
        <p14:creationId xmlns:p14="http://schemas.microsoft.com/office/powerpoint/2010/main" val="242716742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24"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a:spAutoFit/>
          </a:bodyPr>
          <a:lstStyle/>
          <a:p>
            <a:r>
              <a:rPr lang="ja-JP" altLang="en-US" dirty="0">
                <a:ea typeface="Meiryo UI" panose="020B0604030504040204" pitchFamily="50" charset="-128"/>
              </a:rPr>
              <a:t>目次</a:t>
            </a:r>
            <a:endParaRPr lang="en-US" sz="1600" dirty="0">
              <a:solidFill>
                <a:srgbClr val="575757"/>
              </a:solidFill>
              <a:latin typeface="Trebuchet MS" panose="020B0603020202020204" pitchFamily="34" charset="0"/>
            </a:endParaRPr>
          </a:p>
        </p:txBody>
      </p:sp>
      <p:sp>
        <p:nvSpPr>
          <p:cNvPr id="92" name="正方形/長方形 91">
            <a:extLst>
              <a:ext uri="{FF2B5EF4-FFF2-40B4-BE49-F238E27FC236}">
                <a16:creationId xmlns:a16="http://schemas.microsoft.com/office/drawing/2014/main" id="{545F27A2-3A0C-495E-BB19-17F114FE07CF}"/>
              </a:ext>
            </a:extLst>
          </p:cNvPr>
          <p:cNvSpPr/>
          <p:nvPr/>
        </p:nvSpPr>
        <p:spPr>
          <a:xfrm>
            <a:off x="628650" y="1497672"/>
            <a:ext cx="10934700" cy="4446858"/>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背景と目的</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実施内容</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自走 </a:t>
            </a:r>
            <a:r>
              <a:rPr kumimoji="1" lang="en-US" altLang="ja-JP" sz="2400" dirty="0">
                <a:solidFill>
                  <a:schemeClr val="tx1"/>
                </a:solidFill>
                <a:latin typeface="Meiryo UI" panose="020B0604030504040204" pitchFamily="50" charset="-128"/>
                <a:ea typeface="Meiryo UI" panose="020B0604030504040204" pitchFamily="50" charset="-128"/>
              </a:rPr>
              <a:t>/ </a:t>
            </a:r>
            <a:r>
              <a:rPr kumimoji="1" lang="ja-JP" altLang="en-US" sz="2400" dirty="0">
                <a:solidFill>
                  <a:schemeClr val="tx1"/>
                </a:solidFill>
                <a:latin typeface="Meiryo UI" panose="020B0604030504040204" pitchFamily="50" charset="-128"/>
                <a:ea typeface="Meiryo UI" panose="020B0604030504040204" pitchFamily="50" charset="-128"/>
              </a:rPr>
              <a:t>展開プラン</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実施体制</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実施スケジュール</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期待成果物</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追加実証場所の希望有無</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個人情報 </a:t>
            </a:r>
            <a:r>
              <a:rPr kumimoji="1" lang="en-US" altLang="ja-JP" sz="2400" dirty="0">
                <a:solidFill>
                  <a:schemeClr val="tx1"/>
                </a:solidFill>
                <a:latin typeface="Meiryo UI" panose="020B0604030504040204" pitchFamily="50" charset="-128"/>
                <a:ea typeface="Meiryo UI" panose="020B0604030504040204" pitchFamily="50" charset="-128"/>
              </a:rPr>
              <a:t>(</a:t>
            </a:r>
            <a:r>
              <a:rPr kumimoji="1" lang="ja-JP" altLang="en-US" sz="2400" dirty="0">
                <a:solidFill>
                  <a:schemeClr val="tx1"/>
                </a:solidFill>
                <a:latin typeface="Meiryo UI" panose="020B0604030504040204" pitchFamily="50" charset="-128"/>
                <a:ea typeface="Meiryo UI" panose="020B0604030504040204" pitchFamily="50" charset="-128"/>
              </a:rPr>
              <a:t>受講者の学習履歴 等</a:t>
            </a:r>
            <a:r>
              <a:rPr kumimoji="1" lang="en-US" altLang="ja-JP" sz="2400" dirty="0">
                <a:solidFill>
                  <a:schemeClr val="tx1"/>
                </a:solidFill>
                <a:latin typeface="Meiryo UI" panose="020B0604030504040204" pitchFamily="50" charset="-128"/>
                <a:ea typeface="Meiryo UI" panose="020B0604030504040204" pitchFamily="50" charset="-128"/>
              </a:rPr>
              <a:t>) </a:t>
            </a:r>
            <a:r>
              <a:rPr kumimoji="1" lang="ja-JP" altLang="en-US" sz="2400" dirty="0">
                <a:solidFill>
                  <a:schemeClr val="tx1"/>
                </a:solidFill>
                <a:latin typeface="Meiryo UI" panose="020B0604030504040204" pitchFamily="50" charset="-128"/>
                <a:ea typeface="Meiryo UI" panose="020B0604030504040204" pitchFamily="50" charset="-128"/>
              </a:rPr>
              <a:t>の取扱い方法</a:t>
            </a:r>
          </a:p>
        </p:txBody>
      </p:sp>
    </p:spTree>
    <p:extLst>
      <p:ext uri="{BB962C8B-B14F-4D97-AF65-F5344CB8AC3E}">
        <p14:creationId xmlns:p14="http://schemas.microsoft.com/office/powerpoint/2010/main" val="72761861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19268749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148"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1.</a:t>
            </a:r>
            <a:r>
              <a:rPr lang="ja-JP" altLang="en-US" dirty="0">
                <a:ea typeface="Meiryo UI" panose="020B0604030504040204" pitchFamily="50" charset="-128"/>
              </a:rPr>
              <a:t>背景と目的</a:t>
            </a:r>
            <a:endParaRPr lang="en-US" sz="1600" dirty="0">
              <a:solidFill>
                <a:srgbClr val="575757"/>
              </a:solidFill>
              <a:latin typeface="Trebuchet MS" panose="020B0603020202020204" pitchFamily="34" charset="0"/>
            </a:endParaRPr>
          </a:p>
        </p:txBody>
      </p:sp>
      <p:sp>
        <p:nvSpPr>
          <p:cNvPr id="7" name="正方形/長方形 6">
            <a:extLst>
              <a:ext uri="{FF2B5EF4-FFF2-40B4-BE49-F238E27FC236}">
                <a16:creationId xmlns:a16="http://schemas.microsoft.com/office/drawing/2014/main" id="{EDE89C94-178E-4562-AE82-19FD49ED4602}"/>
              </a:ext>
            </a:extLst>
          </p:cNvPr>
          <p:cNvSpPr/>
          <p:nvPr/>
        </p:nvSpPr>
        <p:spPr>
          <a:xfrm>
            <a:off x="629999" y="2081213"/>
            <a:ext cx="4995815" cy="407987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endParaRPr kumimoji="1" lang="en-US" dirty="0">
              <a:solidFill>
                <a:schemeClr val="tx1"/>
              </a:solidFill>
              <a:latin typeface="Trebuchet MS" panose="020B0603020202020204" pitchFamily="34" charset="0"/>
              <a:ea typeface="Meiryo UI" panose="020B0604030504040204" pitchFamily="50" charset="-128"/>
            </a:endParaRPr>
          </a:p>
        </p:txBody>
      </p:sp>
      <p:grpSp>
        <p:nvGrpSpPr>
          <p:cNvPr id="6" name="グループ化 39">
            <a:extLst>
              <a:ext uri="{FF2B5EF4-FFF2-40B4-BE49-F238E27FC236}">
                <a16:creationId xmlns:a16="http://schemas.microsoft.com/office/drawing/2014/main" id="{FE54EC85-B0B3-4DA6-82A5-F263D8D37437}"/>
              </a:ext>
            </a:extLst>
          </p:cNvPr>
          <p:cNvGrpSpPr/>
          <p:nvPr/>
        </p:nvGrpSpPr>
        <p:grpSpPr>
          <a:xfrm>
            <a:off x="629999" y="1381454"/>
            <a:ext cx="4995815" cy="481542"/>
            <a:chOff x="5715831" y="959006"/>
            <a:chExt cx="6170577" cy="481542"/>
          </a:xfrm>
        </p:grpSpPr>
        <p:sp>
          <p:nvSpPr>
            <p:cNvPr id="8" name="ee4pHeader3">
              <a:extLst>
                <a:ext uri="{FF2B5EF4-FFF2-40B4-BE49-F238E27FC236}">
                  <a16:creationId xmlns:a16="http://schemas.microsoft.com/office/drawing/2014/main" id="{AFE54294-4A26-435D-924F-64A94EF23931}"/>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背景</a:t>
              </a:r>
              <a:endParaRPr lang="en-US" altLang="ja-JP" sz="2000" dirty="0">
                <a:solidFill>
                  <a:schemeClr val="tx2"/>
                </a:solidFill>
                <a:latin typeface="+mj-lt"/>
                <a:ea typeface="Meiryo UI" panose="020B0604030504040204" pitchFamily="50" charset="-128"/>
              </a:endParaRPr>
            </a:p>
          </p:txBody>
        </p:sp>
        <p:cxnSp>
          <p:nvCxnSpPr>
            <p:cNvPr id="9" name="直線コネクタ 41">
              <a:extLst>
                <a:ext uri="{FF2B5EF4-FFF2-40B4-BE49-F238E27FC236}">
                  <a16:creationId xmlns:a16="http://schemas.microsoft.com/office/drawing/2014/main" id="{4D934523-502A-4C21-8001-46EE0E46C62D}"/>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10" name="グループ化 39">
            <a:extLst>
              <a:ext uri="{FF2B5EF4-FFF2-40B4-BE49-F238E27FC236}">
                <a16:creationId xmlns:a16="http://schemas.microsoft.com/office/drawing/2014/main" id="{1C7BAE6A-3603-4572-A260-93E0F3827C01}"/>
              </a:ext>
            </a:extLst>
          </p:cNvPr>
          <p:cNvGrpSpPr/>
          <p:nvPr/>
        </p:nvGrpSpPr>
        <p:grpSpPr>
          <a:xfrm>
            <a:off x="6775265" y="1381454"/>
            <a:ext cx="4995815" cy="481542"/>
            <a:chOff x="5715831" y="959006"/>
            <a:chExt cx="6170577" cy="481542"/>
          </a:xfrm>
        </p:grpSpPr>
        <p:sp>
          <p:nvSpPr>
            <p:cNvPr id="11" name="ee4pHeader3">
              <a:extLst>
                <a:ext uri="{FF2B5EF4-FFF2-40B4-BE49-F238E27FC236}">
                  <a16:creationId xmlns:a16="http://schemas.microsoft.com/office/drawing/2014/main" id="{0D7DBAD8-58EE-40C2-AF2F-6DE80453D61E}"/>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eiryo UI" panose="020B0604030504040204" pitchFamily="50" charset="-128"/>
                  <a:ea typeface="Meiryo UI" panose="020B0604030504040204" pitchFamily="50" charset="-128"/>
                </a:rPr>
                <a:t>目的</a:t>
              </a:r>
              <a:endParaRPr lang="en-US" altLang="ja-JP" sz="2000" dirty="0">
                <a:solidFill>
                  <a:schemeClr val="tx2"/>
                </a:solidFill>
                <a:latin typeface="Meiryo UI" panose="020B0604030504040204" pitchFamily="50" charset="-128"/>
                <a:ea typeface="Meiryo UI" panose="020B0604030504040204" pitchFamily="50" charset="-128"/>
              </a:endParaRPr>
            </a:p>
          </p:txBody>
        </p:sp>
        <p:cxnSp>
          <p:nvCxnSpPr>
            <p:cNvPr id="12" name="直線コネクタ 41">
              <a:extLst>
                <a:ext uri="{FF2B5EF4-FFF2-40B4-BE49-F238E27FC236}">
                  <a16:creationId xmlns:a16="http://schemas.microsoft.com/office/drawing/2014/main" id="{77BE3EA1-6B05-4EE1-B08E-9EAC48173970}"/>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3" name="Isosceles Triangle 2">
            <a:extLst>
              <a:ext uri="{FF2B5EF4-FFF2-40B4-BE49-F238E27FC236}">
                <a16:creationId xmlns:a16="http://schemas.microsoft.com/office/drawing/2014/main" id="{C6DCD8FB-A24D-486E-81C0-08597FA253F6}"/>
              </a:ext>
            </a:extLst>
          </p:cNvPr>
          <p:cNvSpPr/>
          <p:nvPr/>
        </p:nvSpPr>
        <p:spPr>
          <a:xfrm rot="5400000">
            <a:off x="5181089" y="4034062"/>
            <a:ext cx="2038902" cy="174177"/>
          </a:xfrm>
          <a:prstGeom prst="triangle">
            <a:avLst/>
          </a:prstGeom>
          <a:solidFill>
            <a:srgbClr val="9A9A9A"/>
          </a:solidFill>
          <a:ln w="9525" cap="rnd" cmpd="sng" algn="ctr">
            <a:solidFill>
              <a:srgbClr val="9A9A9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endParaRPr kumimoji="1" lang="en-US" sz="1200" dirty="0" err="1">
              <a:solidFill>
                <a:srgbClr val="FFFFFF"/>
              </a:solidFill>
            </a:endParaRPr>
          </a:p>
        </p:txBody>
      </p:sp>
      <p:sp>
        <p:nvSpPr>
          <p:cNvPr id="24" name="正方形/長方形 6">
            <a:extLst>
              <a:ext uri="{FF2B5EF4-FFF2-40B4-BE49-F238E27FC236}">
                <a16:creationId xmlns:a16="http://schemas.microsoft.com/office/drawing/2014/main" id="{BA7659E4-6FE9-4BBE-93E4-52C578805457}"/>
              </a:ext>
            </a:extLst>
          </p:cNvPr>
          <p:cNvSpPr/>
          <p:nvPr/>
        </p:nvSpPr>
        <p:spPr>
          <a:xfrm>
            <a:off x="6775265" y="2081213"/>
            <a:ext cx="4995815" cy="407987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endParaRPr kumimoji="1" lang="en-US" dirty="0">
              <a:solidFill>
                <a:schemeClr val="tx1"/>
              </a:solidFill>
              <a:latin typeface="Trebuchet MS" panose="020B0603020202020204" pitchFamily="34" charset="0"/>
              <a:ea typeface="Meiryo UI" panose="020B0604030504040204" pitchFamily="50" charset="-128"/>
            </a:endParaRPr>
          </a:p>
        </p:txBody>
      </p:sp>
      <p:sp>
        <p:nvSpPr>
          <p:cNvPr id="25" name="Rectangle 24">
            <a:extLst>
              <a:ext uri="{FF2B5EF4-FFF2-40B4-BE49-F238E27FC236}">
                <a16:creationId xmlns:a16="http://schemas.microsoft.com/office/drawing/2014/main" id="{C77D08F1-B9E4-41BF-AE22-A4CF1BF76258}"/>
              </a:ext>
            </a:extLst>
          </p:cNvPr>
          <p:cNvSpPr/>
          <p:nvPr/>
        </p:nvSpPr>
        <p:spPr>
          <a:xfrm>
            <a:off x="8958691" y="156505"/>
            <a:ext cx="3066473" cy="538609"/>
          </a:xfrm>
          <a:prstGeom prst="rect">
            <a:avLst/>
          </a:prstGeom>
          <a:solidFill>
            <a:srgbClr val="EEE8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事務局コメント</a:t>
            </a:r>
            <a:r>
              <a:rPr kumimoji="1" lang="en-US" altLang="ja-JP" sz="1200" dirty="0">
                <a:solidFill>
                  <a:srgbClr val="575757"/>
                </a:solidFill>
                <a:latin typeface="Meiryo UI" panose="020B0604030504040204" pitchFamily="50" charset="-128"/>
                <a:ea typeface="Meiryo UI" panose="020B0604030504040204" pitchFamily="50" charset="-128"/>
              </a:rPr>
              <a:t>] </a:t>
            </a:r>
            <a:r>
              <a:rPr kumimoji="1" lang="ja-JP" altLang="en-US" sz="1200" dirty="0">
                <a:solidFill>
                  <a:srgbClr val="575757"/>
                </a:solidFill>
                <a:latin typeface="Meiryo UI" panose="020B0604030504040204" pitchFamily="50" charset="-128"/>
                <a:ea typeface="Meiryo UI" panose="020B0604030504040204" pitchFamily="50" charset="-128"/>
              </a:rPr>
              <a:t>本ページの要素は必須。</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p>
        </p:txBody>
      </p:sp>
      <p:sp>
        <p:nvSpPr>
          <p:cNvPr id="26" name="Rectangle 24">
            <a:extLst>
              <a:ext uri="{FF2B5EF4-FFF2-40B4-BE49-F238E27FC236}">
                <a16:creationId xmlns:a16="http://schemas.microsoft.com/office/drawing/2014/main" id="{37FDF32F-A1CE-4FF9-81B1-B6CEAEA0C358}"/>
              </a:ext>
            </a:extLst>
          </p:cNvPr>
          <p:cNvSpPr/>
          <p:nvPr/>
        </p:nvSpPr>
        <p:spPr>
          <a:xfrm>
            <a:off x="8958691" y="955201"/>
            <a:ext cx="3066473" cy="109260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創出する活用事例によって、どのように「学びの</a:t>
            </a:r>
            <a:r>
              <a:rPr kumimoji="1" lang="en-US" altLang="ja-JP" sz="1200" dirty="0">
                <a:solidFill>
                  <a:srgbClr val="FFFFFF"/>
                </a:solidFill>
                <a:latin typeface="Meiryo UI" panose="020B0604030504040204" pitchFamily="50" charset="-128"/>
                <a:ea typeface="Meiryo UI" panose="020B0604030504040204" pitchFamily="50" charset="-128"/>
              </a:rPr>
              <a:t>STEAM</a:t>
            </a:r>
            <a:r>
              <a:rPr kumimoji="1" lang="ja-JP" altLang="en-US" sz="1200" dirty="0">
                <a:solidFill>
                  <a:srgbClr val="FFFFFF"/>
                </a:solidFill>
                <a:latin typeface="Meiryo UI" panose="020B0604030504040204" pitchFamily="50" charset="-128"/>
                <a:ea typeface="Meiryo UI" panose="020B0604030504040204" pitchFamily="50" charset="-128"/>
              </a:rPr>
              <a:t>化」の全国への普及に繋がるのかについて触れてください。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24686216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172"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2.</a:t>
            </a:r>
            <a:r>
              <a:rPr lang="ja-JP" altLang="en-US" dirty="0">
                <a:ea typeface="Meiryo UI" panose="020B0604030504040204" pitchFamily="50" charset="-128"/>
              </a:rPr>
              <a:t>実施内容</a:t>
            </a:r>
            <a:endParaRPr lang="en-US" sz="1600" dirty="0">
              <a:solidFill>
                <a:srgbClr val="575757"/>
              </a:solidFill>
              <a:latin typeface="Trebuchet MS" panose="020B0603020202020204" pitchFamily="34" charset="0"/>
            </a:endParaRPr>
          </a:p>
        </p:txBody>
      </p:sp>
      <p:grpSp>
        <p:nvGrpSpPr>
          <p:cNvPr id="12" name="グループ化 39">
            <a:extLst>
              <a:ext uri="{FF2B5EF4-FFF2-40B4-BE49-F238E27FC236}">
                <a16:creationId xmlns:a16="http://schemas.microsoft.com/office/drawing/2014/main" id="{D021C5F6-1445-4EAA-8110-7A559C7FF088}"/>
              </a:ext>
            </a:extLst>
          </p:cNvPr>
          <p:cNvGrpSpPr/>
          <p:nvPr/>
        </p:nvGrpSpPr>
        <p:grpSpPr>
          <a:xfrm>
            <a:off x="629999" y="1119617"/>
            <a:ext cx="5502559" cy="481542"/>
            <a:chOff x="5715831" y="959006"/>
            <a:chExt cx="6170577" cy="481542"/>
          </a:xfrm>
        </p:grpSpPr>
        <p:sp>
          <p:nvSpPr>
            <p:cNvPr id="13" name="ee4pHeader3">
              <a:extLst>
                <a:ext uri="{FF2B5EF4-FFF2-40B4-BE49-F238E27FC236}">
                  <a16:creationId xmlns:a16="http://schemas.microsoft.com/office/drawing/2014/main" id="{14ECD712-766A-4B26-B01E-DA3A245E260E}"/>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想定実証場所</a:t>
              </a:r>
              <a:endParaRPr lang="en-US" altLang="ja-JP" sz="2000" dirty="0">
                <a:solidFill>
                  <a:schemeClr val="tx2"/>
                </a:solidFill>
                <a:latin typeface="+mj-lt"/>
                <a:ea typeface="Meiryo UI" panose="020B0604030504040204" pitchFamily="50" charset="-128"/>
              </a:endParaRPr>
            </a:p>
          </p:txBody>
        </p:sp>
        <p:cxnSp>
          <p:nvCxnSpPr>
            <p:cNvPr id="14" name="直線コネクタ 41">
              <a:extLst>
                <a:ext uri="{FF2B5EF4-FFF2-40B4-BE49-F238E27FC236}">
                  <a16:creationId xmlns:a16="http://schemas.microsoft.com/office/drawing/2014/main" id="{D7AB18FB-5BCE-420E-94A8-03B3408D91D3}"/>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28" name="グループ化 39">
            <a:extLst>
              <a:ext uri="{FF2B5EF4-FFF2-40B4-BE49-F238E27FC236}">
                <a16:creationId xmlns:a16="http://schemas.microsoft.com/office/drawing/2014/main" id="{19473B62-561B-4988-B1A5-C1EFA3C19C43}"/>
              </a:ext>
            </a:extLst>
          </p:cNvPr>
          <p:cNvGrpSpPr/>
          <p:nvPr/>
        </p:nvGrpSpPr>
        <p:grpSpPr>
          <a:xfrm>
            <a:off x="4774371" y="1834624"/>
            <a:ext cx="1358187" cy="328899"/>
            <a:chOff x="5715831" y="959006"/>
            <a:chExt cx="6170577" cy="481542"/>
          </a:xfrm>
        </p:grpSpPr>
        <p:sp>
          <p:nvSpPr>
            <p:cNvPr id="29" name="ee4pHeader3">
              <a:extLst>
                <a:ext uri="{FF2B5EF4-FFF2-40B4-BE49-F238E27FC236}">
                  <a16:creationId xmlns:a16="http://schemas.microsoft.com/office/drawing/2014/main" id="{67657FF6-9FDE-4C13-AE5A-64E78411C1E5}"/>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1600" dirty="0">
                  <a:solidFill>
                    <a:schemeClr val="tx2"/>
                  </a:solidFill>
                  <a:latin typeface="+mj-lt"/>
                  <a:ea typeface="Meiryo UI" panose="020B0604030504040204" pitchFamily="50" charset="-128"/>
                </a:rPr>
                <a:t>実証確度</a:t>
              </a:r>
              <a:endParaRPr lang="en-US" altLang="ja-JP" sz="1600" dirty="0">
                <a:solidFill>
                  <a:schemeClr val="tx2"/>
                </a:solidFill>
                <a:latin typeface="+mj-lt"/>
                <a:ea typeface="Meiryo UI" panose="020B0604030504040204" pitchFamily="50" charset="-128"/>
              </a:endParaRPr>
            </a:p>
          </p:txBody>
        </p:sp>
        <p:cxnSp>
          <p:nvCxnSpPr>
            <p:cNvPr id="30" name="直線コネクタ 41">
              <a:extLst>
                <a:ext uri="{FF2B5EF4-FFF2-40B4-BE49-F238E27FC236}">
                  <a16:creationId xmlns:a16="http://schemas.microsoft.com/office/drawing/2014/main" id="{85692A95-A650-4516-813A-675192C7B633}"/>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31" name="正方形/長方形 6">
            <a:extLst>
              <a:ext uri="{FF2B5EF4-FFF2-40B4-BE49-F238E27FC236}">
                <a16:creationId xmlns:a16="http://schemas.microsoft.com/office/drawing/2014/main" id="{154681AF-3309-48C4-A604-8D9F2EE6C970}"/>
              </a:ext>
            </a:extLst>
          </p:cNvPr>
          <p:cNvSpPr/>
          <p:nvPr/>
        </p:nvSpPr>
        <p:spPr>
          <a:xfrm>
            <a:off x="4774372" y="2285749"/>
            <a:ext cx="1358187" cy="1143251"/>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180975" lvl="1" indent="-180975">
              <a:buClr>
                <a:schemeClr val="tx2"/>
              </a:buClr>
              <a:buSzPct val="100000"/>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実施合意済</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180975" lvl="1" indent="-180975">
              <a:buClr>
                <a:schemeClr val="tx2"/>
              </a:buClr>
              <a:buSzPct val="100000"/>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協議中</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180975" lvl="1" indent="-180975">
              <a:buClr>
                <a:schemeClr val="tx2"/>
              </a:buClr>
              <a:buSzPct val="100000"/>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協議未実施</a:t>
            </a:r>
            <a:br>
              <a:rPr kumimoji="1" lang="en-US" altLang="ja-JP" sz="1200" dirty="0">
                <a:solidFill>
                  <a:schemeClr val="tx1"/>
                </a:solidFill>
                <a:latin typeface="Trebuchet MS" panose="020B0603020202020204" pitchFamily="34" charset="0"/>
                <a:ea typeface="Meiryo UI" panose="020B0604030504040204" pitchFamily="50" charset="-128"/>
              </a:rPr>
            </a:br>
            <a:r>
              <a:rPr kumimoji="1" lang="ja-JP" altLang="en-US" sz="1200" dirty="0">
                <a:solidFill>
                  <a:schemeClr val="tx1"/>
                </a:solidFill>
                <a:latin typeface="Trebuchet MS" panose="020B0603020202020204" pitchFamily="34" charset="0"/>
                <a:ea typeface="Meiryo UI" panose="020B0604030504040204" pitchFamily="50" charset="-128"/>
              </a:rPr>
              <a:t>（候補段階）</a:t>
            </a:r>
            <a:endParaRPr kumimoji="1" lang="en-US" altLang="ja-JP" sz="1200" dirty="0">
              <a:solidFill>
                <a:schemeClr val="tx1"/>
              </a:solidFill>
              <a:latin typeface="Trebuchet MS" panose="020B0603020202020204" pitchFamily="34" charset="0"/>
              <a:ea typeface="Meiryo UI" panose="020B0604030504040204" pitchFamily="50" charset="-128"/>
            </a:endParaRPr>
          </a:p>
        </p:txBody>
      </p:sp>
      <p:cxnSp>
        <p:nvCxnSpPr>
          <p:cNvPr id="41" name="Straight Connector 40">
            <a:extLst>
              <a:ext uri="{FF2B5EF4-FFF2-40B4-BE49-F238E27FC236}">
                <a16:creationId xmlns:a16="http://schemas.microsoft.com/office/drawing/2014/main" id="{E8FC59ED-B944-40DB-9840-9D56CF55F661}"/>
              </a:ext>
            </a:extLst>
          </p:cNvPr>
          <p:cNvCxnSpPr>
            <a:cxnSpLocks/>
          </p:cNvCxnSpPr>
          <p:nvPr/>
        </p:nvCxnSpPr>
        <p:spPr>
          <a:xfrm>
            <a:off x="630001" y="3473845"/>
            <a:ext cx="10933351" cy="0"/>
          </a:xfrm>
          <a:prstGeom prst="line">
            <a:avLst/>
          </a:prstGeom>
          <a:ln w="9525" cap="rnd">
            <a:solidFill>
              <a:schemeClr val="tx1">
                <a:lumMod val="60000"/>
                <a:lumOff val="40000"/>
              </a:schemeClr>
            </a:solidFill>
            <a:prstDash val="dash"/>
            <a:round/>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631BCC27-7E44-46E4-A7C8-5A6A81EB3DF0}"/>
              </a:ext>
            </a:extLst>
          </p:cNvPr>
          <p:cNvCxnSpPr>
            <a:cxnSpLocks/>
          </p:cNvCxnSpPr>
          <p:nvPr/>
        </p:nvCxnSpPr>
        <p:spPr>
          <a:xfrm>
            <a:off x="630001" y="4706786"/>
            <a:ext cx="10933351" cy="0"/>
          </a:xfrm>
          <a:prstGeom prst="line">
            <a:avLst/>
          </a:prstGeom>
          <a:ln w="9525" cap="rnd">
            <a:solidFill>
              <a:schemeClr val="tx1">
                <a:lumMod val="60000"/>
                <a:lumOff val="40000"/>
              </a:schemeClr>
            </a:solidFill>
            <a:prstDash val="dash"/>
            <a:round/>
          </a:ln>
        </p:spPr>
        <p:style>
          <a:lnRef idx="1">
            <a:schemeClr val="accent1"/>
          </a:lnRef>
          <a:fillRef idx="0">
            <a:schemeClr val="accent1"/>
          </a:fillRef>
          <a:effectRef idx="0">
            <a:schemeClr val="accent1"/>
          </a:effectRef>
          <a:fontRef idx="minor">
            <a:schemeClr val="tx1"/>
          </a:fontRef>
        </p:style>
      </p:cxnSp>
      <p:sp>
        <p:nvSpPr>
          <p:cNvPr id="26" name="正方形/長方形 6">
            <a:extLst>
              <a:ext uri="{FF2B5EF4-FFF2-40B4-BE49-F238E27FC236}">
                <a16:creationId xmlns:a16="http://schemas.microsoft.com/office/drawing/2014/main" id="{454D1BD8-8D31-4886-94F8-78E67F30A34D}"/>
              </a:ext>
            </a:extLst>
          </p:cNvPr>
          <p:cNvSpPr/>
          <p:nvPr/>
        </p:nvSpPr>
        <p:spPr>
          <a:xfrm>
            <a:off x="628649" y="2285749"/>
            <a:ext cx="2197678" cy="1143251"/>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pPr>
            <a:r>
              <a:rPr kumimoji="1" lang="ja-JP" altLang="en-US" sz="1200" dirty="0">
                <a:solidFill>
                  <a:schemeClr val="tx1"/>
                </a:solidFill>
                <a:latin typeface="Trebuchet MS" panose="020B0603020202020204" pitchFamily="34" charset="0"/>
                <a:ea typeface="Meiryo UI" panose="020B0604030504040204" pitchFamily="50" charset="-128"/>
              </a:rPr>
              <a:t>① </a:t>
            </a:r>
            <a:r>
              <a:rPr kumimoji="1" lang="en-US" altLang="ja-JP" sz="1200" dirty="0">
                <a:solidFill>
                  <a:schemeClr val="tx1"/>
                </a:solidFill>
                <a:latin typeface="Trebuchet MS" panose="020B0603020202020204" pitchFamily="34" charset="0"/>
                <a:ea typeface="Meiryo UI" panose="020B0604030504040204" pitchFamily="50" charset="-128"/>
              </a:rPr>
              <a:t>XXX</a:t>
            </a:r>
            <a:r>
              <a:rPr kumimoji="1" lang="ja-JP" altLang="en-US" sz="1200" dirty="0">
                <a:solidFill>
                  <a:schemeClr val="tx1"/>
                </a:solidFill>
                <a:latin typeface="Trebuchet MS" panose="020B0603020202020204" pitchFamily="34" charset="0"/>
                <a:ea typeface="Meiryo UI" panose="020B0604030504040204" pitchFamily="50" charset="-128"/>
              </a:rPr>
              <a:t> 校</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私立</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公立：</a:t>
            </a:r>
            <a:r>
              <a:rPr kumimoji="1" lang="en-US" altLang="ja-JP" sz="1200" dirty="0">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所在地： </a:t>
            </a:r>
            <a:r>
              <a:rPr kumimoji="1" lang="en-US" altLang="ja-JP" sz="1200" dirty="0">
                <a:solidFill>
                  <a:schemeClr val="tx1"/>
                </a:solidFill>
                <a:latin typeface="Trebuchet MS" panose="020B0603020202020204" pitchFamily="34" charset="0"/>
                <a:ea typeface="Meiryo UI" panose="020B0604030504040204" pitchFamily="50" charset="-128"/>
              </a:rPr>
              <a:t>XX</a:t>
            </a:r>
            <a:r>
              <a:rPr kumimoji="1" lang="ja-JP" altLang="en-US" sz="1200" dirty="0">
                <a:solidFill>
                  <a:schemeClr val="tx1"/>
                </a:solidFill>
                <a:latin typeface="Trebuchet MS" panose="020B0603020202020204" pitchFamily="34" charset="0"/>
                <a:ea typeface="Meiryo UI" panose="020B0604030504040204" pitchFamily="50" charset="-128"/>
              </a:rPr>
              <a:t> 県 </a:t>
            </a:r>
            <a:r>
              <a:rPr kumimoji="1" lang="en-US" altLang="ja-JP" sz="1200" dirty="0">
                <a:solidFill>
                  <a:schemeClr val="tx1"/>
                </a:solidFill>
                <a:latin typeface="Trebuchet MS" panose="020B0603020202020204" pitchFamily="34" charset="0"/>
                <a:ea typeface="Meiryo UI" panose="020B0604030504040204" pitchFamily="50" charset="-128"/>
              </a:rPr>
              <a:t>XX </a:t>
            </a:r>
            <a:r>
              <a:rPr kumimoji="1" lang="ja-JP" altLang="en-US" sz="1200" dirty="0">
                <a:solidFill>
                  <a:schemeClr val="tx1"/>
                </a:solidFill>
                <a:latin typeface="Trebuchet MS" panose="020B0603020202020204" pitchFamily="34" charset="0"/>
                <a:ea typeface="Meiryo UI" panose="020B0604030504040204" pitchFamily="50" charset="-128"/>
              </a:rPr>
              <a:t>市</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対象学年： </a:t>
            </a:r>
            <a:r>
              <a:rPr kumimoji="1" lang="en-US" altLang="ja-JP" sz="1200" dirty="0">
                <a:solidFill>
                  <a:schemeClr val="tx1"/>
                </a:solidFill>
                <a:latin typeface="Trebuchet MS" panose="020B0603020202020204" pitchFamily="34" charset="0"/>
                <a:ea typeface="Meiryo UI" panose="020B0604030504040204" pitchFamily="50" charset="-128"/>
              </a:rPr>
              <a:t>XX</a:t>
            </a:r>
            <a:r>
              <a:rPr kumimoji="1" lang="ja-JP" altLang="en-US" sz="1200" dirty="0">
                <a:solidFill>
                  <a:schemeClr val="tx1"/>
                </a:solidFill>
                <a:latin typeface="Trebuchet MS" panose="020B0603020202020204" pitchFamily="34" charset="0"/>
                <a:ea typeface="Meiryo UI" panose="020B0604030504040204" pitchFamily="50" charset="-128"/>
              </a:rPr>
              <a:t>年</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対象生徒：</a:t>
            </a:r>
            <a:r>
              <a:rPr kumimoji="1" lang="en-US" altLang="ja-JP" sz="1200" dirty="0">
                <a:solidFill>
                  <a:schemeClr val="tx1"/>
                </a:solidFill>
                <a:latin typeface="Trebuchet MS" panose="020B0603020202020204" pitchFamily="34" charset="0"/>
                <a:ea typeface="Meiryo UI" panose="020B0604030504040204" pitchFamily="50" charset="-128"/>
              </a:rPr>
              <a:t>XX </a:t>
            </a:r>
            <a:r>
              <a:rPr kumimoji="1" lang="ja-JP" altLang="en-US" sz="1200" dirty="0">
                <a:solidFill>
                  <a:schemeClr val="tx1"/>
                </a:solidFill>
                <a:latin typeface="Trebuchet MS" panose="020B0603020202020204" pitchFamily="34" charset="0"/>
                <a:ea typeface="Meiryo UI" panose="020B0604030504040204" pitchFamily="50" charset="-128"/>
              </a:rPr>
              <a:t>名</a:t>
            </a:r>
          </a:p>
        </p:txBody>
      </p:sp>
      <p:grpSp>
        <p:nvGrpSpPr>
          <p:cNvPr id="23" name="グループ化 39">
            <a:extLst>
              <a:ext uri="{FF2B5EF4-FFF2-40B4-BE49-F238E27FC236}">
                <a16:creationId xmlns:a16="http://schemas.microsoft.com/office/drawing/2014/main" id="{ED4192EC-5FCC-4B4A-AACA-82C1B91DBE4C}"/>
              </a:ext>
            </a:extLst>
          </p:cNvPr>
          <p:cNvGrpSpPr/>
          <p:nvPr/>
        </p:nvGrpSpPr>
        <p:grpSpPr>
          <a:xfrm>
            <a:off x="629566" y="1834624"/>
            <a:ext cx="2196760" cy="328899"/>
            <a:chOff x="5715831" y="959006"/>
            <a:chExt cx="6170577" cy="481542"/>
          </a:xfrm>
        </p:grpSpPr>
        <p:sp>
          <p:nvSpPr>
            <p:cNvPr id="24" name="ee4pHeader3">
              <a:extLst>
                <a:ext uri="{FF2B5EF4-FFF2-40B4-BE49-F238E27FC236}">
                  <a16:creationId xmlns:a16="http://schemas.microsoft.com/office/drawing/2014/main" id="{349A141E-0974-4001-9799-3ED05212007B}"/>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1600" dirty="0">
                  <a:solidFill>
                    <a:schemeClr val="tx2"/>
                  </a:solidFill>
                  <a:latin typeface="+mj-lt"/>
                  <a:ea typeface="Meiryo UI" panose="020B0604030504040204" pitchFamily="50" charset="-128"/>
                </a:rPr>
                <a:t>属性</a:t>
              </a:r>
              <a:endParaRPr lang="en-US" altLang="ja-JP" sz="1600" dirty="0">
                <a:solidFill>
                  <a:schemeClr val="tx2"/>
                </a:solidFill>
                <a:latin typeface="+mj-lt"/>
                <a:ea typeface="Meiryo UI" panose="020B0604030504040204" pitchFamily="50" charset="-128"/>
              </a:endParaRPr>
            </a:p>
          </p:txBody>
        </p:sp>
        <p:cxnSp>
          <p:nvCxnSpPr>
            <p:cNvPr id="25" name="直線コネクタ 41">
              <a:extLst>
                <a:ext uri="{FF2B5EF4-FFF2-40B4-BE49-F238E27FC236}">
                  <a16:creationId xmlns:a16="http://schemas.microsoft.com/office/drawing/2014/main" id="{51E4AEFD-0397-44B8-8D30-748A15C6B3A3}"/>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54" name="正方形/長方形 6">
            <a:extLst>
              <a:ext uri="{FF2B5EF4-FFF2-40B4-BE49-F238E27FC236}">
                <a16:creationId xmlns:a16="http://schemas.microsoft.com/office/drawing/2014/main" id="{41FBF7F6-8C01-4E3B-8CDC-75EBE130988F}"/>
              </a:ext>
            </a:extLst>
          </p:cNvPr>
          <p:cNvSpPr/>
          <p:nvPr/>
        </p:nvSpPr>
        <p:spPr>
          <a:xfrm>
            <a:off x="628649" y="3518690"/>
            <a:ext cx="2197678" cy="1143251"/>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pPr>
            <a:r>
              <a:rPr kumimoji="1" lang="ja-JP" altLang="en-US" sz="1200" dirty="0">
                <a:solidFill>
                  <a:schemeClr val="tx1"/>
                </a:solidFill>
                <a:latin typeface="Trebuchet MS" panose="020B0603020202020204" pitchFamily="34" charset="0"/>
                <a:ea typeface="Meiryo UI" panose="020B0604030504040204" pitchFamily="50" charset="-128"/>
              </a:rPr>
              <a:t>② </a:t>
            </a:r>
            <a:r>
              <a:rPr kumimoji="1" lang="en-US" altLang="ja-JP" sz="1200" dirty="0">
                <a:solidFill>
                  <a:schemeClr val="tx1"/>
                </a:solidFill>
                <a:latin typeface="Trebuchet MS" panose="020B0603020202020204" pitchFamily="34" charset="0"/>
                <a:ea typeface="Meiryo UI" panose="020B0604030504040204" pitchFamily="50" charset="-128"/>
              </a:rPr>
              <a:t>XXX</a:t>
            </a:r>
            <a:r>
              <a:rPr kumimoji="1" lang="ja-JP" altLang="en-US" sz="1200" dirty="0">
                <a:solidFill>
                  <a:schemeClr val="tx1"/>
                </a:solidFill>
                <a:latin typeface="Trebuchet MS" panose="020B0603020202020204" pitchFamily="34" charset="0"/>
                <a:ea typeface="Meiryo UI" panose="020B0604030504040204" pitchFamily="50" charset="-128"/>
              </a:rPr>
              <a:t> 校</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私立</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公立：</a:t>
            </a:r>
            <a:r>
              <a:rPr kumimoji="1" lang="en-US" altLang="ja-JP" sz="1200" dirty="0">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所在地： </a:t>
            </a:r>
            <a:r>
              <a:rPr kumimoji="1" lang="en-US" altLang="ja-JP" sz="1200" dirty="0">
                <a:solidFill>
                  <a:schemeClr val="tx1"/>
                </a:solidFill>
                <a:latin typeface="Trebuchet MS" panose="020B0603020202020204" pitchFamily="34" charset="0"/>
                <a:ea typeface="Meiryo UI" panose="020B0604030504040204" pitchFamily="50" charset="-128"/>
              </a:rPr>
              <a:t>XX</a:t>
            </a:r>
            <a:r>
              <a:rPr kumimoji="1" lang="ja-JP" altLang="en-US" sz="1200" dirty="0">
                <a:solidFill>
                  <a:schemeClr val="tx1"/>
                </a:solidFill>
                <a:latin typeface="Trebuchet MS" panose="020B0603020202020204" pitchFamily="34" charset="0"/>
                <a:ea typeface="Meiryo UI" panose="020B0604030504040204" pitchFamily="50" charset="-128"/>
              </a:rPr>
              <a:t> 県 </a:t>
            </a:r>
            <a:r>
              <a:rPr kumimoji="1" lang="en-US" altLang="ja-JP" sz="1200" dirty="0">
                <a:solidFill>
                  <a:schemeClr val="tx1"/>
                </a:solidFill>
                <a:latin typeface="Trebuchet MS" panose="020B0603020202020204" pitchFamily="34" charset="0"/>
                <a:ea typeface="Meiryo UI" panose="020B0604030504040204" pitchFamily="50" charset="-128"/>
              </a:rPr>
              <a:t>XX </a:t>
            </a:r>
            <a:r>
              <a:rPr kumimoji="1" lang="ja-JP" altLang="en-US" sz="1200" dirty="0">
                <a:solidFill>
                  <a:schemeClr val="tx1"/>
                </a:solidFill>
                <a:latin typeface="Trebuchet MS" panose="020B0603020202020204" pitchFamily="34" charset="0"/>
                <a:ea typeface="Meiryo UI" panose="020B0604030504040204" pitchFamily="50" charset="-128"/>
              </a:rPr>
              <a:t>市</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対象学年：</a:t>
            </a:r>
            <a:r>
              <a:rPr kumimoji="1" lang="en-US" altLang="ja-JP" sz="1200" dirty="0">
                <a:solidFill>
                  <a:schemeClr val="tx1"/>
                </a:solidFill>
                <a:latin typeface="Trebuchet MS" panose="020B0603020202020204" pitchFamily="34" charset="0"/>
                <a:ea typeface="Meiryo UI" panose="020B0604030504040204" pitchFamily="50" charset="-128"/>
              </a:rPr>
              <a:t>XX </a:t>
            </a:r>
            <a:r>
              <a:rPr kumimoji="1" lang="ja-JP" altLang="en-US" sz="1200" dirty="0">
                <a:solidFill>
                  <a:schemeClr val="tx1"/>
                </a:solidFill>
                <a:latin typeface="Trebuchet MS" panose="020B0603020202020204" pitchFamily="34" charset="0"/>
                <a:ea typeface="Meiryo UI" panose="020B0604030504040204" pitchFamily="50" charset="-128"/>
              </a:rPr>
              <a:t>年</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対象生徒：</a:t>
            </a:r>
            <a:r>
              <a:rPr kumimoji="1" lang="en-US" altLang="ja-JP" sz="1200" dirty="0">
                <a:solidFill>
                  <a:schemeClr val="tx1"/>
                </a:solidFill>
                <a:latin typeface="Trebuchet MS" panose="020B0603020202020204" pitchFamily="34" charset="0"/>
                <a:ea typeface="Meiryo UI" panose="020B0604030504040204" pitchFamily="50" charset="-128"/>
              </a:rPr>
              <a:t>XX </a:t>
            </a:r>
            <a:r>
              <a:rPr kumimoji="1" lang="ja-JP" altLang="en-US" sz="1200" dirty="0">
                <a:solidFill>
                  <a:schemeClr val="tx1"/>
                </a:solidFill>
                <a:latin typeface="Trebuchet MS" panose="020B0603020202020204" pitchFamily="34" charset="0"/>
                <a:ea typeface="Meiryo UI" panose="020B0604030504040204" pitchFamily="50" charset="-128"/>
              </a:rPr>
              <a:t>名</a:t>
            </a:r>
          </a:p>
        </p:txBody>
      </p:sp>
      <p:sp>
        <p:nvSpPr>
          <p:cNvPr id="56" name="正方形/長方形 6">
            <a:extLst>
              <a:ext uri="{FF2B5EF4-FFF2-40B4-BE49-F238E27FC236}">
                <a16:creationId xmlns:a16="http://schemas.microsoft.com/office/drawing/2014/main" id="{045CB13C-0F37-4FA2-8306-37CE6A06A67E}"/>
              </a:ext>
            </a:extLst>
          </p:cNvPr>
          <p:cNvSpPr/>
          <p:nvPr/>
        </p:nvSpPr>
        <p:spPr>
          <a:xfrm>
            <a:off x="628649" y="4751632"/>
            <a:ext cx="2197678" cy="1143251"/>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pPr>
            <a:r>
              <a:rPr kumimoji="1" lang="ja-JP" altLang="en-US" sz="1200" dirty="0">
                <a:solidFill>
                  <a:schemeClr val="tx1"/>
                </a:solidFill>
                <a:latin typeface="Trebuchet MS" panose="020B0603020202020204" pitchFamily="34" charset="0"/>
                <a:ea typeface="Meiryo UI" panose="020B0604030504040204" pitchFamily="50" charset="-128"/>
              </a:rPr>
              <a:t>③ </a:t>
            </a:r>
            <a:r>
              <a:rPr kumimoji="1" lang="en-US" altLang="ja-JP" sz="1200" dirty="0">
                <a:solidFill>
                  <a:schemeClr val="tx1"/>
                </a:solidFill>
                <a:latin typeface="Trebuchet MS" panose="020B0603020202020204" pitchFamily="34" charset="0"/>
                <a:ea typeface="Meiryo UI" panose="020B0604030504040204" pitchFamily="50" charset="-128"/>
              </a:rPr>
              <a:t>XXX</a:t>
            </a:r>
            <a:r>
              <a:rPr kumimoji="1" lang="ja-JP" altLang="en-US" sz="1200" dirty="0">
                <a:solidFill>
                  <a:schemeClr val="tx1"/>
                </a:solidFill>
                <a:latin typeface="Trebuchet MS" panose="020B0603020202020204" pitchFamily="34" charset="0"/>
                <a:ea typeface="Meiryo UI" panose="020B0604030504040204" pitchFamily="50" charset="-128"/>
              </a:rPr>
              <a:t> 校</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私立</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公立：</a:t>
            </a:r>
            <a:r>
              <a:rPr kumimoji="1" lang="en-US" altLang="ja-JP" sz="1200" dirty="0">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所在地： </a:t>
            </a:r>
            <a:r>
              <a:rPr kumimoji="1" lang="en-US" altLang="ja-JP" sz="1200" dirty="0">
                <a:solidFill>
                  <a:schemeClr val="tx1"/>
                </a:solidFill>
                <a:latin typeface="Trebuchet MS" panose="020B0603020202020204" pitchFamily="34" charset="0"/>
                <a:ea typeface="Meiryo UI" panose="020B0604030504040204" pitchFamily="50" charset="-128"/>
              </a:rPr>
              <a:t>XX</a:t>
            </a:r>
            <a:r>
              <a:rPr kumimoji="1" lang="ja-JP" altLang="en-US" sz="1200" dirty="0">
                <a:solidFill>
                  <a:schemeClr val="tx1"/>
                </a:solidFill>
                <a:latin typeface="Trebuchet MS" panose="020B0603020202020204" pitchFamily="34" charset="0"/>
                <a:ea typeface="Meiryo UI" panose="020B0604030504040204" pitchFamily="50" charset="-128"/>
              </a:rPr>
              <a:t> 県 </a:t>
            </a:r>
            <a:r>
              <a:rPr kumimoji="1" lang="en-US" altLang="ja-JP" sz="1200" dirty="0">
                <a:solidFill>
                  <a:schemeClr val="tx1"/>
                </a:solidFill>
                <a:latin typeface="Trebuchet MS" panose="020B0603020202020204" pitchFamily="34" charset="0"/>
                <a:ea typeface="Meiryo UI" panose="020B0604030504040204" pitchFamily="50" charset="-128"/>
              </a:rPr>
              <a:t>XX </a:t>
            </a:r>
            <a:r>
              <a:rPr kumimoji="1" lang="ja-JP" altLang="en-US" sz="1200" dirty="0">
                <a:solidFill>
                  <a:schemeClr val="tx1"/>
                </a:solidFill>
                <a:latin typeface="Trebuchet MS" panose="020B0603020202020204" pitchFamily="34" charset="0"/>
                <a:ea typeface="Meiryo UI" panose="020B0604030504040204" pitchFamily="50" charset="-128"/>
              </a:rPr>
              <a:t>市</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対象学年：</a:t>
            </a:r>
            <a:r>
              <a:rPr kumimoji="1" lang="en-US" altLang="ja-JP" sz="1200" dirty="0">
                <a:solidFill>
                  <a:schemeClr val="tx1"/>
                </a:solidFill>
                <a:latin typeface="Trebuchet MS" panose="020B0603020202020204" pitchFamily="34" charset="0"/>
                <a:ea typeface="Meiryo UI" panose="020B0604030504040204" pitchFamily="50" charset="-128"/>
              </a:rPr>
              <a:t>XX </a:t>
            </a:r>
            <a:r>
              <a:rPr kumimoji="1" lang="ja-JP" altLang="en-US" sz="1200" dirty="0">
                <a:solidFill>
                  <a:schemeClr val="tx1"/>
                </a:solidFill>
                <a:latin typeface="Trebuchet MS" panose="020B0603020202020204" pitchFamily="34" charset="0"/>
                <a:ea typeface="Meiryo UI" panose="020B0604030504040204" pitchFamily="50" charset="-128"/>
              </a:rPr>
              <a:t>年</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対象生徒：</a:t>
            </a:r>
            <a:r>
              <a:rPr kumimoji="1" lang="en-US" altLang="ja-JP" sz="1200" dirty="0">
                <a:solidFill>
                  <a:schemeClr val="tx1"/>
                </a:solidFill>
                <a:latin typeface="Trebuchet MS" panose="020B0603020202020204" pitchFamily="34" charset="0"/>
                <a:ea typeface="Meiryo UI" panose="020B0604030504040204" pitchFamily="50" charset="-128"/>
              </a:rPr>
              <a:t>XX </a:t>
            </a:r>
            <a:r>
              <a:rPr kumimoji="1" lang="ja-JP" altLang="en-US" sz="1200" dirty="0">
                <a:solidFill>
                  <a:schemeClr val="tx1"/>
                </a:solidFill>
                <a:latin typeface="Trebuchet MS" panose="020B0603020202020204" pitchFamily="34" charset="0"/>
                <a:ea typeface="Meiryo UI" panose="020B0604030504040204" pitchFamily="50" charset="-128"/>
              </a:rPr>
              <a:t>名</a:t>
            </a:r>
          </a:p>
        </p:txBody>
      </p:sp>
      <p:grpSp>
        <p:nvGrpSpPr>
          <p:cNvPr id="16" name="グループ化 39">
            <a:extLst>
              <a:ext uri="{FF2B5EF4-FFF2-40B4-BE49-F238E27FC236}">
                <a16:creationId xmlns:a16="http://schemas.microsoft.com/office/drawing/2014/main" id="{B5853AC6-9DFD-46EB-985F-6E7B082FBC03}"/>
              </a:ext>
            </a:extLst>
          </p:cNvPr>
          <p:cNvGrpSpPr/>
          <p:nvPr/>
        </p:nvGrpSpPr>
        <p:grpSpPr>
          <a:xfrm>
            <a:off x="6288996" y="1119617"/>
            <a:ext cx="5560539" cy="481542"/>
            <a:chOff x="5715831" y="959006"/>
            <a:chExt cx="6170577" cy="481542"/>
          </a:xfrm>
        </p:grpSpPr>
        <p:sp>
          <p:nvSpPr>
            <p:cNvPr id="17" name="ee4pHeader3">
              <a:extLst>
                <a:ext uri="{FF2B5EF4-FFF2-40B4-BE49-F238E27FC236}">
                  <a16:creationId xmlns:a16="http://schemas.microsoft.com/office/drawing/2014/main" id="{FB6358B9-E33B-4891-B912-30AFAF02A347}"/>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実証内容</a:t>
              </a:r>
              <a:endParaRPr lang="en-US" altLang="ja-JP" sz="2000" dirty="0">
                <a:solidFill>
                  <a:schemeClr val="tx2"/>
                </a:solidFill>
                <a:latin typeface="+mj-lt"/>
                <a:ea typeface="Meiryo UI" panose="020B0604030504040204" pitchFamily="50" charset="-128"/>
              </a:endParaRPr>
            </a:p>
          </p:txBody>
        </p:sp>
        <p:cxnSp>
          <p:nvCxnSpPr>
            <p:cNvPr id="18" name="直線コネクタ 41">
              <a:extLst>
                <a:ext uri="{FF2B5EF4-FFF2-40B4-BE49-F238E27FC236}">
                  <a16:creationId xmlns:a16="http://schemas.microsoft.com/office/drawing/2014/main" id="{18E95831-625C-44AE-9C12-344D55D86A90}"/>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7" name="Group 6">
            <a:extLst>
              <a:ext uri="{FF2B5EF4-FFF2-40B4-BE49-F238E27FC236}">
                <a16:creationId xmlns:a16="http://schemas.microsoft.com/office/drawing/2014/main" id="{4D301F16-F3BE-4EE7-8D5C-12F0800805D9}"/>
              </a:ext>
            </a:extLst>
          </p:cNvPr>
          <p:cNvGrpSpPr/>
          <p:nvPr/>
        </p:nvGrpSpPr>
        <p:grpSpPr>
          <a:xfrm>
            <a:off x="8164363" y="1834624"/>
            <a:ext cx="1080513" cy="4060259"/>
            <a:chOff x="8561364" y="1834624"/>
            <a:chExt cx="1080513" cy="4060259"/>
          </a:xfrm>
        </p:grpSpPr>
        <p:grpSp>
          <p:nvGrpSpPr>
            <p:cNvPr id="43" name="グループ化 39">
              <a:extLst>
                <a:ext uri="{FF2B5EF4-FFF2-40B4-BE49-F238E27FC236}">
                  <a16:creationId xmlns:a16="http://schemas.microsoft.com/office/drawing/2014/main" id="{BADEB44C-D1B5-4FDE-B557-DB428033C4D1}"/>
                </a:ext>
              </a:extLst>
            </p:cNvPr>
            <p:cNvGrpSpPr/>
            <p:nvPr/>
          </p:nvGrpSpPr>
          <p:grpSpPr>
            <a:xfrm>
              <a:off x="8561365" y="1834624"/>
              <a:ext cx="1080512" cy="328899"/>
              <a:chOff x="5715831" y="959006"/>
              <a:chExt cx="6170577" cy="481542"/>
            </a:xfrm>
          </p:grpSpPr>
          <p:sp>
            <p:nvSpPr>
              <p:cNvPr id="44" name="ee4pHeader3">
                <a:extLst>
                  <a:ext uri="{FF2B5EF4-FFF2-40B4-BE49-F238E27FC236}">
                    <a16:creationId xmlns:a16="http://schemas.microsoft.com/office/drawing/2014/main" id="{87F0AD4C-084B-4A9D-9D1B-888159C61A36}"/>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1600" dirty="0">
                    <a:solidFill>
                      <a:schemeClr val="tx2"/>
                    </a:solidFill>
                    <a:latin typeface="+mj-lt"/>
                    <a:ea typeface="Meiryo UI" panose="020B0604030504040204" pitchFamily="50" charset="-128"/>
                  </a:rPr>
                  <a:t>実施コマ数</a:t>
                </a:r>
                <a:endParaRPr lang="en-US" altLang="ja-JP" sz="1600" dirty="0">
                  <a:solidFill>
                    <a:schemeClr val="tx2"/>
                  </a:solidFill>
                  <a:latin typeface="+mj-lt"/>
                  <a:ea typeface="Meiryo UI" panose="020B0604030504040204" pitchFamily="50" charset="-128"/>
                </a:endParaRPr>
              </a:p>
            </p:txBody>
          </p:sp>
          <p:cxnSp>
            <p:nvCxnSpPr>
              <p:cNvPr id="45" name="直線コネクタ 41">
                <a:extLst>
                  <a:ext uri="{FF2B5EF4-FFF2-40B4-BE49-F238E27FC236}">
                    <a16:creationId xmlns:a16="http://schemas.microsoft.com/office/drawing/2014/main" id="{B4E0B957-6237-4817-B165-E39FA7C08995}"/>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46" name="正方形/長方形 6">
              <a:extLst>
                <a:ext uri="{FF2B5EF4-FFF2-40B4-BE49-F238E27FC236}">
                  <a16:creationId xmlns:a16="http://schemas.microsoft.com/office/drawing/2014/main" id="{3E1A740B-D426-4771-B0D2-5727C387A5A9}"/>
                </a:ext>
              </a:extLst>
            </p:cNvPr>
            <p:cNvSpPr/>
            <p:nvPr/>
          </p:nvSpPr>
          <p:spPr>
            <a:xfrm>
              <a:off x="8561364" y="2285749"/>
              <a:ext cx="1080512" cy="1143251"/>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sz="1200" dirty="0" err="1">
                  <a:solidFill>
                    <a:schemeClr val="tx1"/>
                  </a:solidFill>
                  <a:latin typeface="Trebuchet MS" panose="020B0603020202020204" pitchFamily="34" charset="0"/>
                  <a:ea typeface="Meiryo UI" panose="020B0604030504040204" pitchFamily="50" charset="-128"/>
                </a:rPr>
                <a:t>XX~XX</a:t>
              </a:r>
              <a:r>
                <a:rPr kumimoji="1" lang="ja-JP" altLang="en-US" sz="1200" dirty="0">
                  <a:solidFill>
                    <a:schemeClr val="tx1"/>
                  </a:solidFill>
                  <a:latin typeface="Trebuchet MS" panose="020B0603020202020204" pitchFamily="34" charset="0"/>
                  <a:ea typeface="Meiryo UI" panose="020B0604030504040204" pitchFamily="50" charset="-128"/>
                </a:rPr>
                <a:t>月に</a:t>
              </a:r>
              <a:br>
                <a:rPr kumimoji="1" lang="en-US" altLang="ja-JP" sz="1200" dirty="0">
                  <a:solidFill>
                    <a:schemeClr val="tx1"/>
                  </a:solidFill>
                  <a:latin typeface="Trebuchet MS" panose="020B0603020202020204" pitchFamily="34" charset="0"/>
                  <a:ea typeface="Meiryo UI" panose="020B0604030504040204" pitchFamily="50" charset="-128"/>
                </a:rPr>
              </a:br>
              <a:r>
                <a:rPr kumimoji="1" lang="en-US" altLang="ja-JP" sz="1200" dirty="0">
                  <a:solidFill>
                    <a:schemeClr val="tx1"/>
                  </a:solidFill>
                  <a:latin typeface="Trebuchet MS" panose="020B0603020202020204" pitchFamily="34" charset="0"/>
                  <a:ea typeface="Meiryo UI" panose="020B0604030504040204" pitchFamily="50" charset="-128"/>
                </a:rPr>
                <a:t>XX</a:t>
              </a:r>
              <a:r>
                <a:rPr kumimoji="1" lang="ja-JP" altLang="en-US" sz="1200" dirty="0">
                  <a:solidFill>
                    <a:schemeClr val="tx1"/>
                  </a:solidFill>
                  <a:latin typeface="Trebuchet MS" panose="020B0603020202020204" pitchFamily="34" charset="0"/>
                  <a:ea typeface="Meiryo UI" panose="020B0604030504040204" pitchFamily="50" charset="-128"/>
                </a:rPr>
                <a:t>コマ</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週</a:t>
              </a:r>
              <a:br>
                <a:rPr kumimoji="1" lang="en-US" altLang="ja-JP" sz="1200" dirty="0">
                  <a:solidFill>
                    <a:schemeClr val="tx1"/>
                  </a:solidFill>
                  <a:latin typeface="Trebuchet MS" panose="020B0603020202020204" pitchFamily="34" charset="0"/>
                  <a:ea typeface="Meiryo UI" panose="020B0604030504040204" pitchFamily="50" charset="-128"/>
                </a:rPr>
              </a:b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計</a:t>
              </a:r>
              <a:r>
                <a:rPr kumimoji="1" lang="en-US" altLang="ja-JP" sz="1200" dirty="0">
                  <a:solidFill>
                    <a:schemeClr val="tx1"/>
                  </a:solidFill>
                  <a:latin typeface="Trebuchet MS" panose="020B0603020202020204" pitchFamily="34" charset="0"/>
                  <a:ea typeface="Meiryo UI" panose="020B0604030504040204" pitchFamily="50" charset="-128"/>
                </a:rPr>
                <a:t>XX</a:t>
              </a:r>
              <a:r>
                <a:rPr kumimoji="1" lang="ja-JP" altLang="en-US" sz="1200" dirty="0">
                  <a:solidFill>
                    <a:schemeClr val="tx1"/>
                  </a:solidFill>
                  <a:latin typeface="Trebuchet MS" panose="020B0603020202020204" pitchFamily="34" charset="0"/>
                  <a:ea typeface="Meiryo UI" panose="020B0604030504040204" pitchFamily="50" charset="-128"/>
                </a:rPr>
                <a:t>コマ</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sp>
          <p:nvSpPr>
            <p:cNvPr id="49" name="正方形/長方形 6">
              <a:extLst>
                <a:ext uri="{FF2B5EF4-FFF2-40B4-BE49-F238E27FC236}">
                  <a16:creationId xmlns:a16="http://schemas.microsoft.com/office/drawing/2014/main" id="{783816BD-9EC0-442D-91B2-703BEFEE56DA}"/>
                </a:ext>
              </a:extLst>
            </p:cNvPr>
            <p:cNvSpPr/>
            <p:nvPr/>
          </p:nvSpPr>
          <p:spPr>
            <a:xfrm>
              <a:off x="8561364" y="3518690"/>
              <a:ext cx="1080512" cy="1143251"/>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sz="1200" dirty="0" err="1">
                  <a:solidFill>
                    <a:schemeClr val="tx1"/>
                  </a:solidFill>
                  <a:latin typeface="Trebuchet MS" panose="020B0603020202020204" pitchFamily="34" charset="0"/>
                  <a:ea typeface="Meiryo UI" panose="020B0604030504040204" pitchFamily="50" charset="-128"/>
                </a:rPr>
                <a:t>XX~XX</a:t>
              </a:r>
              <a:r>
                <a:rPr kumimoji="1" lang="ja-JP" altLang="en-US" sz="1200" dirty="0">
                  <a:solidFill>
                    <a:schemeClr val="tx1"/>
                  </a:solidFill>
                  <a:latin typeface="Trebuchet MS" panose="020B0603020202020204" pitchFamily="34" charset="0"/>
                  <a:ea typeface="Meiryo UI" panose="020B0604030504040204" pitchFamily="50" charset="-128"/>
                </a:rPr>
                <a:t>月に</a:t>
              </a:r>
              <a:br>
                <a:rPr kumimoji="1" lang="en-US" altLang="ja-JP" sz="1200" dirty="0">
                  <a:solidFill>
                    <a:schemeClr val="tx1"/>
                  </a:solidFill>
                  <a:latin typeface="Trebuchet MS" panose="020B0603020202020204" pitchFamily="34" charset="0"/>
                  <a:ea typeface="Meiryo UI" panose="020B0604030504040204" pitchFamily="50" charset="-128"/>
                </a:rPr>
              </a:br>
              <a:r>
                <a:rPr kumimoji="1" lang="en-US" altLang="ja-JP" sz="1200" dirty="0">
                  <a:solidFill>
                    <a:schemeClr val="tx1"/>
                  </a:solidFill>
                  <a:latin typeface="Trebuchet MS" panose="020B0603020202020204" pitchFamily="34" charset="0"/>
                  <a:ea typeface="Meiryo UI" panose="020B0604030504040204" pitchFamily="50" charset="-128"/>
                </a:rPr>
                <a:t>XX</a:t>
              </a:r>
              <a:r>
                <a:rPr kumimoji="1" lang="ja-JP" altLang="en-US" sz="1200" dirty="0">
                  <a:solidFill>
                    <a:schemeClr val="tx1"/>
                  </a:solidFill>
                  <a:latin typeface="Trebuchet MS" panose="020B0603020202020204" pitchFamily="34" charset="0"/>
                  <a:ea typeface="Meiryo UI" panose="020B0604030504040204" pitchFamily="50" charset="-128"/>
                </a:rPr>
                <a:t>コマ</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週</a:t>
              </a:r>
              <a:br>
                <a:rPr kumimoji="1" lang="en-US" altLang="ja-JP" sz="1200" dirty="0">
                  <a:solidFill>
                    <a:schemeClr val="tx1"/>
                  </a:solidFill>
                  <a:latin typeface="Trebuchet MS" panose="020B0603020202020204" pitchFamily="34" charset="0"/>
                  <a:ea typeface="Meiryo UI" panose="020B0604030504040204" pitchFamily="50" charset="-128"/>
                </a:rPr>
              </a:b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計</a:t>
              </a:r>
              <a:r>
                <a:rPr kumimoji="1" lang="en-US" altLang="ja-JP" sz="1200" dirty="0">
                  <a:solidFill>
                    <a:schemeClr val="tx1"/>
                  </a:solidFill>
                  <a:latin typeface="Trebuchet MS" panose="020B0603020202020204" pitchFamily="34" charset="0"/>
                  <a:ea typeface="Meiryo UI" panose="020B0604030504040204" pitchFamily="50" charset="-128"/>
                </a:rPr>
                <a:t>XX</a:t>
              </a:r>
              <a:r>
                <a:rPr kumimoji="1" lang="ja-JP" altLang="en-US" sz="1200" dirty="0">
                  <a:solidFill>
                    <a:schemeClr val="tx1"/>
                  </a:solidFill>
                  <a:latin typeface="Trebuchet MS" panose="020B0603020202020204" pitchFamily="34" charset="0"/>
                  <a:ea typeface="Meiryo UI" panose="020B0604030504040204" pitchFamily="50" charset="-128"/>
                </a:rPr>
                <a:t>コマ</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sp>
          <p:nvSpPr>
            <p:cNvPr id="50" name="正方形/長方形 6">
              <a:extLst>
                <a:ext uri="{FF2B5EF4-FFF2-40B4-BE49-F238E27FC236}">
                  <a16:creationId xmlns:a16="http://schemas.microsoft.com/office/drawing/2014/main" id="{9D7F9C12-11FE-42A4-B248-7E131C9C9B7B}"/>
                </a:ext>
              </a:extLst>
            </p:cNvPr>
            <p:cNvSpPr/>
            <p:nvPr/>
          </p:nvSpPr>
          <p:spPr>
            <a:xfrm>
              <a:off x="8561364" y="4751632"/>
              <a:ext cx="1080512" cy="1143251"/>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sz="1200" dirty="0" err="1">
                  <a:solidFill>
                    <a:schemeClr val="tx1"/>
                  </a:solidFill>
                  <a:latin typeface="Trebuchet MS" panose="020B0603020202020204" pitchFamily="34" charset="0"/>
                  <a:ea typeface="Meiryo UI" panose="020B0604030504040204" pitchFamily="50" charset="-128"/>
                </a:rPr>
                <a:t>XX~XX</a:t>
              </a:r>
              <a:r>
                <a:rPr kumimoji="1" lang="ja-JP" altLang="en-US" sz="1200" dirty="0">
                  <a:solidFill>
                    <a:schemeClr val="tx1"/>
                  </a:solidFill>
                  <a:latin typeface="Trebuchet MS" panose="020B0603020202020204" pitchFamily="34" charset="0"/>
                  <a:ea typeface="Meiryo UI" panose="020B0604030504040204" pitchFamily="50" charset="-128"/>
                </a:rPr>
                <a:t>月に</a:t>
              </a:r>
              <a:br>
                <a:rPr kumimoji="1" lang="en-US" altLang="ja-JP" sz="1200" dirty="0">
                  <a:solidFill>
                    <a:schemeClr val="tx1"/>
                  </a:solidFill>
                  <a:latin typeface="Trebuchet MS" panose="020B0603020202020204" pitchFamily="34" charset="0"/>
                  <a:ea typeface="Meiryo UI" panose="020B0604030504040204" pitchFamily="50" charset="-128"/>
                </a:rPr>
              </a:br>
              <a:r>
                <a:rPr kumimoji="1" lang="en-US" altLang="ja-JP" sz="1200" dirty="0">
                  <a:solidFill>
                    <a:schemeClr val="tx1"/>
                  </a:solidFill>
                  <a:latin typeface="Trebuchet MS" panose="020B0603020202020204" pitchFamily="34" charset="0"/>
                  <a:ea typeface="Meiryo UI" panose="020B0604030504040204" pitchFamily="50" charset="-128"/>
                </a:rPr>
                <a:t>XX</a:t>
              </a:r>
              <a:r>
                <a:rPr kumimoji="1" lang="ja-JP" altLang="en-US" sz="1200" dirty="0">
                  <a:solidFill>
                    <a:schemeClr val="tx1"/>
                  </a:solidFill>
                  <a:latin typeface="Trebuchet MS" panose="020B0603020202020204" pitchFamily="34" charset="0"/>
                  <a:ea typeface="Meiryo UI" panose="020B0604030504040204" pitchFamily="50" charset="-128"/>
                </a:rPr>
                <a:t>コマ</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週</a:t>
              </a:r>
              <a:br>
                <a:rPr kumimoji="1" lang="en-US" altLang="ja-JP" sz="1200" dirty="0">
                  <a:solidFill>
                    <a:schemeClr val="tx1"/>
                  </a:solidFill>
                  <a:latin typeface="Trebuchet MS" panose="020B0603020202020204" pitchFamily="34" charset="0"/>
                  <a:ea typeface="Meiryo UI" panose="020B0604030504040204" pitchFamily="50" charset="-128"/>
                </a:rPr>
              </a:b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計</a:t>
              </a:r>
              <a:r>
                <a:rPr kumimoji="1" lang="en-US" altLang="ja-JP" sz="1200" dirty="0">
                  <a:solidFill>
                    <a:schemeClr val="tx1"/>
                  </a:solidFill>
                  <a:latin typeface="Trebuchet MS" panose="020B0603020202020204" pitchFamily="34" charset="0"/>
                  <a:ea typeface="Meiryo UI" panose="020B0604030504040204" pitchFamily="50" charset="-128"/>
                </a:rPr>
                <a:t>XX</a:t>
              </a:r>
              <a:r>
                <a:rPr kumimoji="1" lang="ja-JP" altLang="en-US" sz="1200" dirty="0">
                  <a:solidFill>
                    <a:schemeClr val="tx1"/>
                  </a:solidFill>
                  <a:latin typeface="Trebuchet MS" panose="020B0603020202020204" pitchFamily="34" charset="0"/>
                  <a:ea typeface="Meiryo UI" panose="020B0604030504040204" pitchFamily="50" charset="-128"/>
                </a:rPr>
                <a:t>コマ</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grpSp>
      <p:grpSp>
        <p:nvGrpSpPr>
          <p:cNvPr id="6" name="Group 5">
            <a:extLst>
              <a:ext uri="{FF2B5EF4-FFF2-40B4-BE49-F238E27FC236}">
                <a16:creationId xmlns:a16="http://schemas.microsoft.com/office/drawing/2014/main" id="{2723FB87-2EDA-4A3E-8126-4C3760656FBC}"/>
              </a:ext>
            </a:extLst>
          </p:cNvPr>
          <p:cNvGrpSpPr/>
          <p:nvPr/>
        </p:nvGrpSpPr>
        <p:grpSpPr>
          <a:xfrm>
            <a:off x="6288996" y="1834624"/>
            <a:ext cx="1718930" cy="4060259"/>
            <a:chOff x="6815746" y="1834624"/>
            <a:chExt cx="1718930" cy="4060259"/>
          </a:xfrm>
        </p:grpSpPr>
        <p:grpSp>
          <p:nvGrpSpPr>
            <p:cNvPr id="35" name="グループ化 39">
              <a:extLst>
                <a:ext uri="{FF2B5EF4-FFF2-40B4-BE49-F238E27FC236}">
                  <a16:creationId xmlns:a16="http://schemas.microsoft.com/office/drawing/2014/main" id="{52AF96A2-2240-4C5B-A461-57DF47251960}"/>
                </a:ext>
              </a:extLst>
            </p:cNvPr>
            <p:cNvGrpSpPr/>
            <p:nvPr/>
          </p:nvGrpSpPr>
          <p:grpSpPr>
            <a:xfrm>
              <a:off x="6815746" y="1834624"/>
              <a:ext cx="1718930" cy="328899"/>
              <a:chOff x="5715831" y="959006"/>
              <a:chExt cx="6170577" cy="481542"/>
            </a:xfrm>
          </p:grpSpPr>
          <p:sp>
            <p:nvSpPr>
              <p:cNvPr id="36" name="ee4pHeader3">
                <a:extLst>
                  <a:ext uri="{FF2B5EF4-FFF2-40B4-BE49-F238E27FC236}">
                    <a16:creationId xmlns:a16="http://schemas.microsoft.com/office/drawing/2014/main" id="{42616FDA-9314-4C68-B763-8C736B7C1C24}"/>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1600" dirty="0">
                    <a:solidFill>
                      <a:schemeClr val="tx2"/>
                    </a:solidFill>
                    <a:latin typeface="+mj-lt"/>
                    <a:ea typeface="Meiryo UI" panose="020B0604030504040204" pitchFamily="50" charset="-128"/>
                  </a:rPr>
                  <a:t>活用パターン</a:t>
                </a:r>
                <a:endParaRPr lang="en-US" altLang="ja-JP" sz="1600" dirty="0">
                  <a:solidFill>
                    <a:schemeClr val="tx2"/>
                  </a:solidFill>
                  <a:latin typeface="+mj-lt"/>
                  <a:ea typeface="Meiryo UI" panose="020B0604030504040204" pitchFamily="50" charset="-128"/>
                </a:endParaRPr>
              </a:p>
            </p:txBody>
          </p:sp>
          <p:cxnSp>
            <p:nvCxnSpPr>
              <p:cNvPr id="37" name="直線コネクタ 41">
                <a:extLst>
                  <a:ext uri="{FF2B5EF4-FFF2-40B4-BE49-F238E27FC236}">
                    <a16:creationId xmlns:a16="http://schemas.microsoft.com/office/drawing/2014/main" id="{EB44E039-36AC-4139-9F94-9839FCFB2C49}"/>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38" name="正方形/長方形 6">
              <a:extLst>
                <a:ext uri="{FF2B5EF4-FFF2-40B4-BE49-F238E27FC236}">
                  <a16:creationId xmlns:a16="http://schemas.microsoft.com/office/drawing/2014/main" id="{3D32C1F8-C760-48B6-B9FA-0C999CA33547}"/>
                </a:ext>
              </a:extLst>
            </p:cNvPr>
            <p:cNvSpPr/>
            <p:nvPr/>
          </p:nvSpPr>
          <p:spPr>
            <a:xfrm>
              <a:off x="6815746" y="2285749"/>
              <a:ext cx="1718930" cy="1143251"/>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sz="1100" dirty="0">
                  <a:solidFill>
                    <a:schemeClr val="tx1"/>
                  </a:solidFill>
                  <a:latin typeface="Trebuchet MS" panose="020B0603020202020204" pitchFamily="34" charset="0"/>
                  <a:ea typeface="Meiryo UI" panose="020B0604030504040204" pitchFamily="50" charset="-128"/>
                </a:rPr>
                <a:t>(a) </a:t>
              </a:r>
              <a:r>
                <a:rPr kumimoji="1" lang="ja-JP" altLang="en-US" sz="1100" dirty="0">
                  <a:solidFill>
                    <a:schemeClr val="tx1"/>
                  </a:solidFill>
                  <a:latin typeface="Trebuchet MS" panose="020B0603020202020204" pitchFamily="34" charset="0"/>
                  <a:ea typeface="Meiryo UI" panose="020B0604030504040204" pitchFamily="50" charset="-128"/>
                </a:rPr>
                <a:t>コンテンツ</a:t>
              </a:r>
              <a:r>
                <a:rPr kumimoji="1" lang="en-US" altLang="ja-JP" sz="1100" dirty="0">
                  <a:solidFill>
                    <a:schemeClr val="tx1"/>
                  </a:solidFill>
                  <a:latin typeface="Trebuchet MS" panose="020B0603020202020204" pitchFamily="34" charset="0"/>
                  <a:ea typeface="Meiryo UI" panose="020B0604030504040204" pitchFamily="50" charset="-128"/>
                </a:rPr>
                <a:t>/</a:t>
              </a:r>
              <a:r>
                <a:rPr kumimoji="1" lang="ja-JP" altLang="en-US" sz="1100" dirty="0">
                  <a:solidFill>
                    <a:schemeClr val="tx1"/>
                  </a:solidFill>
                  <a:latin typeface="Trebuchet MS" panose="020B0603020202020204" pitchFamily="34" charset="0"/>
                  <a:ea typeface="Meiryo UI" panose="020B0604030504040204" pitchFamily="50" charset="-128"/>
                </a:rPr>
                <a:t>テーマを一定決めたうえでの探究学習 </a:t>
              </a:r>
            </a:p>
            <a:p>
              <a:pPr>
                <a:buSzPct val="100000"/>
              </a:pPr>
              <a:r>
                <a:rPr kumimoji="1" lang="en-US" altLang="ja-JP" sz="1100" dirty="0">
                  <a:solidFill>
                    <a:schemeClr val="tx1"/>
                  </a:solidFill>
                  <a:latin typeface="Trebuchet MS" panose="020B0603020202020204" pitchFamily="34" charset="0"/>
                  <a:ea typeface="Meiryo UI" panose="020B0604030504040204" pitchFamily="50" charset="-128"/>
                </a:rPr>
                <a:t>(b) </a:t>
              </a:r>
              <a:r>
                <a:rPr kumimoji="1" lang="ja-JP" altLang="en-US" sz="1100" dirty="0">
                  <a:solidFill>
                    <a:schemeClr val="tx1"/>
                  </a:solidFill>
                  <a:latin typeface="Trebuchet MS" panose="020B0603020202020204" pitchFamily="34" charset="0"/>
                  <a:ea typeface="Meiryo UI" panose="020B0604030504040204" pitchFamily="50" charset="-128"/>
                </a:rPr>
                <a:t>コンテンツを自由に選ぶところから始める探究学習 </a:t>
              </a:r>
            </a:p>
            <a:p>
              <a:pPr>
                <a:buSzPct val="100000"/>
                <a:buFont typeface="Trebuchet MS" panose="020B0603020202020204" pitchFamily="34" charset="0"/>
                <a:buChar char="​"/>
              </a:pPr>
              <a:r>
                <a:rPr kumimoji="1" lang="en-US" altLang="ja-JP" sz="1100" dirty="0">
                  <a:solidFill>
                    <a:schemeClr val="tx1"/>
                  </a:solidFill>
                  <a:latin typeface="Trebuchet MS" panose="020B0603020202020204" pitchFamily="34" charset="0"/>
                  <a:ea typeface="Meiryo UI" panose="020B0604030504040204" pitchFamily="50" charset="-128"/>
                </a:rPr>
                <a:t>(C)</a:t>
              </a:r>
              <a:r>
                <a:rPr kumimoji="1" lang="ja-JP" altLang="en-US" sz="1100" dirty="0">
                  <a:solidFill>
                    <a:schemeClr val="tx1"/>
                  </a:solidFill>
                  <a:latin typeface="Trebuchet MS" panose="020B0603020202020204" pitchFamily="34" charset="0"/>
                  <a:ea typeface="Meiryo UI" panose="020B0604030504040204" pitchFamily="50" charset="-128"/>
                </a:rPr>
                <a:t> </a:t>
              </a:r>
              <a:r>
                <a:rPr kumimoji="1" lang="en-US" altLang="ja-JP" sz="1100" dirty="0">
                  <a:solidFill>
                    <a:schemeClr val="tx1"/>
                  </a:solidFill>
                  <a:latin typeface="Trebuchet MS" panose="020B0603020202020204" pitchFamily="34" charset="0"/>
                  <a:ea typeface="Meiryo UI" panose="020B0604030504040204" pitchFamily="50" charset="-128"/>
                </a:rPr>
                <a:t>(a)</a:t>
              </a:r>
              <a:r>
                <a:rPr kumimoji="1" lang="ja-JP" altLang="en-US" sz="1100" dirty="0">
                  <a:solidFill>
                    <a:schemeClr val="tx1"/>
                  </a:solidFill>
                  <a:latin typeface="Trebuchet MS" panose="020B0603020202020204" pitchFamily="34" charset="0"/>
                  <a:ea typeface="Meiryo UI" panose="020B0604030504040204" pitchFamily="50" charset="-128"/>
                </a:rPr>
                <a:t>、</a:t>
              </a:r>
              <a:r>
                <a:rPr kumimoji="1" lang="en-US" altLang="ja-JP" sz="1100" dirty="0">
                  <a:solidFill>
                    <a:schemeClr val="tx1"/>
                  </a:solidFill>
                  <a:latin typeface="Trebuchet MS" panose="020B0603020202020204" pitchFamily="34" charset="0"/>
                  <a:ea typeface="Meiryo UI" panose="020B0604030504040204" pitchFamily="50" charset="-128"/>
                </a:rPr>
                <a:t>(b)</a:t>
              </a:r>
              <a:r>
                <a:rPr kumimoji="1" lang="ja-JP" altLang="en-US" sz="1100" dirty="0">
                  <a:solidFill>
                    <a:schemeClr val="tx1"/>
                  </a:solidFill>
                  <a:latin typeface="Trebuchet MS" panose="020B0603020202020204" pitchFamily="34" charset="0"/>
                  <a:ea typeface="Meiryo UI" panose="020B0604030504040204" pitchFamily="50" charset="-128"/>
                </a:rPr>
                <a:t>を組合せ</a:t>
              </a:r>
              <a:endParaRPr kumimoji="1" lang="en-US" altLang="ja-JP" sz="1100" dirty="0">
                <a:solidFill>
                  <a:schemeClr val="tx1"/>
                </a:solidFill>
                <a:latin typeface="Trebuchet MS" panose="020B0603020202020204" pitchFamily="34" charset="0"/>
                <a:ea typeface="Meiryo UI" panose="020B0604030504040204" pitchFamily="50" charset="-128"/>
              </a:endParaRPr>
            </a:p>
          </p:txBody>
        </p:sp>
        <p:sp>
          <p:nvSpPr>
            <p:cNvPr id="57" name="正方形/長方形 6">
              <a:extLst>
                <a:ext uri="{FF2B5EF4-FFF2-40B4-BE49-F238E27FC236}">
                  <a16:creationId xmlns:a16="http://schemas.microsoft.com/office/drawing/2014/main" id="{66FC48BA-AFE6-43C7-BC8B-16691CB467FB}"/>
                </a:ext>
              </a:extLst>
            </p:cNvPr>
            <p:cNvSpPr/>
            <p:nvPr/>
          </p:nvSpPr>
          <p:spPr>
            <a:xfrm>
              <a:off x="6815746" y="3518690"/>
              <a:ext cx="1718930" cy="1143251"/>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sz="1100" dirty="0">
                  <a:solidFill>
                    <a:schemeClr val="tx1"/>
                  </a:solidFill>
                  <a:latin typeface="Trebuchet MS" panose="020B0603020202020204" pitchFamily="34" charset="0"/>
                  <a:ea typeface="Meiryo UI" panose="020B0604030504040204" pitchFamily="50" charset="-128"/>
                </a:rPr>
                <a:t>(a) </a:t>
              </a:r>
              <a:r>
                <a:rPr kumimoji="1" lang="ja-JP" altLang="en-US" sz="1100" dirty="0">
                  <a:solidFill>
                    <a:schemeClr val="tx1"/>
                  </a:solidFill>
                  <a:latin typeface="Trebuchet MS" panose="020B0603020202020204" pitchFamily="34" charset="0"/>
                  <a:ea typeface="Meiryo UI" panose="020B0604030504040204" pitchFamily="50" charset="-128"/>
                </a:rPr>
                <a:t>コンテンツ</a:t>
              </a:r>
              <a:r>
                <a:rPr kumimoji="1" lang="en-US" altLang="ja-JP" sz="1100" dirty="0">
                  <a:solidFill>
                    <a:schemeClr val="tx1"/>
                  </a:solidFill>
                  <a:latin typeface="Trebuchet MS" panose="020B0603020202020204" pitchFamily="34" charset="0"/>
                  <a:ea typeface="Meiryo UI" panose="020B0604030504040204" pitchFamily="50" charset="-128"/>
                </a:rPr>
                <a:t>/</a:t>
              </a:r>
              <a:r>
                <a:rPr kumimoji="1" lang="ja-JP" altLang="en-US" sz="1100" dirty="0">
                  <a:solidFill>
                    <a:schemeClr val="tx1"/>
                  </a:solidFill>
                  <a:latin typeface="Trebuchet MS" panose="020B0603020202020204" pitchFamily="34" charset="0"/>
                  <a:ea typeface="Meiryo UI" panose="020B0604030504040204" pitchFamily="50" charset="-128"/>
                </a:rPr>
                <a:t>テーマを一定決めたうえでの探究学習 </a:t>
              </a:r>
            </a:p>
            <a:p>
              <a:pPr>
                <a:buSzPct val="100000"/>
              </a:pPr>
              <a:r>
                <a:rPr kumimoji="1" lang="en-US" altLang="ja-JP" sz="1100" dirty="0">
                  <a:solidFill>
                    <a:schemeClr val="tx1"/>
                  </a:solidFill>
                  <a:latin typeface="Trebuchet MS" panose="020B0603020202020204" pitchFamily="34" charset="0"/>
                  <a:ea typeface="Meiryo UI" panose="020B0604030504040204" pitchFamily="50" charset="-128"/>
                </a:rPr>
                <a:t>(b) </a:t>
              </a:r>
              <a:r>
                <a:rPr kumimoji="1" lang="ja-JP" altLang="en-US" sz="1100" dirty="0">
                  <a:solidFill>
                    <a:schemeClr val="tx1"/>
                  </a:solidFill>
                  <a:latin typeface="Trebuchet MS" panose="020B0603020202020204" pitchFamily="34" charset="0"/>
                  <a:ea typeface="Meiryo UI" panose="020B0604030504040204" pitchFamily="50" charset="-128"/>
                </a:rPr>
                <a:t>コンテンツを自由に選ぶところから始める探究学習 </a:t>
              </a:r>
            </a:p>
            <a:p>
              <a:pPr>
                <a:buSzPct val="100000"/>
                <a:buFont typeface="Trebuchet MS" panose="020B0603020202020204" pitchFamily="34" charset="0"/>
                <a:buChar char="​"/>
              </a:pPr>
              <a:r>
                <a:rPr kumimoji="1" lang="en-US" altLang="ja-JP" sz="1100" dirty="0">
                  <a:solidFill>
                    <a:schemeClr val="tx1"/>
                  </a:solidFill>
                  <a:latin typeface="Trebuchet MS" panose="020B0603020202020204" pitchFamily="34" charset="0"/>
                  <a:ea typeface="Meiryo UI" panose="020B0604030504040204" pitchFamily="50" charset="-128"/>
                </a:rPr>
                <a:t>(C)</a:t>
              </a:r>
              <a:r>
                <a:rPr kumimoji="1" lang="ja-JP" altLang="en-US" sz="1100" dirty="0">
                  <a:solidFill>
                    <a:schemeClr val="tx1"/>
                  </a:solidFill>
                  <a:latin typeface="Trebuchet MS" panose="020B0603020202020204" pitchFamily="34" charset="0"/>
                  <a:ea typeface="Meiryo UI" panose="020B0604030504040204" pitchFamily="50" charset="-128"/>
                </a:rPr>
                <a:t> </a:t>
              </a:r>
              <a:r>
                <a:rPr kumimoji="1" lang="en-US" altLang="ja-JP" sz="1100" dirty="0">
                  <a:solidFill>
                    <a:schemeClr val="tx1"/>
                  </a:solidFill>
                  <a:latin typeface="Trebuchet MS" panose="020B0603020202020204" pitchFamily="34" charset="0"/>
                  <a:ea typeface="Meiryo UI" panose="020B0604030504040204" pitchFamily="50" charset="-128"/>
                </a:rPr>
                <a:t>(a)</a:t>
              </a:r>
              <a:r>
                <a:rPr kumimoji="1" lang="ja-JP" altLang="en-US" sz="1100" dirty="0">
                  <a:solidFill>
                    <a:schemeClr val="tx1"/>
                  </a:solidFill>
                  <a:latin typeface="Trebuchet MS" panose="020B0603020202020204" pitchFamily="34" charset="0"/>
                  <a:ea typeface="Meiryo UI" panose="020B0604030504040204" pitchFamily="50" charset="-128"/>
                </a:rPr>
                <a:t>、</a:t>
              </a:r>
              <a:r>
                <a:rPr kumimoji="1" lang="en-US" altLang="ja-JP" sz="1100" dirty="0">
                  <a:solidFill>
                    <a:schemeClr val="tx1"/>
                  </a:solidFill>
                  <a:latin typeface="Trebuchet MS" panose="020B0603020202020204" pitchFamily="34" charset="0"/>
                  <a:ea typeface="Meiryo UI" panose="020B0604030504040204" pitchFamily="50" charset="-128"/>
                </a:rPr>
                <a:t>(b)</a:t>
              </a:r>
              <a:r>
                <a:rPr kumimoji="1" lang="ja-JP" altLang="en-US" sz="1100" dirty="0">
                  <a:solidFill>
                    <a:schemeClr val="tx1"/>
                  </a:solidFill>
                  <a:latin typeface="Trebuchet MS" panose="020B0603020202020204" pitchFamily="34" charset="0"/>
                  <a:ea typeface="Meiryo UI" panose="020B0604030504040204" pitchFamily="50" charset="-128"/>
                </a:rPr>
                <a:t>を組合せ</a:t>
              </a:r>
              <a:endParaRPr kumimoji="1" lang="en-US" altLang="ja-JP" sz="1100" dirty="0">
                <a:solidFill>
                  <a:schemeClr val="tx1"/>
                </a:solidFill>
                <a:latin typeface="Trebuchet MS" panose="020B0603020202020204" pitchFamily="34" charset="0"/>
                <a:ea typeface="Meiryo UI" panose="020B0604030504040204" pitchFamily="50" charset="-128"/>
              </a:endParaRPr>
            </a:p>
          </p:txBody>
        </p:sp>
        <p:sp>
          <p:nvSpPr>
            <p:cNvPr id="58" name="正方形/長方形 6">
              <a:extLst>
                <a:ext uri="{FF2B5EF4-FFF2-40B4-BE49-F238E27FC236}">
                  <a16:creationId xmlns:a16="http://schemas.microsoft.com/office/drawing/2014/main" id="{6F4F8A15-A67F-4D39-8E8B-6C94DE14CF9F}"/>
                </a:ext>
              </a:extLst>
            </p:cNvPr>
            <p:cNvSpPr/>
            <p:nvPr/>
          </p:nvSpPr>
          <p:spPr>
            <a:xfrm>
              <a:off x="6815746" y="4751632"/>
              <a:ext cx="1718930" cy="1143251"/>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sz="1100" dirty="0">
                  <a:solidFill>
                    <a:schemeClr val="tx1"/>
                  </a:solidFill>
                  <a:latin typeface="Trebuchet MS" panose="020B0603020202020204" pitchFamily="34" charset="0"/>
                  <a:ea typeface="Meiryo UI" panose="020B0604030504040204" pitchFamily="50" charset="-128"/>
                </a:rPr>
                <a:t>(a) </a:t>
              </a:r>
              <a:r>
                <a:rPr kumimoji="1" lang="ja-JP" altLang="en-US" sz="1100" dirty="0">
                  <a:solidFill>
                    <a:schemeClr val="tx1"/>
                  </a:solidFill>
                  <a:latin typeface="Trebuchet MS" panose="020B0603020202020204" pitchFamily="34" charset="0"/>
                  <a:ea typeface="Meiryo UI" panose="020B0604030504040204" pitchFamily="50" charset="-128"/>
                </a:rPr>
                <a:t>コンテンツ</a:t>
              </a:r>
              <a:r>
                <a:rPr kumimoji="1" lang="en-US" altLang="ja-JP" sz="1100" dirty="0">
                  <a:solidFill>
                    <a:schemeClr val="tx1"/>
                  </a:solidFill>
                  <a:latin typeface="Trebuchet MS" panose="020B0603020202020204" pitchFamily="34" charset="0"/>
                  <a:ea typeface="Meiryo UI" panose="020B0604030504040204" pitchFamily="50" charset="-128"/>
                </a:rPr>
                <a:t>/</a:t>
              </a:r>
              <a:r>
                <a:rPr kumimoji="1" lang="ja-JP" altLang="en-US" sz="1100" dirty="0">
                  <a:solidFill>
                    <a:schemeClr val="tx1"/>
                  </a:solidFill>
                  <a:latin typeface="Trebuchet MS" panose="020B0603020202020204" pitchFamily="34" charset="0"/>
                  <a:ea typeface="Meiryo UI" panose="020B0604030504040204" pitchFamily="50" charset="-128"/>
                </a:rPr>
                <a:t>テーマを一定決めたうえでの探究学習 </a:t>
              </a:r>
            </a:p>
            <a:p>
              <a:pPr>
                <a:buSzPct val="100000"/>
              </a:pPr>
              <a:r>
                <a:rPr kumimoji="1" lang="en-US" altLang="ja-JP" sz="1100" dirty="0">
                  <a:solidFill>
                    <a:schemeClr val="tx1"/>
                  </a:solidFill>
                  <a:latin typeface="Trebuchet MS" panose="020B0603020202020204" pitchFamily="34" charset="0"/>
                  <a:ea typeface="Meiryo UI" panose="020B0604030504040204" pitchFamily="50" charset="-128"/>
                </a:rPr>
                <a:t>(b) </a:t>
              </a:r>
              <a:r>
                <a:rPr kumimoji="1" lang="ja-JP" altLang="en-US" sz="1100" dirty="0">
                  <a:solidFill>
                    <a:schemeClr val="tx1"/>
                  </a:solidFill>
                  <a:latin typeface="Trebuchet MS" panose="020B0603020202020204" pitchFamily="34" charset="0"/>
                  <a:ea typeface="Meiryo UI" panose="020B0604030504040204" pitchFamily="50" charset="-128"/>
                </a:rPr>
                <a:t>コンテンツを自由に選ぶところから始める探究学習 </a:t>
              </a:r>
            </a:p>
            <a:p>
              <a:pPr>
                <a:buSzPct val="100000"/>
                <a:buFont typeface="Trebuchet MS" panose="020B0603020202020204" pitchFamily="34" charset="0"/>
                <a:buChar char="​"/>
              </a:pPr>
              <a:r>
                <a:rPr kumimoji="1" lang="en-US" altLang="ja-JP" sz="1100" dirty="0">
                  <a:solidFill>
                    <a:schemeClr val="tx1"/>
                  </a:solidFill>
                  <a:latin typeface="Trebuchet MS" panose="020B0603020202020204" pitchFamily="34" charset="0"/>
                  <a:ea typeface="Meiryo UI" panose="020B0604030504040204" pitchFamily="50" charset="-128"/>
                </a:rPr>
                <a:t>(C)</a:t>
              </a:r>
              <a:r>
                <a:rPr kumimoji="1" lang="ja-JP" altLang="en-US" sz="1100" dirty="0">
                  <a:solidFill>
                    <a:schemeClr val="tx1"/>
                  </a:solidFill>
                  <a:latin typeface="Trebuchet MS" panose="020B0603020202020204" pitchFamily="34" charset="0"/>
                  <a:ea typeface="Meiryo UI" panose="020B0604030504040204" pitchFamily="50" charset="-128"/>
                </a:rPr>
                <a:t> </a:t>
              </a:r>
              <a:r>
                <a:rPr kumimoji="1" lang="en-US" altLang="ja-JP" sz="1100" dirty="0">
                  <a:solidFill>
                    <a:schemeClr val="tx1"/>
                  </a:solidFill>
                  <a:latin typeface="Trebuchet MS" panose="020B0603020202020204" pitchFamily="34" charset="0"/>
                  <a:ea typeface="Meiryo UI" panose="020B0604030504040204" pitchFamily="50" charset="-128"/>
                </a:rPr>
                <a:t>(a)</a:t>
              </a:r>
              <a:r>
                <a:rPr kumimoji="1" lang="ja-JP" altLang="en-US" sz="1100" dirty="0">
                  <a:solidFill>
                    <a:schemeClr val="tx1"/>
                  </a:solidFill>
                  <a:latin typeface="Trebuchet MS" panose="020B0603020202020204" pitchFamily="34" charset="0"/>
                  <a:ea typeface="Meiryo UI" panose="020B0604030504040204" pitchFamily="50" charset="-128"/>
                </a:rPr>
                <a:t>、</a:t>
              </a:r>
              <a:r>
                <a:rPr kumimoji="1" lang="en-US" altLang="ja-JP" sz="1100" dirty="0">
                  <a:solidFill>
                    <a:schemeClr val="tx1"/>
                  </a:solidFill>
                  <a:latin typeface="Trebuchet MS" panose="020B0603020202020204" pitchFamily="34" charset="0"/>
                  <a:ea typeface="Meiryo UI" panose="020B0604030504040204" pitchFamily="50" charset="-128"/>
                </a:rPr>
                <a:t>(b)</a:t>
              </a:r>
              <a:r>
                <a:rPr kumimoji="1" lang="ja-JP" altLang="en-US" sz="1100" dirty="0">
                  <a:solidFill>
                    <a:schemeClr val="tx1"/>
                  </a:solidFill>
                  <a:latin typeface="Trebuchet MS" panose="020B0603020202020204" pitchFamily="34" charset="0"/>
                  <a:ea typeface="Meiryo UI" panose="020B0604030504040204" pitchFamily="50" charset="-128"/>
                </a:rPr>
                <a:t>を組合せ</a:t>
              </a:r>
              <a:endParaRPr kumimoji="1" lang="en-US" altLang="ja-JP" sz="1100" dirty="0">
                <a:solidFill>
                  <a:schemeClr val="tx1"/>
                </a:solidFill>
                <a:latin typeface="Trebuchet MS" panose="020B0603020202020204" pitchFamily="34" charset="0"/>
                <a:ea typeface="Meiryo UI" panose="020B0604030504040204" pitchFamily="50" charset="-128"/>
              </a:endParaRPr>
            </a:p>
          </p:txBody>
        </p:sp>
      </p:grpSp>
      <p:grpSp>
        <p:nvGrpSpPr>
          <p:cNvPr id="9" name="Group 8">
            <a:extLst>
              <a:ext uri="{FF2B5EF4-FFF2-40B4-BE49-F238E27FC236}">
                <a16:creationId xmlns:a16="http://schemas.microsoft.com/office/drawing/2014/main" id="{4535BB34-399E-42DB-A69D-875891AA8108}"/>
              </a:ext>
            </a:extLst>
          </p:cNvPr>
          <p:cNvGrpSpPr/>
          <p:nvPr/>
        </p:nvGrpSpPr>
        <p:grpSpPr>
          <a:xfrm>
            <a:off x="9401312" y="1834624"/>
            <a:ext cx="2448223" cy="4060259"/>
            <a:chOff x="9798315" y="1834624"/>
            <a:chExt cx="2448223" cy="4060259"/>
          </a:xfrm>
        </p:grpSpPr>
        <p:grpSp>
          <p:nvGrpSpPr>
            <p:cNvPr id="64" name="グループ化 39">
              <a:extLst>
                <a:ext uri="{FF2B5EF4-FFF2-40B4-BE49-F238E27FC236}">
                  <a16:creationId xmlns:a16="http://schemas.microsoft.com/office/drawing/2014/main" id="{0C03D5CB-6CE8-443E-A1AF-8AD0770FD1C9}"/>
                </a:ext>
              </a:extLst>
            </p:cNvPr>
            <p:cNvGrpSpPr/>
            <p:nvPr/>
          </p:nvGrpSpPr>
          <p:grpSpPr>
            <a:xfrm>
              <a:off x="9798315" y="1834624"/>
              <a:ext cx="2448223" cy="328899"/>
              <a:chOff x="5715831" y="959006"/>
              <a:chExt cx="6170577" cy="481542"/>
            </a:xfrm>
          </p:grpSpPr>
          <p:sp>
            <p:nvSpPr>
              <p:cNvPr id="65" name="ee4pHeader3">
                <a:extLst>
                  <a:ext uri="{FF2B5EF4-FFF2-40B4-BE49-F238E27FC236}">
                    <a16:creationId xmlns:a16="http://schemas.microsoft.com/office/drawing/2014/main" id="{78D64DD3-0F51-47A3-8ED8-90B7B5CF404D}"/>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1600" dirty="0">
                    <a:solidFill>
                      <a:schemeClr val="tx2"/>
                    </a:solidFill>
                    <a:latin typeface="+mj-lt"/>
                    <a:ea typeface="Meiryo UI" panose="020B0604030504040204" pitchFamily="50" charset="-128"/>
                  </a:rPr>
                  <a:t>プログラム内容</a:t>
                </a:r>
                <a:endParaRPr lang="en-US" altLang="ja-JP" sz="1600" dirty="0">
                  <a:solidFill>
                    <a:schemeClr val="tx2"/>
                  </a:solidFill>
                  <a:latin typeface="+mj-lt"/>
                  <a:ea typeface="Meiryo UI" panose="020B0604030504040204" pitchFamily="50" charset="-128"/>
                </a:endParaRPr>
              </a:p>
            </p:txBody>
          </p:sp>
          <p:cxnSp>
            <p:nvCxnSpPr>
              <p:cNvPr id="66" name="直線コネクタ 41">
                <a:extLst>
                  <a:ext uri="{FF2B5EF4-FFF2-40B4-BE49-F238E27FC236}">
                    <a16:creationId xmlns:a16="http://schemas.microsoft.com/office/drawing/2014/main" id="{7E2FD702-775B-4DD3-844A-95676D6CF7A0}"/>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67" name="正方形/長方形 6">
              <a:extLst>
                <a:ext uri="{FF2B5EF4-FFF2-40B4-BE49-F238E27FC236}">
                  <a16:creationId xmlns:a16="http://schemas.microsoft.com/office/drawing/2014/main" id="{930AFAE8-1C6E-428B-B604-593B7CDE8E0E}"/>
                </a:ext>
              </a:extLst>
            </p:cNvPr>
            <p:cNvSpPr/>
            <p:nvPr/>
          </p:nvSpPr>
          <p:spPr>
            <a:xfrm>
              <a:off x="9798315" y="2285749"/>
              <a:ext cx="2448223" cy="1143251"/>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pPr>
              <a:r>
                <a:rPr kumimoji="1" lang="en-US" altLang="ja-JP" sz="1200" dirty="0" err="1">
                  <a:solidFill>
                    <a:schemeClr val="tx1"/>
                  </a:solidFill>
                  <a:latin typeface="Trebuchet MS" panose="020B0603020202020204" pitchFamily="34" charset="0"/>
                  <a:ea typeface="Meiryo UI" panose="020B0604030504040204" pitchFamily="50" charset="-128"/>
                </a:rPr>
                <a:t>XXXXXXX</a:t>
              </a:r>
              <a:endParaRPr kumimoji="1" lang="en-US" altLang="ja-JP" sz="1200" dirty="0">
                <a:solidFill>
                  <a:schemeClr val="tx1"/>
                </a:solidFill>
                <a:latin typeface="Trebuchet MS" panose="020B0603020202020204" pitchFamily="34" charset="0"/>
                <a:ea typeface="Meiryo UI" panose="020B0604030504040204" pitchFamily="50" charset="-128"/>
              </a:endParaRPr>
            </a:p>
          </p:txBody>
        </p:sp>
        <p:sp>
          <p:nvSpPr>
            <p:cNvPr id="68" name="正方形/長方形 6">
              <a:extLst>
                <a:ext uri="{FF2B5EF4-FFF2-40B4-BE49-F238E27FC236}">
                  <a16:creationId xmlns:a16="http://schemas.microsoft.com/office/drawing/2014/main" id="{62DDF137-8102-4EB5-AE63-02F4F7412ABC}"/>
                </a:ext>
              </a:extLst>
            </p:cNvPr>
            <p:cNvSpPr/>
            <p:nvPr/>
          </p:nvSpPr>
          <p:spPr>
            <a:xfrm>
              <a:off x="9798315" y="3518690"/>
              <a:ext cx="2448223" cy="1143251"/>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pPr>
              <a:r>
                <a:rPr kumimoji="1" lang="en-US" altLang="ja-JP" sz="1200" dirty="0" err="1">
                  <a:solidFill>
                    <a:schemeClr val="tx1"/>
                  </a:solidFill>
                  <a:latin typeface="Trebuchet MS" panose="020B0603020202020204" pitchFamily="34" charset="0"/>
                  <a:ea typeface="Meiryo UI" panose="020B0604030504040204" pitchFamily="50" charset="-128"/>
                </a:rPr>
                <a:t>XXXXXXX</a:t>
              </a:r>
              <a:endParaRPr kumimoji="1" lang="en-US" altLang="ja-JP" sz="1200" dirty="0">
                <a:solidFill>
                  <a:schemeClr val="tx1"/>
                </a:solidFill>
                <a:latin typeface="Trebuchet MS" panose="020B0603020202020204" pitchFamily="34" charset="0"/>
                <a:ea typeface="Meiryo UI" panose="020B0604030504040204" pitchFamily="50" charset="-128"/>
              </a:endParaRPr>
            </a:p>
          </p:txBody>
        </p:sp>
        <p:sp>
          <p:nvSpPr>
            <p:cNvPr id="69" name="正方形/長方形 6">
              <a:extLst>
                <a:ext uri="{FF2B5EF4-FFF2-40B4-BE49-F238E27FC236}">
                  <a16:creationId xmlns:a16="http://schemas.microsoft.com/office/drawing/2014/main" id="{C7A6FB67-F928-4F74-8222-B991BB0D8C2F}"/>
                </a:ext>
              </a:extLst>
            </p:cNvPr>
            <p:cNvSpPr/>
            <p:nvPr/>
          </p:nvSpPr>
          <p:spPr>
            <a:xfrm>
              <a:off x="9798315" y="4751632"/>
              <a:ext cx="2448223" cy="1143251"/>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pPr>
              <a:r>
                <a:rPr kumimoji="1" lang="en-US" altLang="ja-JP" sz="1200" dirty="0" err="1">
                  <a:solidFill>
                    <a:schemeClr val="tx1"/>
                  </a:solidFill>
                  <a:latin typeface="Trebuchet MS" panose="020B0603020202020204" pitchFamily="34" charset="0"/>
                  <a:ea typeface="Meiryo UI" panose="020B0604030504040204" pitchFamily="50" charset="-128"/>
                </a:rPr>
                <a:t>XXXXXXX</a:t>
              </a:r>
              <a:endParaRPr kumimoji="1" lang="en-US" altLang="ja-JP" sz="1200" dirty="0">
                <a:solidFill>
                  <a:schemeClr val="tx1"/>
                </a:solidFill>
                <a:latin typeface="Trebuchet MS" panose="020B0603020202020204" pitchFamily="34" charset="0"/>
                <a:ea typeface="Meiryo UI" panose="020B0604030504040204" pitchFamily="50" charset="-128"/>
              </a:endParaRPr>
            </a:p>
          </p:txBody>
        </p:sp>
      </p:grpSp>
      <p:sp>
        <p:nvSpPr>
          <p:cNvPr id="70" name="Rectangle 69">
            <a:extLst>
              <a:ext uri="{FF2B5EF4-FFF2-40B4-BE49-F238E27FC236}">
                <a16:creationId xmlns:a16="http://schemas.microsoft.com/office/drawing/2014/main" id="{0A8405A3-910B-4B17-B5CC-DD0C3619AD81}"/>
              </a:ext>
            </a:extLst>
          </p:cNvPr>
          <p:cNvSpPr/>
          <p:nvPr/>
        </p:nvSpPr>
        <p:spPr>
          <a:xfrm>
            <a:off x="8958691" y="156505"/>
            <a:ext cx="3066473" cy="538609"/>
          </a:xfrm>
          <a:prstGeom prst="rect">
            <a:avLst/>
          </a:prstGeom>
          <a:solidFill>
            <a:srgbClr val="EEE8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事務局コメント</a:t>
            </a:r>
            <a:r>
              <a:rPr kumimoji="1" lang="en-US" altLang="ja-JP" sz="1200" dirty="0">
                <a:solidFill>
                  <a:srgbClr val="575757"/>
                </a:solidFill>
                <a:latin typeface="Meiryo UI" panose="020B0604030504040204" pitchFamily="50" charset="-128"/>
                <a:ea typeface="Meiryo UI" panose="020B0604030504040204" pitchFamily="50" charset="-128"/>
              </a:rPr>
              <a:t>] </a:t>
            </a:r>
            <a:r>
              <a:rPr kumimoji="1" lang="ja-JP" altLang="en-US" sz="1200" dirty="0">
                <a:solidFill>
                  <a:srgbClr val="575757"/>
                </a:solidFill>
                <a:latin typeface="Meiryo UI" panose="020B0604030504040204" pitchFamily="50" charset="-128"/>
                <a:ea typeface="Meiryo UI" panose="020B0604030504040204" pitchFamily="50" charset="-128"/>
              </a:rPr>
              <a:t>本ページの要素は必須。</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p>
        </p:txBody>
      </p:sp>
      <p:sp>
        <p:nvSpPr>
          <p:cNvPr id="3" name="Rectangle 2">
            <a:extLst>
              <a:ext uri="{FF2B5EF4-FFF2-40B4-BE49-F238E27FC236}">
                <a16:creationId xmlns:a16="http://schemas.microsoft.com/office/drawing/2014/main" id="{8A43D733-7EC6-40EE-9AB8-EED0D7AF3341}"/>
              </a:ext>
            </a:extLst>
          </p:cNvPr>
          <p:cNvSpPr/>
          <p:nvPr/>
        </p:nvSpPr>
        <p:spPr>
          <a:xfrm rot="5400000">
            <a:off x="5024142" y="5777998"/>
            <a:ext cx="914400" cy="91440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ja-JP" altLang="en-US" sz="1200" dirty="0">
                <a:solidFill>
                  <a:srgbClr val="575757"/>
                </a:solidFill>
              </a:rPr>
              <a:t>・・・</a:t>
            </a:r>
            <a:endParaRPr kumimoji="1" lang="en-US" sz="1200" dirty="0" err="1">
              <a:solidFill>
                <a:srgbClr val="575757"/>
              </a:solidFill>
            </a:endParaRPr>
          </a:p>
        </p:txBody>
      </p:sp>
      <p:grpSp>
        <p:nvGrpSpPr>
          <p:cNvPr id="60" name="グループ化 39">
            <a:extLst>
              <a:ext uri="{FF2B5EF4-FFF2-40B4-BE49-F238E27FC236}">
                <a16:creationId xmlns:a16="http://schemas.microsoft.com/office/drawing/2014/main" id="{47C0473D-D404-4F62-8EAB-AF53BD8B0089}"/>
              </a:ext>
            </a:extLst>
          </p:cNvPr>
          <p:cNvGrpSpPr/>
          <p:nvPr/>
        </p:nvGrpSpPr>
        <p:grpSpPr>
          <a:xfrm>
            <a:off x="2955634" y="1834624"/>
            <a:ext cx="1662297" cy="328899"/>
            <a:chOff x="5715831" y="959006"/>
            <a:chExt cx="6170577" cy="481542"/>
          </a:xfrm>
        </p:grpSpPr>
        <p:sp>
          <p:nvSpPr>
            <p:cNvPr id="74" name="ee4pHeader3">
              <a:extLst>
                <a:ext uri="{FF2B5EF4-FFF2-40B4-BE49-F238E27FC236}">
                  <a16:creationId xmlns:a16="http://schemas.microsoft.com/office/drawing/2014/main" id="{2C9B2AAA-90FE-4680-9036-4F168CA434B8}"/>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1600" dirty="0">
                  <a:solidFill>
                    <a:schemeClr val="tx2"/>
                  </a:solidFill>
                  <a:latin typeface="+mj-lt"/>
                  <a:ea typeface="Meiryo UI" panose="020B0604030504040204" pitchFamily="50" charset="-128"/>
                </a:rPr>
                <a:t>探究学習の</a:t>
              </a:r>
              <a:br>
                <a:rPr lang="en-US" altLang="ja-JP" sz="1600" dirty="0">
                  <a:solidFill>
                    <a:schemeClr val="tx2"/>
                  </a:solidFill>
                  <a:latin typeface="+mj-lt"/>
                  <a:ea typeface="Meiryo UI" panose="020B0604030504040204" pitchFamily="50" charset="-128"/>
                </a:rPr>
              </a:br>
              <a:r>
                <a:rPr lang="ja-JP" altLang="en-US" sz="1600" dirty="0">
                  <a:solidFill>
                    <a:schemeClr val="tx2"/>
                  </a:solidFill>
                  <a:latin typeface="+mj-lt"/>
                  <a:ea typeface="Meiryo UI" panose="020B0604030504040204" pitchFamily="50" charset="-128"/>
                </a:rPr>
                <a:t>取組状況</a:t>
              </a:r>
              <a:endParaRPr lang="en-US" altLang="ja-JP" sz="1600" dirty="0">
                <a:solidFill>
                  <a:schemeClr val="tx2"/>
                </a:solidFill>
                <a:latin typeface="+mj-lt"/>
                <a:ea typeface="Meiryo UI" panose="020B0604030504040204" pitchFamily="50" charset="-128"/>
              </a:endParaRPr>
            </a:p>
          </p:txBody>
        </p:sp>
        <p:cxnSp>
          <p:nvCxnSpPr>
            <p:cNvPr id="75" name="直線コネクタ 41">
              <a:extLst>
                <a:ext uri="{FF2B5EF4-FFF2-40B4-BE49-F238E27FC236}">
                  <a16:creationId xmlns:a16="http://schemas.microsoft.com/office/drawing/2014/main" id="{78FBC042-AD09-4FC3-BE87-09AACFA613E1}"/>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61" name="正方形/長方形 6">
            <a:extLst>
              <a:ext uri="{FF2B5EF4-FFF2-40B4-BE49-F238E27FC236}">
                <a16:creationId xmlns:a16="http://schemas.microsoft.com/office/drawing/2014/main" id="{8636F714-2242-4913-ABDB-46E637F94E41}"/>
              </a:ext>
            </a:extLst>
          </p:cNvPr>
          <p:cNvSpPr/>
          <p:nvPr/>
        </p:nvSpPr>
        <p:spPr>
          <a:xfrm>
            <a:off x="2955635" y="2285749"/>
            <a:ext cx="1662297" cy="1143251"/>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180975" lvl="1" indent="-180975">
              <a:buClr>
                <a:schemeClr val="tx2"/>
              </a:buClr>
              <a:buSzPct val="100000"/>
              <a:buFont typeface="Trebuchet MS" panose="020B0603020202020204" pitchFamily="34" charset="0"/>
              <a:buChar char="•"/>
            </a:pPr>
            <a:r>
              <a:rPr kumimoji="1" lang="ja-JP" altLang="en-US" sz="1050" dirty="0">
                <a:solidFill>
                  <a:schemeClr val="tx1"/>
                </a:solidFill>
                <a:latin typeface="Trebuchet MS"/>
                <a:ea typeface="Meiryo UI"/>
              </a:rPr>
              <a:t>新学習指導要領から</a:t>
            </a:r>
            <a:br>
              <a:rPr kumimoji="1" lang="en-US" altLang="ja-JP" sz="1050" dirty="0">
                <a:solidFill>
                  <a:schemeClr val="tx1"/>
                </a:solidFill>
                <a:latin typeface="Trebuchet MS"/>
                <a:ea typeface="Meiryo UI"/>
              </a:rPr>
            </a:br>
            <a:r>
              <a:rPr kumimoji="1" lang="ja-JP" altLang="en-US" sz="1050" dirty="0">
                <a:solidFill>
                  <a:schemeClr val="tx1"/>
                </a:solidFill>
                <a:latin typeface="Trebuchet MS"/>
                <a:ea typeface="Meiryo UI"/>
              </a:rPr>
              <a:t>取組みを始めた</a:t>
            </a:r>
            <a:endParaRPr kumimoji="1" lang="en-US" altLang="ja-JP" sz="1050" dirty="0">
              <a:solidFill>
                <a:schemeClr val="tx1"/>
              </a:solidFill>
              <a:latin typeface="Trebuchet MS"/>
              <a:ea typeface="Meiryo UI"/>
            </a:endParaRPr>
          </a:p>
          <a:p>
            <a:pPr marL="180975" lvl="1" indent="-180975">
              <a:buClr>
                <a:schemeClr val="tx2"/>
              </a:buClr>
              <a:buSzPct val="100000"/>
              <a:buFont typeface="Trebuchet MS" panose="020B0603020202020204" pitchFamily="34" charset="0"/>
              <a:buChar char="•"/>
            </a:pPr>
            <a:r>
              <a:rPr kumimoji="1" lang="ja-JP" altLang="en-US" sz="1050" dirty="0">
                <a:solidFill>
                  <a:schemeClr val="tx1"/>
                </a:solidFill>
                <a:latin typeface="Trebuchet MS"/>
                <a:ea typeface="Meiryo UI"/>
              </a:rPr>
              <a:t>新学習指導要領以前から担当者が取組み</a:t>
            </a:r>
            <a:endParaRPr kumimoji="1" lang="en-US" altLang="ja-JP" sz="1050" dirty="0">
              <a:solidFill>
                <a:schemeClr val="tx1"/>
              </a:solidFill>
              <a:latin typeface="Trebuchet MS"/>
              <a:ea typeface="Meiryo UI"/>
            </a:endParaRPr>
          </a:p>
          <a:p>
            <a:pPr marL="180975" lvl="1" indent="-180975">
              <a:buClr>
                <a:schemeClr val="tx2"/>
              </a:buClr>
              <a:buSzPct val="100000"/>
              <a:buFont typeface="Trebuchet MS" panose="020B0603020202020204" pitchFamily="34" charset="0"/>
              <a:buChar char="•"/>
            </a:pPr>
            <a:r>
              <a:rPr kumimoji="1" lang="ja-JP" altLang="en-US" sz="1050" dirty="0">
                <a:solidFill>
                  <a:schemeClr val="tx1"/>
                </a:solidFill>
                <a:latin typeface="Trebuchet MS" panose="020B0603020202020204" pitchFamily="34" charset="0"/>
                <a:ea typeface="Meiryo UI" panose="020B0604030504040204" pitchFamily="50" charset="-128"/>
              </a:rPr>
              <a:t>新学習指導要領以前から複数体制で取組み</a:t>
            </a:r>
            <a:endParaRPr kumimoji="1" lang="en-US" altLang="ja-JP" sz="1050" dirty="0">
              <a:solidFill>
                <a:schemeClr val="tx1"/>
              </a:solidFill>
              <a:latin typeface="Trebuchet MS" panose="020B0603020202020204" pitchFamily="34" charset="0"/>
              <a:ea typeface="Meiryo UI" panose="020B0604030504040204" pitchFamily="50" charset="-128"/>
            </a:endParaRPr>
          </a:p>
        </p:txBody>
      </p:sp>
      <p:sp>
        <p:nvSpPr>
          <p:cNvPr id="80" name="正方形/長方形 6">
            <a:extLst>
              <a:ext uri="{FF2B5EF4-FFF2-40B4-BE49-F238E27FC236}">
                <a16:creationId xmlns:a16="http://schemas.microsoft.com/office/drawing/2014/main" id="{543FF2CA-B251-450C-A939-3D9D3AED6252}"/>
              </a:ext>
            </a:extLst>
          </p:cNvPr>
          <p:cNvSpPr/>
          <p:nvPr/>
        </p:nvSpPr>
        <p:spPr>
          <a:xfrm>
            <a:off x="4774372" y="3518690"/>
            <a:ext cx="1358187" cy="1143251"/>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180975" lvl="1" indent="-180975">
              <a:buClr>
                <a:schemeClr val="tx2"/>
              </a:buClr>
              <a:buSzPct val="100000"/>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実施合意済</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180975" lvl="1" indent="-180975">
              <a:buClr>
                <a:schemeClr val="tx2"/>
              </a:buClr>
              <a:buSzPct val="100000"/>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協議中</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180975" lvl="1" indent="-180975">
              <a:buClr>
                <a:schemeClr val="tx2"/>
              </a:buClr>
              <a:buSzPct val="100000"/>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協議未実施</a:t>
            </a:r>
            <a:br>
              <a:rPr kumimoji="1" lang="en-US" altLang="ja-JP" sz="1200" dirty="0">
                <a:solidFill>
                  <a:schemeClr val="tx1"/>
                </a:solidFill>
                <a:latin typeface="Trebuchet MS" panose="020B0603020202020204" pitchFamily="34" charset="0"/>
                <a:ea typeface="Meiryo UI" panose="020B0604030504040204" pitchFamily="50" charset="-128"/>
              </a:rPr>
            </a:br>
            <a:r>
              <a:rPr kumimoji="1" lang="ja-JP" altLang="en-US" sz="1200" dirty="0">
                <a:solidFill>
                  <a:schemeClr val="tx1"/>
                </a:solidFill>
                <a:latin typeface="Trebuchet MS" panose="020B0603020202020204" pitchFamily="34" charset="0"/>
                <a:ea typeface="Meiryo UI" panose="020B0604030504040204" pitchFamily="50" charset="-128"/>
              </a:rPr>
              <a:t>（候補段階）</a:t>
            </a:r>
            <a:endParaRPr kumimoji="1" lang="en-US" altLang="ja-JP" sz="1200" dirty="0">
              <a:solidFill>
                <a:schemeClr val="tx1"/>
              </a:solidFill>
              <a:latin typeface="Trebuchet MS" panose="020B0603020202020204" pitchFamily="34" charset="0"/>
              <a:ea typeface="Meiryo UI" panose="020B0604030504040204" pitchFamily="50" charset="-128"/>
            </a:endParaRPr>
          </a:p>
        </p:txBody>
      </p:sp>
      <p:sp>
        <p:nvSpPr>
          <p:cNvPr id="81" name="正方形/長方形 6">
            <a:extLst>
              <a:ext uri="{FF2B5EF4-FFF2-40B4-BE49-F238E27FC236}">
                <a16:creationId xmlns:a16="http://schemas.microsoft.com/office/drawing/2014/main" id="{1FCF18E8-4683-4474-81B7-2F6732503C3B}"/>
              </a:ext>
            </a:extLst>
          </p:cNvPr>
          <p:cNvSpPr/>
          <p:nvPr/>
        </p:nvSpPr>
        <p:spPr>
          <a:xfrm>
            <a:off x="4774372" y="4751632"/>
            <a:ext cx="1358187" cy="1143251"/>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180975" lvl="1" indent="-180975">
              <a:buClr>
                <a:schemeClr val="tx2"/>
              </a:buClr>
              <a:buSzPct val="100000"/>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実施合意済</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180975" lvl="1" indent="-180975">
              <a:buClr>
                <a:schemeClr val="tx2"/>
              </a:buClr>
              <a:buSzPct val="100000"/>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協議中</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180975" lvl="1" indent="-180975">
              <a:buClr>
                <a:schemeClr val="tx2"/>
              </a:buClr>
              <a:buSzPct val="100000"/>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協議未実施</a:t>
            </a:r>
            <a:br>
              <a:rPr kumimoji="1" lang="en-US" altLang="ja-JP" sz="1200" dirty="0">
                <a:solidFill>
                  <a:schemeClr val="tx1"/>
                </a:solidFill>
                <a:latin typeface="Trebuchet MS" panose="020B0603020202020204" pitchFamily="34" charset="0"/>
                <a:ea typeface="Meiryo UI" panose="020B0604030504040204" pitchFamily="50" charset="-128"/>
              </a:rPr>
            </a:br>
            <a:r>
              <a:rPr kumimoji="1" lang="ja-JP" altLang="en-US" sz="1200" dirty="0">
                <a:solidFill>
                  <a:schemeClr val="tx1"/>
                </a:solidFill>
                <a:latin typeface="Trebuchet MS" panose="020B0603020202020204" pitchFamily="34" charset="0"/>
                <a:ea typeface="Meiryo UI" panose="020B0604030504040204" pitchFamily="50" charset="-128"/>
              </a:rPr>
              <a:t>（候補段階）</a:t>
            </a:r>
            <a:endParaRPr kumimoji="1" lang="en-US" altLang="ja-JP" sz="1200" dirty="0">
              <a:solidFill>
                <a:schemeClr val="tx1"/>
              </a:solidFill>
              <a:latin typeface="Trebuchet MS" panose="020B0603020202020204" pitchFamily="34" charset="0"/>
              <a:ea typeface="Meiryo UI" panose="020B0604030504040204" pitchFamily="50" charset="-128"/>
            </a:endParaRPr>
          </a:p>
        </p:txBody>
      </p:sp>
      <p:sp>
        <p:nvSpPr>
          <p:cNvPr id="82" name="Rectangle 24">
            <a:extLst>
              <a:ext uri="{FF2B5EF4-FFF2-40B4-BE49-F238E27FC236}">
                <a16:creationId xmlns:a16="http://schemas.microsoft.com/office/drawing/2014/main" id="{15A40DF3-0CE8-4AB5-A88E-EE16D5FE196D}"/>
              </a:ext>
            </a:extLst>
          </p:cNvPr>
          <p:cNvSpPr/>
          <p:nvPr/>
        </p:nvSpPr>
        <p:spPr>
          <a:xfrm>
            <a:off x="8818075" y="955201"/>
            <a:ext cx="3207089" cy="243143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想定実証場所毎に記載ください。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以下の項目は該当する内容のみを選択して下さい。</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・探究学習の取組状況</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・実証確度</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・活用パターン</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活用パターンは、公募要領の</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ア</a:t>
            </a:r>
            <a:r>
              <a:rPr kumimoji="1" lang="en-US" altLang="ja-JP" sz="1200" dirty="0">
                <a:solidFill>
                  <a:srgbClr val="FFFFFF"/>
                </a:solidFill>
                <a:latin typeface="Meiryo UI" panose="020B0604030504040204" pitchFamily="50" charset="-128"/>
                <a:ea typeface="Meiryo UI" panose="020B0604030504040204" pitchFamily="50" charset="-128"/>
              </a:rPr>
              <a:t>)2</a:t>
            </a:r>
            <a:r>
              <a:rPr kumimoji="1" lang="ja-JP" altLang="en-US" sz="1200" dirty="0">
                <a:solidFill>
                  <a:srgbClr val="FFFFFF"/>
                </a:solidFill>
                <a:latin typeface="Meiryo UI" panose="020B0604030504040204" pitchFamily="50" charset="-128"/>
                <a:ea typeface="Meiryo UI" panose="020B0604030504040204" pitchFamily="50" charset="-128"/>
              </a:rPr>
              <a:t>にある想定パターンを参照ください。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プログラム内容はオリエンテーション～完了までの大まかな流れを記載ください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
        <p:nvSpPr>
          <p:cNvPr id="55" name="正方形/長方形 6">
            <a:extLst>
              <a:ext uri="{FF2B5EF4-FFF2-40B4-BE49-F238E27FC236}">
                <a16:creationId xmlns:a16="http://schemas.microsoft.com/office/drawing/2014/main" id="{1F80CDBB-01AA-4C0D-B0F1-7E00C16DD5C4}"/>
              </a:ext>
            </a:extLst>
          </p:cNvPr>
          <p:cNvSpPr/>
          <p:nvPr/>
        </p:nvSpPr>
        <p:spPr>
          <a:xfrm>
            <a:off x="2955635" y="3518690"/>
            <a:ext cx="1662297" cy="1143251"/>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180975" lvl="1" indent="-180975">
              <a:buClr>
                <a:schemeClr val="tx2"/>
              </a:buClr>
              <a:buSzPct val="100000"/>
              <a:buFont typeface="Trebuchet MS" panose="020B0603020202020204" pitchFamily="34" charset="0"/>
              <a:buChar char="•"/>
            </a:pPr>
            <a:r>
              <a:rPr kumimoji="1" lang="ja-JP" altLang="en-US" sz="1050" dirty="0">
                <a:solidFill>
                  <a:schemeClr val="tx1"/>
                </a:solidFill>
                <a:latin typeface="Trebuchet MS"/>
                <a:ea typeface="Meiryo UI"/>
              </a:rPr>
              <a:t>新学習指導要領から</a:t>
            </a:r>
            <a:br>
              <a:rPr kumimoji="1" lang="en-US" altLang="ja-JP" sz="1050" dirty="0">
                <a:solidFill>
                  <a:schemeClr val="tx1"/>
                </a:solidFill>
                <a:latin typeface="Trebuchet MS"/>
                <a:ea typeface="Meiryo UI"/>
              </a:rPr>
            </a:br>
            <a:r>
              <a:rPr kumimoji="1" lang="ja-JP" altLang="en-US" sz="1050" dirty="0">
                <a:solidFill>
                  <a:schemeClr val="tx1"/>
                </a:solidFill>
                <a:latin typeface="Trebuchet MS"/>
                <a:ea typeface="Meiryo UI"/>
              </a:rPr>
              <a:t>取組みを始めた</a:t>
            </a:r>
            <a:endParaRPr kumimoji="1" lang="en-US" altLang="ja-JP" sz="1050" dirty="0">
              <a:solidFill>
                <a:schemeClr val="tx1"/>
              </a:solidFill>
              <a:latin typeface="Trebuchet MS"/>
              <a:ea typeface="Meiryo UI"/>
            </a:endParaRPr>
          </a:p>
          <a:p>
            <a:pPr marL="180975" lvl="1" indent="-180975">
              <a:buClr>
                <a:schemeClr val="tx2"/>
              </a:buClr>
              <a:buSzPct val="100000"/>
              <a:buFont typeface="Trebuchet MS" panose="020B0603020202020204" pitchFamily="34" charset="0"/>
              <a:buChar char="•"/>
            </a:pPr>
            <a:r>
              <a:rPr kumimoji="1" lang="ja-JP" altLang="en-US" sz="1050" dirty="0">
                <a:solidFill>
                  <a:schemeClr val="tx1"/>
                </a:solidFill>
                <a:latin typeface="Trebuchet MS"/>
                <a:ea typeface="Meiryo UI"/>
              </a:rPr>
              <a:t>新学習指導要領以前から担当者が取組み</a:t>
            </a:r>
            <a:endParaRPr kumimoji="1" lang="en-US" altLang="ja-JP" sz="1050" dirty="0">
              <a:solidFill>
                <a:schemeClr val="tx1"/>
              </a:solidFill>
              <a:latin typeface="Trebuchet MS"/>
              <a:ea typeface="Meiryo UI"/>
            </a:endParaRPr>
          </a:p>
          <a:p>
            <a:pPr marL="180975" lvl="1" indent="-180975">
              <a:buClr>
                <a:schemeClr val="tx2"/>
              </a:buClr>
              <a:buSzPct val="100000"/>
              <a:buFont typeface="Trebuchet MS" panose="020B0603020202020204" pitchFamily="34" charset="0"/>
              <a:buChar char="•"/>
            </a:pPr>
            <a:r>
              <a:rPr kumimoji="1" lang="ja-JP" altLang="en-US" sz="1050" dirty="0">
                <a:solidFill>
                  <a:schemeClr val="tx1"/>
                </a:solidFill>
                <a:latin typeface="Trebuchet MS" panose="020B0603020202020204" pitchFamily="34" charset="0"/>
                <a:ea typeface="Meiryo UI" panose="020B0604030504040204" pitchFamily="50" charset="-128"/>
              </a:rPr>
              <a:t>新学習指導要領以前から複数体制で取組み</a:t>
            </a:r>
            <a:endParaRPr kumimoji="1" lang="en-US" altLang="ja-JP" sz="1050" dirty="0">
              <a:solidFill>
                <a:schemeClr val="tx1"/>
              </a:solidFill>
              <a:latin typeface="Trebuchet MS" panose="020B0603020202020204" pitchFamily="34" charset="0"/>
              <a:ea typeface="Meiryo UI" panose="020B0604030504040204" pitchFamily="50" charset="-128"/>
            </a:endParaRPr>
          </a:p>
        </p:txBody>
      </p:sp>
      <p:sp>
        <p:nvSpPr>
          <p:cNvPr id="59" name="正方形/長方形 6">
            <a:extLst>
              <a:ext uri="{FF2B5EF4-FFF2-40B4-BE49-F238E27FC236}">
                <a16:creationId xmlns:a16="http://schemas.microsoft.com/office/drawing/2014/main" id="{A1BFF535-19F4-485C-A843-BAFF6FF7D0F9}"/>
              </a:ext>
            </a:extLst>
          </p:cNvPr>
          <p:cNvSpPr/>
          <p:nvPr/>
        </p:nvSpPr>
        <p:spPr>
          <a:xfrm>
            <a:off x="2955635" y="4751632"/>
            <a:ext cx="1662297" cy="1143251"/>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180975" lvl="1" indent="-180975">
              <a:buClr>
                <a:schemeClr val="tx2"/>
              </a:buClr>
              <a:buSzPct val="100000"/>
              <a:buFont typeface="Trebuchet MS" panose="020B0603020202020204" pitchFamily="34" charset="0"/>
              <a:buChar char="•"/>
            </a:pPr>
            <a:r>
              <a:rPr kumimoji="1" lang="ja-JP" altLang="en-US" sz="1050" dirty="0">
                <a:solidFill>
                  <a:schemeClr val="tx1"/>
                </a:solidFill>
                <a:latin typeface="Trebuchet MS"/>
                <a:ea typeface="Meiryo UI"/>
              </a:rPr>
              <a:t>新学習指導要領から</a:t>
            </a:r>
            <a:br>
              <a:rPr kumimoji="1" lang="en-US" altLang="ja-JP" sz="1050" dirty="0">
                <a:solidFill>
                  <a:schemeClr val="tx1"/>
                </a:solidFill>
                <a:latin typeface="Trebuchet MS"/>
                <a:ea typeface="Meiryo UI"/>
              </a:rPr>
            </a:br>
            <a:r>
              <a:rPr kumimoji="1" lang="ja-JP" altLang="en-US" sz="1050" dirty="0">
                <a:solidFill>
                  <a:schemeClr val="tx1"/>
                </a:solidFill>
                <a:latin typeface="Trebuchet MS"/>
                <a:ea typeface="Meiryo UI"/>
              </a:rPr>
              <a:t>取組みを始めた</a:t>
            </a:r>
            <a:endParaRPr kumimoji="1" lang="en-US" altLang="ja-JP" sz="1050" dirty="0">
              <a:solidFill>
                <a:schemeClr val="tx1"/>
              </a:solidFill>
              <a:latin typeface="Trebuchet MS"/>
              <a:ea typeface="Meiryo UI"/>
            </a:endParaRPr>
          </a:p>
          <a:p>
            <a:pPr marL="180975" lvl="1" indent="-180975">
              <a:buClr>
                <a:schemeClr val="tx2"/>
              </a:buClr>
              <a:buSzPct val="100000"/>
              <a:buFont typeface="Trebuchet MS" panose="020B0603020202020204" pitchFamily="34" charset="0"/>
              <a:buChar char="•"/>
            </a:pPr>
            <a:r>
              <a:rPr kumimoji="1" lang="ja-JP" altLang="en-US" sz="1050" dirty="0">
                <a:solidFill>
                  <a:schemeClr val="tx1"/>
                </a:solidFill>
                <a:latin typeface="Trebuchet MS"/>
                <a:ea typeface="Meiryo UI"/>
              </a:rPr>
              <a:t>新学習指導要領以前から担当者が取組み</a:t>
            </a:r>
            <a:endParaRPr kumimoji="1" lang="en-US" altLang="ja-JP" sz="1050" dirty="0">
              <a:solidFill>
                <a:schemeClr val="tx1"/>
              </a:solidFill>
              <a:latin typeface="Trebuchet MS"/>
              <a:ea typeface="Meiryo UI"/>
            </a:endParaRPr>
          </a:p>
          <a:p>
            <a:pPr marL="180975" lvl="1" indent="-180975">
              <a:buClr>
                <a:schemeClr val="tx2"/>
              </a:buClr>
              <a:buSzPct val="100000"/>
              <a:buFont typeface="Trebuchet MS" panose="020B0603020202020204" pitchFamily="34" charset="0"/>
              <a:buChar char="•"/>
            </a:pPr>
            <a:r>
              <a:rPr kumimoji="1" lang="ja-JP" altLang="en-US" sz="1050" dirty="0">
                <a:solidFill>
                  <a:schemeClr val="tx1"/>
                </a:solidFill>
                <a:latin typeface="Trebuchet MS" panose="020B0603020202020204" pitchFamily="34" charset="0"/>
                <a:ea typeface="Meiryo UI" panose="020B0604030504040204" pitchFamily="50" charset="-128"/>
              </a:rPr>
              <a:t>新学習指導要領以前から複数体制で取組み</a:t>
            </a:r>
            <a:endParaRPr kumimoji="1" lang="en-US" altLang="ja-JP" sz="1050" dirty="0">
              <a:solidFill>
                <a:schemeClr val="tx1"/>
              </a:solidFill>
              <a:latin typeface="Trebuchet MS" panose="020B0603020202020204" pitchFamily="34" charset="0"/>
              <a:ea typeface="Meiryo UI" panose="020B0604030504040204" pitchFamily="50" charset="-128"/>
            </a:endParaRPr>
          </a:p>
        </p:txBody>
      </p:sp>
    </p:spTree>
    <p:extLst>
      <p:ext uri="{BB962C8B-B14F-4D97-AF65-F5344CB8AC3E}">
        <p14:creationId xmlns:p14="http://schemas.microsoft.com/office/powerpoint/2010/main" val="182395328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65079631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196"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2.</a:t>
            </a:r>
            <a:r>
              <a:rPr lang="ja-JP" altLang="en-US" dirty="0">
                <a:ea typeface="Meiryo UI" panose="020B0604030504040204" pitchFamily="50" charset="-128"/>
              </a:rPr>
              <a:t>実施内容</a:t>
            </a:r>
            <a:r>
              <a:rPr lang="en-US" altLang="ja-JP" dirty="0">
                <a:ea typeface="Meiryo UI" panose="020B0604030504040204" pitchFamily="50" charset="-128"/>
              </a:rPr>
              <a:t>) </a:t>
            </a:r>
            <a:r>
              <a:rPr lang="ja-JP" altLang="en-US" dirty="0">
                <a:ea typeface="Meiryo UI" panose="020B0604030504040204" pitchFamily="50" charset="-128"/>
              </a:rPr>
              <a:t>詳細①</a:t>
            </a:r>
            <a:r>
              <a:rPr lang="en-US" altLang="ja-JP" dirty="0">
                <a:ea typeface="Meiryo UI" panose="020B0604030504040204" pitchFamily="50" charset="-128"/>
              </a:rPr>
              <a:t>. XXX</a:t>
            </a:r>
            <a:endParaRPr lang="en-US" sz="1600" dirty="0">
              <a:solidFill>
                <a:srgbClr val="575757"/>
              </a:solidFill>
              <a:latin typeface="Trebuchet MS" panose="020B0603020202020204" pitchFamily="34" charset="0"/>
            </a:endParaRPr>
          </a:p>
        </p:txBody>
      </p:sp>
      <p:sp>
        <p:nvSpPr>
          <p:cNvPr id="60" name="Rectangle 24">
            <a:extLst>
              <a:ext uri="{FF2B5EF4-FFF2-40B4-BE49-F238E27FC236}">
                <a16:creationId xmlns:a16="http://schemas.microsoft.com/office/drawing/2014/main" id="{370A81D1-3B00-4070-9BBA-EB9D3CC77EDE}"/>
              </a:ext>
            </a:extLst>
          </p:cNvPr>
          <p:cNvSpPr/>
          <p:nvPr/>
        </p:nvSpPr>
        <p:spPr>
          <a:xfrm>
            <a:off x="8958691" y="622802"/>
            <a:ext cx="3066473" cy="161582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本実証で実施する内容を記載ください。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・想定実証校における現状の探究学習の位置づけや取組み状況、その中でどのようなプログラムを設計し</a:t>
            </a:r>
            <a:r>
              <a:rPr kumimoji="1" lang="en-US" altLang="ja-JP" sz="1200" dirty="0">
                <a:solidFill>
                  <a:srgbClr val="FFFFFF"/>
                </a:solidFill>
                <a:latin typeface="Meiryo UI" panose="020B0604030504040204" pitchFamily="50" charset="-128"/>
                <a:ea typeface="Meiryo UI" panose="020B0604030504040204" pitchFamily="50" charset="-128"/>
              </a:rPr>
              <a:t>STEAM</a:t>
            </a:r>
            <a:r>
              <a:rPr kumimoji="1" lang="ja-JP" altLang="en-US" sz="1200" dirty="0">
                <a:solidFill>
                  <a:srgbClr val="FFFFFF"/>
                </a:solidFill>
                <a:latin typeface="Meiryo UI" panose="020B0604030504040204" pitchFamily="50" charset="-128"/>
                <a:ea typeface="Meiryo UI" panose="020B0604030504040204" pitchFamily="50" charset="-128"/>
              </a:rPr>
              <a:t>ライブラリーをどのように利活用するか、具体的に記載ください。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424790113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42382578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220"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3.</a:t>
            </a:r>
            <a:r>
              <a:rPr lang="ja-JP" altLang="en-US" dirty="0"/>
              <a:t>自走 </a:t>
            </a:r>
            <a:r>
              <a:rPr lang="en-US" altLang="ja-JP" dirty="0"/>
              <a:t>/ </a:t>
            </a:r>
            <a:r>
              <a:rPr lang="ja-JP" altLang="en-US" dirty="0"/>
              <a:t>展開</a:t>
            </a:r>
            <a:r>
              <a:rPr lang="ja-JP" altLang="en-US" dirty="0">
                <a:ea typeface="Meiryo UI" panose="020B0604030504040204" pitchFamily="50" charset="-128"/>
              </a:rPr>
              <a:t>プラン</a:t>
            </a:r>
            <a:endParaRPr lang="en-US" sz="1600" dirty="0">
              <a:solidFill>
                <a:srgbClr val="575757"/>
              </a:solidFill>
              <a:latin typeface="Trebuchet MS" panose="020B0603020202020204" pitchFamily="34" charset="0"/>
            </a:endParaRPr>
          </a:p>
        </p:txBody>
      </p:sp>
      <p:sp>
        <p:nvSpPr>
          <p:cNvPr id="17" name="正方形/長方形 6">
            <a:extLst>
              <a:ext uri="{FF2B5EF4-FFF2-40B4-BE49-F238E27FC236}">
                <a16:creationId xmlns:a16="http://schemas.microsoft.com/office/drawing/2014/main" id="{769447A5-B056-4468-A120-B05F4C4FBAFC}"/>
              </a:ext>
            </a:extLst>
          </p:cNvPr>
          <p:cNvSpPr/>
          <p:nvPr/>
        </p:nvSpPr>
        <p:spPr>
          <a:xfrm>
            <a:off x="630001" y="2081213"/>
            <a:ext cx="4995815" cy="4190278"/>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自社事業として</a:t>
            </a:r>
            <a:r>
              <a:rPr kumimoji="1" lang="en-US" altLang="ja-JP" sz="1600" dirty="0">
                <a:solidFill>
                  <a:schemeClr val="tx1"/>
                </a:solidFill>
                <a:latin typeface="Trebuchet MS" panose="020B0603020202020204" pitchFamily="34" charset="0"/>
                <a:ea typeface="Meiryo UI" panose="020B0604030504040204" pitchFamily="50" charset="-128"/>
              </a:rPr>
              <a:t>STEAM</a:t>
            </a:r>
            <a:r>
              <a:rPr kumimoji="1" lang="ja-JP" altLang="en-US" sz="1600" dirty="0">
                <a:solidFill>
                  <a:schemeClr val="tx1"/>
                </a:solidFill>
                <a:latin typeface="Trebuchet MS" panose="020B0603020202020204" pitchFamily="34" charset="0"/>
                <a:ea typeface="Meiryo UI" panose="020B0604030504040204" pitchFamily="50" charset="-128"/>
              </a:rPr>
              <a:t>ライブラリーを活用した探究のサポート事業を展開する </a:t>
            </a:r>
            <a:endParaRPr kumimoji="1" lang="en-US" altLang="ja-JP" sz="1600" dirty="0">
              <a:solidFill>
                <a:schemeClr val="tx1"/>
              </a:solidFill>
              <a:latin typeface="Trebuchet MS" panose="020B0603020202020204" pitchFamily="34" charset="0"/>
              <a:ea typeface="Meiryo UI" panose="020B0604030504040204" pitchFamily="50" charset="-128"/>
            </a:endParaRPr>
          </a:p>
          <a:p>
            <a:pPr>
              <a:buSzPct val="100000"/>
            </a:pPr>
            <a:endParaRPr kumimoji="1" lang="ja-JP" altLang="en-US" sz="16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en-US" altLang="ja-JP" sz="1600" dirty="0">
                <a:solidFill>
                  <a:schemeClr val="tx1"/>
                </a:solidFill>
                <a:latin typeface="Trebuchet MS" panose="020B0603020202020204" pitchFamily="34" charset="0"/>
                <a:ea typeface="Meiryo UI" panose="020B0604030504040204" pitchFamily="50" charset="-128"/>
              </a:rPr>
              <a:t>STEAM</a:t>
            </a:r>
            <a:r>
              <a:rPr kumimoji="1" lang="ja-JP" altLang="en-US" sz="1600" dirty="0">
                <a:solidFill>
                  <a:schemeClr val="tx1"/>
                </a:solidFill>
                <a:latin typeface="Trebuchet MS" panose="020B0603020202020204" pitchFamily="34" charset="0"/>
                <a:ea typeface="Meiryo UI" panose="020B0604030504040204" pitchFamily="50" charset="-128"/>
              </a:rPr>
              <a:t>ライブラリーを題材とした</a:t>
            </a:r>
            <a:r>
              <a:rPr kumimoji="1" lang="en-US" altLang="ja-JP" sz="1600" dirty="0">
                <a:solidFill>
                  <a:schemeClr val="tx1"/>
                </a:solidFill>
                <a:latin typeface="Trebuchet MS" panose="020B0603020202020204" pitchFamily="34" charset="0"/>
                <a:ea typeface="Meiryo UI" panose="020B0604030504040204" pitchFamily="50" charset="-128"/>
              </a:rPr>
              <a:t>STEAM/</a:t>
            </a:r>
            <a:r>
              <a:rPr kumimoji="1" lang="ja-JP" altLang="en-US" sz="1600" dirty="0">
                <a:solidFill>
                  <a:schemeClr val="tx1"/>
                </a:solidFill>
                <a:latin typeface="Trebuchet MS" panose="020B0603020202020204" pitchFamily="34" charset="0"/>
                <a:ea typeface="Meiryo UI" panose="020B0604030504040204" pitchFamily="50" charset="-128"/>
              </a:rPr>
              <a:t>探究実践の研修</a:t>
            </a:r>
            <a:br>
              <a:rPr kumimoji="1" lang="en-US" altLang="ja-JP" sz="1600" dirty="0">
                <a:solidFill>
                  <a:schemeClr val="tx1"/>
                </a:solidFill>
                <a:latin typeface="Trebuchet MS" panose="020B0603020202020204" pitchFamily="34" charset="0"/>
                <a:ea typeface="Meiryo UI" panose="020B0604030504040204" pitchFamily="50" charset="-128"/>
              </a:rPr>
            </a:br>
            <a:r>
              <a:rPr kumimoji="1" lang="ja-JP" altLang="en-US" sz="1600" dirty="0">
                <a:solidFill>
                  <a:schemeClr val="tx1"/>
                </a:solidFill>
                <a:latin typeface="Trebuchet MS" panose="020B0603020202020204" pitchFamily="34" charset="0"/>
                <a:ea typeface="Meiryo UI" panose="020B0604030504040204" pitchFamily="50" charset="-128"/>
              </a:rPr>
              <a:t>事業を展開する 等</a:t>
            </a:r>
          </a:p>
          <a:p>
            <a:pPr>
              <a:buSzPct val="100000"/>
              <a:buFont typeface="Trebuchet MS" panose="020B0603020202020204" pitchFamily="34" charset="0"/>
              <a:buChar char="​"/>
            </a:pPr>
            <a:endParaRPr kumimoji="1" lang="ja-JP" altLang="en-US" sz="1600" dirty="0">
              <a:solidFill>
                <a:schemeClr val="tx1"/>
              </a:solidFill>
              <a:latin typeface="Trebuchet MS" panose="020B0603020202020204" pitchFamily="34" charset="0"/>
              <a:ea typeface="Meiryo UI" panose="020B0604030504040204" pitchFamily="50" charset="-128"/>
            </a:endParaRPr>
          </a:p>
        </p:txBody>
      </p:sp>
      <p:grpSp>
        <p:nvGrpSpPr>
          <p:cNvPr id="18" name="グループ化 39">
            <a:extLst>
              <a:ext uri="{FF2B5EF4-FFF2-40B4-BE49-F238E27FC236}">
                <a16:creationId xmlns:a16="http://schemas.microsoft.com/office/drawing/2014/main" id="{3C386D5B-1707-4840-A835-DAAFA18F82C2}"/>
              </a:ext>
            </a:extLst>
          </p:cNvPr>
          <p:cNvGrpSpPr/>
          <p:nvPr/>
        </p:nvGrpSpPr>
        <p:grpSpPr>
          <a:xfrm>
            <a:off x="630001" y="1381454"/>
            <a:ext cx="4995815" cy="481542"/>
            <a:chOff x="5715831" y="959006"/>
            <a:chExt cx="6170577" cy="481542"/>
          </a:xfrm>
        </p:grpSpPr>
        <p:sp>
          <p:nvSpPr>
            <p:cNvPr id="19" name="ee4pHeader3">
              <a:extLst>
                <a:ext uri="{FF2B5EF4-FFF2-40B4-BE49-F238E27FC236}">
                  <a16:creationId xmlns:a16="http://schemas.microsoft.com/office/drawing/2014/main" id="{D18596D0-ACE1-4095-960E-A84E9494D466}"/>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自社事業としての自走プラン</a:t>
              </a:r>
              <a:endParaRPr lang="en-US" altLang="ja-JP" sz="2000" dirty="0">
                <a:solidFill>
                  <a:schemeClr val="tx2"/>
                </a:solidFill>
                <a:latin typeface="+mj-lt"/>
                <a:ea typeface="Meiryo UI" panose="020B0604030504040204" pitchFamily="50" charset="-128"/>
              </a:endParaRPr>
            </a:p>
          </p:txBody>
        </p:sp>
        <p:cxnSp>
          <p:nvCxnSpPr>
            <p:cNvPr id="20" name="直線コネクタ 41">
              <a:extLst>
                <a:ext uri="{FF2B5EF4-FFF2-40B4-BE49-F238E27FC236}">
                  <a16:creationId xmlns:a16="http://schemas.microsoft.com/office/drawing/2014/main" id="{7FC6C0F4-4BDD-4FA9-8517-2839649EA414}"/>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21" name="グループ化 39">
            <a:extLst>
              <a:ext uri="{FF2B5EF4-FFF2-40B4-BE49-F238E27FC236}">
                <a16:creationId xmlns:a16="http://schemas.microsoft.com/office/drawing/2014/main" id="{432CD78B-060B-46EF-8645-4620AC00C627}"/>
              </a:ext>
            </a:extLst>
          </p:cNvPr>
          <p:cNvGrpSpPr/>
          <p:nvPr/>
        </p:nvGrpSpPr>
        <p:grpSpPr>
          <a:xfrm>
            <a:off x="6775265" y="1381454"/>
            <a:ext cx="4995815" cy="481542"/>
            <a:chOff x="5715831" y="959006"/>
            <a:chExt cx="6170577" cy="481542"/>
          </a:xfrm>
        </p:grpSpPr>
        <p:sp>
          <p:nvSpPr>
            <p:cNvPr id="22" name="ee4pHeader3">
              <a:extLst>
                <a:ext uri="{FF2B5EF4-FFF2-40B4-BE49-F238E27FC236}">
                  <a16:creationId xmlns:a16="http://schemas.microsoft.com/office/drawing/2014/main" id="{EB6B6864-A5FC-47F0-9843-B25568CF0033}"/>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他校・他地域への展開プラン</a:t>
              </a:r>
              <a:endParaRPr lang="en-US" altLang="ja-JP" sz="2000" dirty="0">
                <a:solidFill>
                  <a:schemeClr val="tx2"/>
                </a:solidFill>
                <a:latin typeface="+mj-lt"/>
                <a:ea typeface="Meiryo UI" panose="020B0604030504040204" pitchFamily="50" charset="-128"/>
              </a:endParaRPr>
            </a:p>
          </p:txBody>
        </p:sp>
        <p:cxnSp>
          <p:nvCxnSpPr>
            <p:cNvPr id="23" name="直線コネクタ 41">
              <a:extLst>
                <a:ext uri="{FF2B5EF4-FFF2-40B4-BE49-F238E27FC236}">
                  <a16:creationId xmlns:a16="http://schemas.microsoft.com/office/drawing/2014/main" id="{BD16D8FA-A869-4D26-A0E2-D8D0C042544B}"/>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24" name="正方形/長方形 6">
            <a:extLst>
              <a:ext uri="{FF2B5EF4-FFF2-40B4-BE49-F238E27FC236}">
                <a16:creationId xmlns:a16="http://schemas.microsoft.com/office/drawing/2014/main" id="{2A03FFCE-66DE-4EF0-B8E4-A077B1EB110D}"/>
              </a:ext>
            </a:extLst>
          </p:cNvPr>
          <p:cNvSpPr/>
          <p:nvPr/>
        </p:nvSpPr>
        <p:spPr>
          <a:xfrm>
            <a:off x="6775265" y="2081213"/>
            <a:ext cx="4995815" cy="4190278"/>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左記のプログラムをある教育委員会と連携し域内に提供したのちに、それを他地域にも展開する　等</a:t>
            </a:r>
            <a:br>
              <a:rPr kumimoji="1" lang="en-US" altLang="ja-JP" sz="1600" dirty="0">
                <a:solidFill>
                  <a:schemeClr val="tx1"/>
                </a:solidFill>
                <a:latin typeface="Trebuchet MS" panose="020B0603020202020204" pitchFamily="34" charset="0"/>
                <a:ea typeface="Meiryo UI" panose="020B0604030504040204" pitchFamily="50" charset="-128"/>
              </a:rPr>
            </a:br>
            <a:br>
              <a:rPr kumimoji="1" lang="en-US" altLang="ja-JP" sz="1600" dirty="0">
                <a:solidFill>
                  <a:schemeClr val="tx1"/>
                </a:solidFill>
                <a:latin typeface="Trebuchet MS" panose="020B0603020202020204" pitchFamily="34" charset="0"/>
                <a:ea typeface="Meiryo UI" panose="020B0604030504040204" pitchFamily="50" charset="-128"/>
              </a:rPr>
            </a:br>
            <a:endParaRPr kumimoji="1" lang="en-US" altLang="ja-JP" sz="1600" dirty="0">
              <a:solidFill>
                <a:schemeClr val="tx1"/>
              </a:solidFill>
              <a:latin typeface="Trebuchet MS" panose="020B0603020202020204" pitchFamily="34" charset="0"/>
              <a:ea typeface="Meiryo UI" panose="020B0604030504040204" pitchFamily="50" charset="-128"/>
            </a:endParaRPr>
          </a:p>
        </p:txBody>
      </p:sp>
      <p:sp>
        <p:nvSpPr>
          <p:cNvPr id="27" name="Rectangle 26">
            <a:extLst>
              <a:ext uri="{FF2B5EF4-FFF2-40B4-BE49-F238E27FC236}">
                <a16:creationId xmlns:a16="http://schemas.microsoft.com/office/drawing/2014/main" id="{AB73FA11-A075-4BBB-9DF5-C2A17161E198}"/>
              </a:ext>
            </a:extLst>
          </p:cNvPr>
          <p:cNvSpPr/>
          <p:nvPr/>
        </p:nvSpPr>
        <p:spPr>
          <a:xfrm>
            <a:off x="8958691" y="156505"/>
            <a:ext cx="3066473" cy="538609"/>
          </a:xfrm>
          <a:prstGeom prst="rect">
            <a:avLst/>
          </a:prstGeom>
          <a:solidFill>
            <a:srgbClr val="EEE8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事務局コメント</a:t>
            </a:r>
            <a:r>
              <a:rPr kumimoji="1" lang="en-US" altLang="ja-JP" sz="1200" dirty="0">
                <a:solidFill>
                  <a:srgbClr val="575757"/>
                </a:solidFill>
                <a:latin typeface="Meiryo UI" panose="020B0604030504040204" pitchFamily="50" charset="-128"/>
                <a:ea typeface="Meiryo UI" panose="020B0604030504040204" pitchFamily="50" charset="-128"/>
              </a:rPr>
              <a:t>] </a:t>
            </a:r>
            <a:r>
              <a:rPr kumimoji="1" lang="ja-JP" altLang="en-US" sz="1200" dirty="0">
                <a:solidFill>
                  <a:srgbClr val="575757"/>
                </a:solidFill>
                <a:latin typeface="Meiryo UI" panose="020B0604030504040204" pitchFamily="50" charset="-128"/>
                <a:ea typeface="Meiryo UI" panose="020B0604030504040204" pitchFamily="50" charset="-128"/>
              </a:rPr>
              <a:t>本ページの要素は必須。</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p>
        </p:txBody>
      </p:sp>
      <p:sp>
        <p:nvSpPr>
          <p:cNvPr id="29" name="Rectangle 24">
            <a:extLst>
              <a:ext uri="{FF2B5EF4-FFF2-40B4-BE49-F238E27FC236}">
                <a16:creationId xmlns:a16="http://schemas.microsoft.com/office/drawing/2014/main" id="{7EE4E4C7-3A61-40F4-A258-2756786F2293}"/>
              </a:ext>
            </a:extLst>
          </p:cNvPr>
          <p:cNvSpPr/>
          <p:nvPr/>
        </p:nvSpPr>
        <p:spPr>
          <a:xfrm>
            <a:off x="8958691" y="955201"/>
            <a:ext cx="3066473" cy="135421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以下は記入例です。</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本実証を通じて得たポイントをもとに、どのように自社事業として自走させるのか、他校・他地域へ展開していくのか、を具体的に記載下さい。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427826626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128299310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44"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4.</a:t>
            </a:r>
            <a:r>
              <a:rPr lang="ja-JP" altLang="en-US" dirty="0"/>
              <a:t>実施体制</a:t>
            </a:r>
            <a:endParaRPr lang="en-US" sz="1600" dirty="0">
              <a:solidFill>
                <a:srgbClr val="575757"/>
              </a:solidFill>
              <a:latin typeface="Trebuchet MS" panose="020B0603020202020204" pitchFamily="34" charset="0"/>
            </a:endParaRPr>
          </a:p>
        </p:txBody>
      </p:sp>
      <p:sp>
        <p:nvSpPr>
          <p:cNvPr id="5" name="正方形/長方形 6">
            <a:extLst>
              <a:ext uri="{FF2B5EF4-FFF2-40B4-BE49-F238E27FC236}">
                <a16:creationId xmlns:a16="http://schemas.microsoft.com/office/drawing/2014/main" id="{EAF10CC0-BD5C-45CB-A974-BB902276C812}"/>
              </a:ext>
            </a:extLst>
          </p:cNvPr>
          <p:cNvSpPr/>
          <p:nvPr/>
        </p:nvSpPr>
        <p:spPr>
          <a:xfrm>
            <a:off x="630001" y="1999678"/>
            <a:ext cx="5253563" cy="396700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事業受託者：株式会社</a:t>
            </a:r>
            <a:r>
              <a:rPr kumimoji="1" lang="en-US" altLang="ja-JP" sz="1600" dirty="0">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統括責任者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代表取締役</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執行責任者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執行役員</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渉外担当</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a:t>
            </a:r>
          </a:p>
          <a:p>
            <a:pPr>
              <a:buSzPct val="100000"/>
              <a:buFont typeface="Trebuchet MS" panose="020B0603020202020204" pitchFamily="34" charset="0"/>
              <a:buChar char="​"/>
            </a:pPr>
            <a:endParaRPr kumimoji="1" lang="en-US" altLang="ja-JP" sz="16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再委託先：株式会社</a:t>
            </a:r>
            <a:r>
              <a:rPr kumimoji="1" lang="en-US" altLang="ja-JP" sz="1600" dirty="0">
                <a:solidFill>
                  <a:schemeClr val="tx1"/>
                </a:solidFill>
                <a:latin typeface="Trebuchet MS" panose="020B0603020202020204" pitchFamily="34" charset="0"/>
                <a:ea typeface="Meiryo UI" panose="020B0604030504040204" pitchFamily="50" charset="-128"/>
              </a:rPr>
              <a:t>XX (</a:t>
            </a:r>
            <a:r>
              <a:rPr kumimoji="1" lang="ja-JP" altLang="en-US" sz="1600" dirty="0">
                <a:solidFill>
                  <a:schemeClr val="tx1"/>
                </a:solidFill>
                <a:latin typeface="Trebuchet MS" panose="020B0603020202020204" pitchFamily="34" charset="0"/>
                <a:ea typeface="Meiryo UI" panose="020B0604030504040204" pitchFamily="50" charset="-128"/>
              </a:rPr>
              <a:t>教材開発を担当</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代表取締役</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〇〇担当</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a:t>
            </a:r>
          </a:p>
          <a:p>
            <a:pPr>
              <a:buSzPct val="100000"/>
              <a:buFont typeface="Trebuchet MS" panose="020B0603020202020204" pitchFamily="34" charset="0"/>
              <a:buChar char="​"/>
            </a:pPr>
            <a:endParaRPr kumimoji="1" lang="en-US" altLang="ja-JP" sz="16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再委託先：</a:t>
            </a:r>
            <a:r>
              <a:rPr kumimoji="1" lang="en-US" altLang="ja-JP" sz="1600" dirty="0">
                <a:solidFill>
                  <a:schemeClr val="tx1"/>
                </a:solidFill>
                <a:latin typeface="Trebuchet MS" panose="020B0603020202020204" pitchFamily="34" charset="0"/>
                <a:ea typeface="Meiryo UI" panose="020B0604030504040204" pitchFamily="50" charset="-128"/>
              </a:rPr>
              <a:t>XX</a:t>
            </a:r>
            <a:r>
              <a:rPr kumimoji="1" lang="ja-JP" altLang="en-US" sz="1600" dirty="0">
                <a:solidFill>
                  <a:schemeClr val="tx1"/>
                </a:solidFill>
                <a:latin typeface="Trebuchet MS" panose="020B0603020202020204" pitchFamily="34" charset="0"/>
                <a:ea typeface="Meiryo UI" panose="020B0604030504040204" pitchFamily="50" charset="-128"/>
              </a:rPr>
              <a:t>大学</a:t>
            </a:r>
            <a:r>
              <a:rPr kumimoji="1" lang="en-US" altLang="ja-JP" sz="1600" dirty="0">
                <a:solidFill>
                  <a:schemeClr val="tx1"/>
                </a:solidFill>
                <a:latin typeface="Trebuchet MS" panose="020B0603020202020204" pitchFamily="34" charset="0"/>
                <a:ea typeface="Meiryo UI" panose="020B0604030504040204" pitchFamily="50" charset="-128"/>
              </a:rPr>
              <a:t>XX</a:t>
            </a:r>
            <a:r>
              <a:rPr kumimoji="1" lang="ja-JP" altLang="en-US" sz="1600" dirty="0">
                <a:solidFill>
                  <a:schemeClr val="tx1"/>
                </a:solidFill>
                <a:latin typeface="Trebuchet MS" panose="020B0603020202020204" pitchFamily="34" charset="0"/>
                <a:ea typeface="Meiryo UI" panose="020B0604030504040204" pitchFamily="50" charset="-128"/>
              </a:rPr>
              <a:t>研究室</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カリキュラム設計を担当</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〇〇担当</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a:t>
            </a:r>
          </a:p>
          <a:p>
            <a:pPr>
              <a:buSzPct val="100000"/>
              <a:buFont typeface="Trebuchet MS" panose="020B0603020202020204" pitchFamily="34" charset="0"/>
              <a:buChar char="​"/>
            </a:pPr>
            <a:endParaRPr kumimoji="1" lang="en-US" altLang="ja-JP" sz="16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監修</a:t>
            </a:r>
            <a:r>
              <a:rPr kumimoji="1" lang="en-US" altLang="ja-JP" sz="1600" dirty="0">
                <a:solidFill>
                  <a:schemeClr val="tx1"/>
                </a:solidFill>
                <a:latin typeface="Trebuchet MS" panose="020B0603020202020204" pitchFamily="34" charset="0"/>
                <a:ea typeface="Meiryo UI" panose="020B0604030504040204" pitchFamily="50" charset="-128"/>
              </a:rPr>
              <a:t>(</a:t>
            </a:r>
            <a:r>
              <a:rPr kumimoji="1" lang="ja-JP" altLang="en-US" sz="1600" dirty="0">
                <a:solidFill>
                  <a:schemeClr val="tx1"/>
                </a:solidFill>
                <a:latin typeface="Trebuchet MS" panose="020B0603020202020204" pitchFamily="34" charset="0"/>
                <a:ea typeface="Meiryo UI" panose="020B0604030504040204" pitchFamily="50" charset="-128"/>
              </a:rPr>
              <a:t>謝金支払先</a:t>
            </a:r>
            <a:r>
              <a:rPr kumimoji="1" lang="en-US" altLang="ja-JP" sz="1600" dirty="0">
                <a:solidFill>
                  <a:schemeClr val="tx1"/>
                </a:solidFill>
                <a:latin typeface="Trebuchet MS" panose="020B0603020202020204" pitchFamily="34" charset="0"/>
                <a:ea typeface="Meiryo UI" panose="020B0604030504040204" pitchFamily="50" charset="-128"/>
              </a:rPr>
              <a:t>)</a:t>
            </a:r>
            <a:r>
              <a:rPr kumimoji="1" lang="ja-JP" altLang="en-US" sz="1600" dirty="0">
                <a:solidFill>
                  <a:schemeClr val="tx1"/>
                </a:solidFill>
                <a:latin typeface="Trebuchet MS" panose="020B0603020202020204" pitchFamily="34" charset="0"/>
                <a:ea typeface="Meiryo UI" panose="020B0604030504040204" pitchFamily="50" charset="-128"/>
              </a:rPr>
              <a:t>：</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sz="1600" dirty="0">
                <a:solidFill>
                  <a:schemeClr val="tx1"/>
                </a:solidFill>
                <a:latin typeface="Trebuchet MS" panose="020B0603020202020204" pitchFamily="34" charset="0"/>
                <a:ea typeface="Meiryo UI" panose="020B0604030504040204" pitchFamily="50" charset="-128"/>
              </a:rPr>
              <a:t>XX </a:t>
            </a:r>
            <a:r>
              <a:rPr kumimoji="1" lang="ja-JP" altLang="en-US" sz="1600" dirty="0">
                <a:solidFill>
                  <a:schemeClr val="tx1"/>
                </a:solidFill>
                <a:latin typeface="Trebuchet MS" panose="020B0603020202020204" pitchFamily="34" charset="0"/>
                <a:ea typeface="Meiryo UI" panose="020B0604030504040204" pitchFamily="50" charset="-128"/>
              </a:rPr>
              <a:t>大学 </a:t>
            </a:r>
            <a:r>
              <a:rPr kumimoji="1" lang="en-US" altLang="ja-JP" sz="1600" dirty="0">
                <a:solidFill>
                  <a:schemeClr val="tx1"/>
                </a:solidFill>
                <a:latin typeface="Trebuchet MS" panose="020B0603020202020204" pitchFamily="34" charset="0"/>
                <a:ea typeface="Meiryo UI" panose="020B0604030504040204" pitchFamily="50" charset="-128"/>
              </a:rPr>
              <a:t>XX </a:t>
            </a:r>
            <a:r>
              <a:rPr kumimoji="1" lang="ja-JP" altLang="en-US" sz="1600" dirty="0">
                <a:solidFill>
                  <a:schemeClr val="tx1"/>
                </a:solidFill>
                <a:latin typeface="Trebuchet MS" panose="020B0603020202020204" pitchFamily="34" charset="0"/>
                <a:ea typeface="Meiryo UI" panose="020B0604030504040204" pitchFamily="50" charset="-128"/>
              </a:rPr>
              <a:t>先生 </a:t>
            </a:r>
            <a:r>
              <a:rPr kumimoji="1" lang="en-US" altLang="ja-JP" sz="1600" dirty="0">
                <a:solidFill>
                  <a:schemeClr val="tx1"/>
                </a:solidFill>
                <a:latin typeface="Trebuchet MS" panose="020B0603020202020204" pitchFamily="34" charset="0"/>
                <a:ea typeface="Meiryo UI" panose="020B0604030504040204" pitchFamily="50" charset="-128"/>
              </a:rPr>
              <a:t>(</a:t>
            </a:r>
            <a:r>
              <a:rPr kumimoji="1" lang="ja-JP" altLang="en-US" sz="1600" dirty="0">
                <a:solidFill>
                  <a:schemeClr val="tx1"/>
                </a:solidFill>
                <a:latin typeface="Trebuchet MS" panose="020B0603020202020204" pitchFamily="34" charset="0"/>
                <a:ea typeface="Meiryo UI" panose="020B0604030504040204" pitchFamily="50" charset="-128"/>
              </a:rPr>
              <a:t>効果検証設計を担当</a:t>
            </a:r>
            <a:r>
              <a:rPr kumimoji="1" lang="en-US" altLang="ja-JP" sz="1600" dirty="0">
                <a:solidFill>
                  <a:schemeClr val="tx1"/>
                </a:solidFill>
                <a:latin typeface="Trebuchet MS" panose="020B0603020202020204" pitchFamily="34" charset="0"/>
                <a:ea typeface="Meiryo UI" panose="020B0604030504040204" pitchFamily="50" charset="-128"/>
              </a:rPr>
              <a:t>)</a:t>
            </a:r>
            <a:endParaRPr kumimoji="1" lang="ja-JP" altLang="en-US" sz="1600" dirty="0">
              <a:solidFill>
                <a:schemeClr val="tx1"/>
              </a:solidFill>
              <a:latin typeface="Trebuchet MS" panose="020B0603020202020204" pitchFamily="34" charset="0"/>
              <a:ea typeface="Meiryo UI" panose="020B0604030504040204" pitchFamily="50" charset="-128"/>
            </a:endParaRPr>
          </a:p>
        </p:txBody>
      </p:sp>
      <p:grpSp>
        <p:nvGrpSpPr>
          <p:cNvPr id="6" name="グループ化 39">
            <a:extLst>
              <a:ext uri="{FF2B5EF4-FFF2-40B4-BE49-F238E27FC236}">
                <a16:creationId xmlns:a16="http://schemas.microsoft.com/office/drawing/2014/main" id="{EC84A3FF-1F4C-41FA-83F5-0331164E08CC}"/>
              </a:ext>
            </a:extLst>
          </p:cNvPr>
          <p:cNvGrpSpPr/>
          <p:nvPr/>
        </p:nvGrpSpPr>
        <p:grpSpPr>
          <a:xfrm>
            <a:off x="630001" y="1381454"/>
            <a:ext cx="5253563" cy="481542"/>
            <a:chOff x="5715831" y="959006"/>
            <a:chExt cx="6170577" cy="481542"/>
          </a:xfrm>
        </p:grpSpPr>
        <p:sp>
          <p:nvSpPr>
            <p:cNvPr id="7" name="ee4pHeader3">
              <a:extLst>
                <a:ext uri="{FF2B5EF4-FFF2-40B4-BE49-F238E27FC236}">
                  <a16:creationId xmlns:a16="http://schemas.microsoft.com/office/drawing/2014/main" id="{9C3EE08E-3CA1-4F87-85F9-0525A0437680}"/>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実施体制（事業者）</a:t>
              </a:r>
              <a:endParaRPr lang="en-US" altLang="ja-JP" sz="2000" dirty="0">
                <a:solidFill>
                  <a:schemeClr val="tx2"/>
                </a:solidFill>
                <a:latin typeface="+mj-lt"/>
                <a:ea typeface="Meiryo UI" panose="020B0604030504040204" pitchFamily="50" charset="-128"/>
              </a:endParaRPr>
            </a:p>
          </p:txBody>
        </p:sp>
        <p:cxnSp>
          <p:nvCxnSpPr>
            <p:cNvPr id="8" name="直線コネクタ 41">
              <a:extLst>
                <a:ext uri="{FF2B5EF4-FFF2-40B4-BE49-F238E27FC236}">
                  <a16:creationId xmlns:a16="http://schemas.microsoft.com/office/drawing/2014/main" id="{5148EE8C-A2EC-48DD-934A-16654B25B05E}"/>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9" name="グループ化 39">
            <a:extLst>
              <a:ext uri="{FF2B5EF4-FFF2-40B4-BE49-F238E27FC236}">
                <a16:creationId xmlns:a16="http://schemas.microsoft.com/office/drawing/2014/main" id="{8A9A5246-0B86-4E74-9D95-E7E886FFFE7F}"/>
              </a:ext>
            </a:extLst>
          </p:cNvPr>
          <p:cNvGrpSpPr/>
          <p:nvPr/>
        </p:nvGrpSpPr>
        <p:grpSpPr>
          <a:xfrm>
            <a:off x="6535124" y="1381454"/>
            <a:ext cx="5253563" cy="481542"/>
            <a:chOff x="5715831" y="959006"/>
            <a:chExt cx="6170577" cy="481542"/>
          </a:xfrm>
        </p:grpSpPr>
        <p:sp>
          <p:nvSpPr>
            <p:cNvPr id="10" name="ee4pHeader3">
              <a:extLst>
                <a:ext uri="{FF2B5EF4-FFF2-40B4-BE49-F238E27FC236}">
                  <a16:creationId xmlns:a16="http://schemas.microsoft.com/office/drawing/2014/main" id="{7CAFA72A-A29C-4B03-AB8D-3BB5177BD318}"/>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実施体制</a:t>
              </a:r>
              <a:br>
                <a:rPr lang="en-US" altLang="ja-JP" sz="2000" dirty="0">
                  <a:solidFill>
                    <a:schemeClr val="tx2"/>
                  </a:solidFill>
                  <a:latin typeface="+mj-lt"/>
                  <a:ea typeface="Meiryo UI" panose="020B0604030504040204" pitchFamily="50" charset="-128"/>
                </a:rPr>
              </a:br>
              <a:r>
                <a:rPr lang="ja-JP" altLang="en-US" sz="2000" dirty="0">
                  <a:solidFill>
                    <a:schemeClr val="tx2"/>
                  </a:solidFill>
                  <a:latin typeface="+mj-lt"/>
                  <a:ea typeface="Meiryo UI" panose="020B0604030504040204" pitchFamily="50" charset="-128"/>
                </a:rPr>
                <a:t>（学校</a:t>
              </a:r>
              <a:r>
                <a:rPr lang="en-US" altLang="ja-JP" sz="2000" dirty="0">
                  <a:solidFill>
                    <a:schemeClr val="tx2"/>
                  </a:solidFill>
                  <a:latin typeface="+mj-lt"/>
                  <a:ea typeface="Meiryo UI" panose="020B0604030504040204" pitchFamily="50" charset="-128"/>
                </a:rPr>
                <a:t>/</a:t>
              </a:r>
              <a:r>
                <a:rPr lang="ja-JP" altLang="en-US" sz="2000" dirty="0">
                  <a:solidFill>
                    <a:schemeClr val="tx2"/>
                  </a:solidFill>
                  <a:latin typeface="+mj-lt"/>
                  <a:ea typeface="Meiryo UI" panose="020B0604030504040204" pitchFamily="50" charset="-128"/>
                </a:rPr>
                <a:t>自治体</a:t>
              </a:r>
              <a:r>
                <a:rPr lang="en-US" altLang="ja-JP" sz="2000" dirty="0">
                  <a:solidFill>
                    <a:schemeClr val="tx2"/>
                  </a:solidFill>
                  <a:latin typeface="+mj-lt"/>
                  <a:ea typeface="Meiryo UI" panose="020B0604030504040204" pitchFamily="50" charset="-128"/>
                </a:rPr>
                <a:t>/</a:t>
              </a:r>
              <a:r>
                <a:rPr lang="ja-JP" altLang="en-US" sz="2000" dirty="0">
                  <a:solidFill>
                    <a:schemeClr val="tx2"/>
                  </a:solidFill>
                  <a:latin typeface="+mj-lt"/>
                  <a:ea typeface="Meiryo UI" panose="020B0604030504040204" pitchFamily="50" charset="-128"/>
                </a:rPr>
                <a:t>教育委員会</a:t>
              </a:r>
              <a:r>
                <a:rPr lang="en-US" altLang="ja-JP" sz="2000" dirty="0">
                  <a:solidFill>
                    <a:schemeClr val="tx2"/>
                  </a:solidFill>
                  <a:latin typeface="+mj-lt"/>
                  <a:ea typeface="Meiryo UI" panose="020B0604030504040204" pitchFamily="50" charset="-128"/>
                </a:rPr>
                <a:t>/</a:t>
              </a:r>
              <a:r>
                <a:rPr lang="ja-JP" altLang="en-US" sz="2000" dirty="0">
                  <a:solidFill>
                    <a:schemeClr val="tx2"/>
                  </a:solidFill>
                  <a:latin typeface="+mj-lt"/>
                  <a:ea typeface="Meiryo UI" panose="020B0604030504040204" pitchFamily="50" charset="-128"/>
                </a:rPr>
                <a:t>地域産業等）</a:t>
              </a:r>
              <a:endParaRPr lang="en-US" altLang="ja-JP" sz="2000" dirty="0">
                <a:solidFill>
                  <a:schemeClr val="tx2"/>
                </a:solidFill>
                <a:latin typeface="+mj-lt"/>
                <a:ea typeface="Meiryo UI" panose="020B0604030504040204" pitchFamily="50" charset="-128"/>
              </a:endParaRPr>
            </a:p>
          </p:txBody>
        </p:sp>
        <p:cxnSp>
          <p:nvCxnSpPr>
            <p:cNvPr id="11" name="直線コネクタ 41">
              <a:extLst>
                <a:ext uri="{FF2B5EF4-FFF2-40B4-BE49-F238E27FC236}">
                  <a16:creationId xmlns:a16="http://schemas.microsoft.com/office/drawing/2014/main" id="{2D839B63-6309-4532-8F53-830EA52EC8DE}"/>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15" name="正方形/長方形 6">
            <a:extLst>
              <a:ext uri="{FF2B5EF4-FFF2-40B4-BE49-F238E27FC236}">
                <a16:creationId xmlns:a16="http://schemas.microsoft.com/office/drawing/2014/main" id="{FC65DFD3-3408-49B5-BDE3-6917B01A4D9E}"/>
              </a:ext>
            </a:extLst>
          </p:cNvPr>
          <p:cNvSpPr/>
          <p:nvPr/>
        </p:nvSpPr>
        <p:spPr>
          <a:xfrm>
            <a:off x="6535125" y="1999678"/>
            <a:ext cx="5253563" cy="396700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pPr>
            <a:r>
              <a:rPr kumimoji="1" lang="en-US" altLang="ja-JP" sz="1600" dirty="0" err="1">
                <a:solidFill>
                  <a:schemeClr val="tx1"/>
                </a:solidFill>
                <a:latin typeface="Trebuchet MS" panose="020B0603020202020204" pitchFamily="34" charset="0"/>
                <a:ea typeface="Meiryo UI" panose="020B0604030504040204" pitchFamily="50" charset="-128"/>
              </a:rPr>
              <a:t>XXXXX</a:t>
            </a:r>
            <a:endParaRPr kumimoji="1" lang="en-US" altLang="ja-JP" sz="1600" dirty="0">
              <a:solidFill>
                <a:schemeClr val="tx1"/>
              </a:solidFill>
              <a:latin typeface="Trebuchet MS" panose="020B0603020202020204" pitchFamily="34" charset="0"/>
              <a:ea typeface="Meiryo UI" panose="020B0604030504040204" pitchFamily="50" charset="-128"/>
            </a:endParaRPr>
          </a:p>
        </p:txBody>
      </p:sp>
      <p:sp>
        <p:nvSpPr>
          <p:cNvPr id="13" name="Rectangle 12">
            <a:extLst>
              <a:ext uri="{FF2B5EF4-FFF2-40B4-BE49-F238E27FC236}">
                <a16:creationId xmlns:a16="http://schemas.microsoft.com/office/drawing/2014/main" id="{E1B53BAB-4E50-4113-B6A3-104C9576DC48}"/>
              </a:ext>
            </a:extLst>
          </p:cNvPr>
          <p:cNvSpPr/>
          <p:nvPr/>
        </p:nvSpPr>
        <p:spPr>
          <a:xfrm>
            <a:off x="8958690" y="769481"/>
            <a:ext cx="3066473" cy="2323713"/>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本事業を実施する上での体制を記載ください。実施体制に（事業者）ついては、再委託、</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外注、監修 等の区別も記載ください。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教育・探究学習等での主な支援実績も記載下さい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現時点で記載できる範囲で可</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まだ確定していない場合、</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検討中</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などと</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　 付記してください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
        <p:nvSpPr>
          <p:cNvPr id="16" name="Rectangle 15">
            <a:extLst>
              <a:ext uri="{FF2B5EF4-FFF2-40B4-BE49-F238E27FC236}">
                <a16:creationId xmlns:a16="http://schemas.microsoft.com/office/drawing/2014/main" id="{721725E8-69BF-4ADA-9562-9379E14FC707}"/>
              </a:ext>
            </a:extLst>
          </p:cNvPr>
          <p:cNvSpPr/>
          <p:nvPr/>
        </p:nvSpPr>
        <p:spPr>
          <a:xfrm>
            <a:off x="8958691" y="156505"/>
            <a:ext cx="3066473" cy="538609"/>
          </a:xfrm>
          <a:prstGeom prst="rect">
            <a:avLst/>
          </a:prstGeom>
          <a:solidFill>
            <a:srgbClr val="EEE8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事務局コメント</a:t>
            </a:r>
            <a:r>
              <a:rPr kumimoji="1" lang="en-US" altLang="ja-JP" sz="1200" dirty="0">
                <a:solidFill>
                  <a:srgbClr val="575757"/>
                </a:solidFill>
                <a:latin typeface="Meiryo UI" panose="020B0604030504040204" pitchFamily="50" charset="-128"/>
                <a:ea typeface="Meiryo UI" panose="020B0604030504040204" pitchFamily="50" charset="-128"/>
              </a:rPr>
              <a:t>] </a:t>
            </a:r>
            <a:r>
              <a:rPr kumimoji="1" lang="ja-JP" altLang="en-US" sz="1200" dirty="0">
                <a:solidFill>
                  <a:srgbClr val="575757"/>
                </a:solidFill>
                <a:latin typeface="Meiryo UI" panose="020B0604030504040204" pitchFamily="50" charset="-128"/>
                <a:ea typeface="Meiryo UI" panose="020B0604030504040204" pitchFamily="50" charset="-128"/>
              </a:rPr>
              <a:t>本ページの要素は必須。</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303474601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36253957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268"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grpSp>
        <p:nvGrpSpPr>
          <p:cNvPr id="22" name="Group 21">
            <a:extLst>
              <a:ext uri="{FF2B5EF4-FFF2-40B4-BE49-F238E27FC236}">
                <a16:creationId xmlns:a16="http://schemas.microsoft.com/office/drawing/2014/main" id="{22060FE6-7F92-497F-BAB3-A928C6B6C19F}"/>
              </a:ext>
            </a:extLst>
          </p:cNvPr>
          <p:cNvGrpSpPr/>
          <p:nvPr/>
        </p:nvGrpSpPr>
        <p:grpSpPr>
          <a:xfrm>
            <a:off x="630001" y="1186363"/>
            <a:ext cx="10933351" cy="555333"/>
            <a:chOff x="630001" y="2849529"/>
            <a:chExt cx="10933351" cy="555333"/>
          </a:xfrm>
        </p:grpSpPr>
        <p:cxnSp>
          <p:nvCxnSpPr>
            <p:cNvPr id="6" name="Straight Connector 5">
              <a:extLst>
                <a:ext uri="{FF2B5EF4-FFF2-40B4-BE49-F238E27FC236}">
                  <a16:creationId xmlns:a16="http://schemas.microsoft.com/office/drawing/2014/main" id="{58D896F1-B3A6-4F10-8BA3-94BCB080BA8D}"/>
                </a:ext>
              </a:extLst>
            </p:cNvPr>
            <p:cNvCxnSpPr/>
            <p:nvPr/>
          </p:nvCxnSpPr>
          <p:spPr>
            <a:xfrm>
              <a:off x="630001" y="3314862"/>
              <a:ext cx="1093335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ECC5FB9D-5829-41A0-B007-F23A4CE6A068}"/>
                </a:ext>
              </a:extLst>
            </p:cNvPr>
            <p:cNvSpPr/>
            <p:nvPr/>
          </p:nvSpPr>
          <p:spPr>
            <a:xfrm>
              <a:off x="1509824" y="2849529"/>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sz="1600" dirty="0">
                  <a:solidFill>
                    <a:srgbClr val="575757"/>
                  </a:solidFill>
                  <a:latin typeface="Meiryo UI" panose="020B0604030504040204" pitchFamily="50" charset="-128"/>
                  <a:ea typeface="Meiryo UI" panose="020B0604030504040204" pitchFamily="50" charset="-128"/>
                </a:rPr>
                <a:t>7</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a:solidFill>
                  <a:srgbClr val="575757"/>
                </a:solidFill>
                <a:latin typeface="Meiryo UI" panose="020B0604030504040204" pitchFamily="50" charset="-128"/>
                <a:ea typeface="Meiryo UI" panose="020B0604030504040204" pitchFamily="50" charset="-128"/>
              </a:endParaRPr>
            </a:p>
          </p:txBody>
        </p:sp>
        <p:sp>
          <p:nvSpPr>
            <p:cNvPr id="15" name="Rectangle 14">
              <a:extLst>
                <a:ext uri="{FF2B5EF4-FFF2-40B4-BE49-F238E27FC236}">
                  <a16:creationId xmlns:a16="http://schemas.microsoft.com/office/drawing/2014/main" id="{0E4EFE97-65CD-495E-99F7-39F0B9C1970B}"/>
                </a:ext>
              </a:extLst>
            </p:cNvPr>
            <p:cNvSpPr/>
            <p:nvPr/>
          </p:nvSpPr>
          <p:spPr>
            <a:xfrm>
              <a:off x="2766515" y="2849529"/>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8</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16" name="Rectangle 15">
              <a:extLst>
                <a:ext uri="{FF2B5EF4-FFF2-40B4-BE49-F238E27FC236}">
                  <a16:creationId xmlns:a16="http://schemas.microsoft.com/office/drawing/2014/main" id="{FA787F2E-506A-47FC-8D05-AA702BD6E1D3}"/>
                </a:ext>
              </a:extLst>
            </p:cNvPr>
            <p:cNvSpPr/>
            <p:nvPr/>
          </p:nvSpPr>
          <p:spPr>
            <a:xfrm>
              <a:off x="4023206" y="2849529"/>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9</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17" name="Rectangle 16">
              <a:extLst>
                <a:ext uri="{FF2B5EF4-FFF2-40B4-BE49-F238E27FC236}">
                  <a16:creationId xmlns:a16="http://schemas.microsoft.com/office/drawing/2014/main" id="{97AE04FC-9CF8-4291-B012-915C68815DDF}"/>
                </a:ext>
              </a:extLst>
            </p:cNvPr>
            <p:cNvSpPr/>
            <p:nvPr/>
          </p:nvSpPr>
          <p:spPr>
            <a:xfrm>
              <a:off x="5279897" y="2849529"/>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10</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18" name="Rectangle 17">
              <a:extLst>
                <a:ext uri="{FF2B5EF4-FFF2-40B4-BE49-F238E27FC236}">
                  <a16:creationId xmlns:a16="http://schemas.microsoft.com/office/drawing/2014/main" id="{04B43316-9433-41DB-A89F-07468E7B884A}"/>
                </a:ext>
              </a:extLst>
            </p:cNvPr>
            <p:cNvSpPr/>
            <p:nvPr/>
          </p:nvSpPr>
          <p:spPr>
            <a:xfrm>
              <a:off x="6536588" y="2849529"/>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11</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19" name="Rectangle 18">
              <a:extLst>
                <a:ext uri="{FF2B5EF4-FFF2-40B4-BE49-F238E27FC236}">
                  <a16:creationId xmlns:a16="http://schemas.microsoft.com/office/drawing/2014/main" id="{116F334F-58C9-4D27-9846-B5150F844EC6}"/>
                </a:ext>
              </a:extLst>
            </p:cNvPr>
            <p:cNvSpPr/>
            <p:nvPr/>
          </p:nvSpPr>
          <p:spPr>
            <a:xfrm>
              <a:off x="7793279" y="2849529"/>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12</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20" name="Rectangle 19">
              <a:extLst>
                <a:ext uri="{FF2B5EF4-FFF2-40B4-BE49-F238E27FC236}">
                  <a16:creationId xmlns:a16="http://schemas.microsoft.com/office/drawing/2014/main" id="{015F917A-C524-44D7-B401-949B4A85DDD5}"/>
                </a:ext>
              </a:extLst>
            </p:cNvPr>
            <p:cNvSpPr/>
            <p:nvPr/>
          </p:nvSpPr>
          <p:spPr>
            <a:xfrm>
              <a:off x="9049970" y="2849529"/>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1</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21" name="Rectangle 20">
              <a:extLst>
                <a:ext uri="{FF2B5EF4-FFF2-40B4-BE49-F238E27FC236}">
                  <a16:creationId xmlns:a16="http://schemas.microsoft.com/office/drawing/2014/main" id="{54EA3194-DBF6-4721-BCEC-54209F04521E}"/>
                </a:ext>
              </a:extLst>
            </p:cNvPr>
            <p:cNvSpPr/>
            <p:nvPr/>
          </p:nvSpPr>
          <p:spPr>
            <a:xfrm>
              <a:off x="10306661" y="2849529"/>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2</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cxnSp>
          <p:nvCxnSpPr>
            <p:cNvPr id="23" name="Straight Connector 22">
              <a:extLst>
                <a:ext uri="{FF2B5EF4-FFF2-40B4-BE49-F238E27FC236}">
                  <a16:creationId xmlns:a16="http://schemas.microsoft.com/office/drawing/2014/main" id="{79FAEBE4-1D76-49BD-8763-E3FF7094954A}"/>
                </a:ext>
              </a:extLst>
            </p:cNvPr>
            <p:cNvCxnSpPr>
              <a:cxnSpLocks/>
            </p:cNvCxnSpPr>
            <p:nvPr/>
          </p:nvCxnSpPr>
          <p:spPr>
            <a:xfrm>
              <a:off x="2766515" y="3224862"/>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15482B1-B944-4A8D-80F4-496576CF652C}"/>
                </a:ext>
              </a:extLst>
            </p:cNvPr>
            <p:cNvCxnSpPr>
              <a:cxnSpLocks/>
            </p:cNvCxnSpPr>
            <p:nvPr/>
          </p:nvCxnSpPr>
          <p:spPr>
            <a:xfrm>
              <a:off x="4023206" y="3224862"/>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F6D2EBE-D139-4E1F-92DA-8860FCA0D48B}"/>
                </a:ext>
              </a:extLst>
            </p:cNvPr>
            <p:cNvCxnSpPr>
              <a:cxnSpLocks/>
            </p:cNvCxnSpPr>
            <p:nvPr/>
          </p:nvCxnSpPr>
          <p:spPr>
            <a:xfrm>
              <a:off x="5279897" y="3224862"/>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71BAC0F9-01F3-4656-8433-470C1283B4BC}"/>
                </a:ext>
              </a:extLst>
            </p:cNvPr>
            <p:cNvCxnSpPr>
              <a:cxnSpLocks/>
            </p:cNvCxnSpPr>
            <p:nvPr/>
          </p:nvCxnSpPr>
          <p:spPr>
            <a:xfrm>
              <a:off x="6536588" y="3224862"/>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18010522-C2B4-499E-B3D3-D3930063635E}"/>
                </a:ext>
              </a:extLst>
            </p:cNvPr>
            <p:cNvCxnSpPr>
              <a:cxnSpLocks/>
            </p:cNvCxnSpPr>
            <p:nvPr/>
          </p:nvCxnSpPr>
          <p:spPr>
            <a:xfrm>
              <a:off x="7793279" y="3224862"/>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1CED882-213E-4878-94E3-996FA1A5B395}"/>
                </a:ext>
              </a:extLst>
            </p:cNvPr>
            <p:cNvCxnSpPr>
              <a:cxnSpLocks/>
            </p:cNvCxnSpPr>
            <p:nvPr/>
          </p:nvCxnSpPr>
          <p:spPr>
            <a:xfrm>
              <a:off x="9049970" y="3224862"/>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5C7D24AE-C4A9-4803-9140-308C1D46142A}"/>
                </a:ext>
              </a:extLst>
            </p:cNvPr>
            <p:cNvCxnSpPr>
              <a:cxnSpLocks/>
            </p:cNvCxnSpPr>
            <p:nvPr/>
          </p:nvCxnSpPr>
          <p:spPr>
            <a:xfrm>
              <a:off x="10306661" y="3224862"/>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5.</a:t>
            </a:r>
            <a:r>
              <a:rPr lang="ja-JP" altLang="en-US" dirty="0"/>
              <a:t>実施スケジュール</a:t>
            </a:r>
            <a:endParaRPr lang="en-US" sz="1600" dirty="0">
              <a:solidFill>
                <a:srgbClr val="575757"/>
              </a:solidFill>
              <a:latin typeface="Trebuchet MS" panose="020B0603020202020204" pitchFamily="34" charset="0"/>
            </a:endParaRPr>
          </a:p>
        </p:txBody>
      </p:sp>
      <p:sp>
        <p:nvSpPr>
          <p:cNvPr id="11" name="Rectangle 10">
            <a:extLst>
              <a:ext uri="{FF2B5EF4-FFF2-40B4-BE49-F238E27FC236}">
                <a16:creationId xmlns:a16="http://schemas.microsoft.com/office/drawing/2014/main" id="{21CB93BC-9180-4F67-B689-FE5635D2C635}"/>
              </a:ext>
            </a:extLst>
          </p:cNvPr>
          <p:cNvSpPr/>
          <p:nvPr/>
        </p:nvSpPr>
        <p:spPr>
          <a:xfrm>
            <a:off x="8958691" y="156505"/>
            <a:ext cx="3066473" cy="538609"/>
          </a:xfrm>
          <a:prstGeom prst="rect">
            <a:avLst/>
          </a:prstGeom>
          <a:solidFill>
            <a:srgbClr val="EEE8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事務局コメント</a:t>
            </a:r>
            <a:r>
              <a:rPr kumimoji="1" lang="en-US" altLang="ja-JP" sz="1200" dirty="0">
                <a:solidFill>
                  <a:srgbClr val="575757"/>
                </a:solidFill>
                <a:latin typeface="Meiryo UI" panose="020B0604030504040204" pitchFamily="50" charset="-128"/>
                <a:ea typeface="Meiryo UI" panose="020B0604030504040204" pitchFamily="50" charset="-128"/>
              </a:rPr>
              <a:t>] </a:t>
            </a:r>
            <a:r>
              <a:rPr kumimoji="1" lang="ja-JP" altLang="en-US" sz="1200" dirty="0">
                <a:solidFill>
                  <a:srgbClr val="575757"/>
                </a:solidFill>
                <a:latin typeface="Meiryo UI" panose="020B0604030504040204" pitchFamily="50" charset="-128"/>
                <a:ea typeface="Meiryo UI" panose="020B0604030504040204" pitchFamily="50" charset="-128"/>
              </a:rPr>
              <a:t>本ページの要素は必須。</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p>
        </p:txBody>
      </p:sp>
      <p:sp>
        <p:nvSpPr>
          <p:cNvPr id="50" name="Rectangle 24">
            <a:extLst>
              <a:ext uri="{FF2B5EF4-FFF2-40B4-BE49-F238E27FC236}">
                <a16:creationId xmlns:a16="http://schemas.microsoft.com/office/drawing/2014/main" id="{978B5F9F-7127-4D9E-86A2-33C865450D4A}"/>
              </a:ext>
            </a:extLst>
          </p:cNvPr>
          <p:cNvSpPr/>
          <p:nvPr/>
        </p:nvSpPr>
        <p:spPr>
          <a:xfrm>
            <a:off x="8958691" y="955201"/>
            <a:ext cx="3066473" cy="135421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本事業の実施スケジュールを記載ください。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・採択</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事業開始</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 が</a:t>
            </a:r>
            <a:r>
              <a:rPr kumimoji="1" lang="en-US" altLang="ja-JP" sz="1200" dirty="0">
                <a:solidFill>
                  <a:srgbClr val="FFFFFF"/>
                </a:solidFill>
                <a:latin typeface="Meiryo UI" panose="020B0604030504040204" pitchFamily="50" charset="-128"/>
                <a:ea typeface="Meiryo UI" panose="020B0604030504040204" pitchFamily="50" charset="-128"/>
              </a:rPr>
              <a:t>7</a:t>
            </a:r>
            <a:r>
              <a:rPr kumimoji="1" lang="ja-JP" altLang="en-US" sz="1200" dirty="0">
                <a:solidFill>
                  <a:srgbClr val="FFFFFF"/>
                </a:solidFill>
                <a:latin typeface="Meiryo UI" panose="020B0604030504040204" pitchFamily="50" charset="-128"/>
                <a:ea typeface="Meiryo UI" panose="020B0604030504040204" pitchFamily="50" charset="-128"/>
              </a:rPr>
              <a:t>月ごろになる前提でスケジュールを組んで頂ければと思いますが、採択時期によっては前後する可能性があります。</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397248396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EE4P_STYLE_ID" val="39dcc26a-7131-49f4-a9eb-1c0521500c03"/>
  <p:tag name="EE4P_MASTERWIZARD_DRAFT" val="0"/>
  <p:tag name="EE4P_LANGUAGE_ID" val="1033"/>
  <p:tag name="THINKCELLPRESENTATIONDONOTDELETE" val="&lt;?xml version=&quot;1.0&quot; encoding=&quot;UTF-16&quot; standalone=&quot;yes&quot;?&gt;&lt;root reqver=&quot;25060&quot;&gt;&lt;version val=&quot;2822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1&quot;&gt;&lt;elem m_fUsage=&quot;1.00000000000000000000E+00&quot;&gt;&lt;m_msothmcolidx val=&quot;0&quot;/&gt;&lt;m_rgb r=&quot;BF&quot; g=&quot;E4&quot; b=&quot;FF&quot;/&gt;&lt;m_nBrightness endver=&quot;26206&quot; val=&quot;0&quot;/&gt;&lt;/elem&gt;&lt;/m_vecMRU&gt;&lt;/m_mruColor&gt;&lt;m_eweekdayFirstOfWeek val=&quot;1&quot;/&gt;&lt;m_eweekdayFirstOfWorkweek val=&quot;2&quot;/&gt;&lt;m_eweekdayFirstOfWeekend val=&quot;7&quot;/&gt;&lt;/CPresentation&gt;&lt;/root&gt;"/>
  <p:tag name="EE4P_MASTERWIZARD_MARGINS" val="0"/>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6.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tGSNGF3XSYKgMdxNwKVpxQ"/>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heme/theme1.xml><?xml version="1.0" encoding="utf-8"?>
<a:theme xmlns:a="http://schemas.openxmlformats.org/drawingml/2006/main" name="1_BCG Grid 16:9">
  <a:themeElements>
    <a:clrScheme name="Custom 79">
      <a:dk1>
        <a:srgbClr val="575757"/>
      </a:dk1>
      <a:lt1>
        <a:sysClr val="window" lastClr="FFFFFF"/>
      </a:lt1>
      <a:dk2>
        <a:srgbClr val="0070C0"/>
      </a:dk2>
      <a:lt2>
        <a:srgbClr val="F2F2F2"/>
      </a:lt2>
      <a:accent1>
        <a:srgbClr val="0070C0"/>
      </a:accent1>
      <a:accent2>
        <a:srgbClr val="00B0F0"/>
      </a:accent2>
      <a:accent3>
        <a:srgbClr val="FFC000"/>
      </a:accent3>
      <a:accent4>
        <a:srgbClr val="92D050"/>
      </a:accent4>
      <a:accent5>
        <a:srgbClr val="6E6F73"/>
      </a:accent5>
      <a:accent6>
        <a:srgbClr val="295E7E"/>
      </a:accent6>
      <a:hlink>
        <a:srgbClr val="2E3558"/>
      </a:hlink>
      <a:folHlink>
        <a:srgbClr val="2E3558"/>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29BA74"/>
        </a:solidFill>
        <a:ln w="9525" cap="rnd" cmpd="sng" algn="ctr">
          <a:solidFill>
            <a:srgbClr val="29BA74"/>
          </a:solidFill>
          <a:prstDash val="solid"/>
          <a:round/>
          <a:headEnd type="none" w="med" len="med"/>
          <a:tailEnd type="none" w="med" len="med"/>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90000"/>
          </a:lnSpc>
          <a:spcAft>
            <a:spcPts val="1000"/>
          </a:spcAft>
          <a:defRPr sz="1200" dirty="0" err="1" smtClean="0">
            <a:solidFill>
              <a:srgbClr val="FFFFFF"/>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cap="rnd">
          <a:solidFill>
            <a:schemeClr val="tx1">
              <a:lumMod val="60000"/>
              <a:lumOff val="40000"/>
            </a:schemeClr>
          </a:solidFill>
          <a:prstDash val="solid"/>
          <a:round/>
        </a:ln>
      </a:spPr>
      <a:bodyPr/>
      <a:lstStyle/>
      <a:style>
        <a:lnRef idx="1">
          <a:schemeClr val="accent1"/>
        </a:lnRef>
        <a:fillRef idx="0">
          <a:schemeClr val="accent1"/>
        </a:fillRef>
        <a:effectRef idx="0">
          <a:schemeClr val="accent1"/>
        </a:effectRef>
        <a:fontRef idx="minor">
          <a:schemeClr val="tx1"/>
        </a:fontRef>
      </a:style>
    </a:lnDef>
    <a:txDef>
      <a:spPr>
        <a:noFill/>
        <a:ln w="9525" cap="rnd">
          <a:noFill/>
          <a:prstDash val="solid"/>
          <a:round/>
        </a:ln>
        <a:extLst>
          <a:ext uri="{909E8E84-426E-40DD-AFC4-6F175D3DCCD1}">
            <a14:hiddenFill xmlns:a14="http://schemas.microsoft.com/office/drawing/2010/main">
              <a:solidFill>
                <a:srgbClr val="29BA74"/>
              </a:solidFill>
            </a14:hiddenFill>
          </a:ext>
        </a:extLst>
      </a:spPr>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defPPr algn="ctr">
          <a:defRPr dirty="0" err="1" smtClean="0">
            <a:solidFill>
              <a:srgbClr val="575757"/>
            </a:solidFill>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custClrLst>
    <a:custClr name="Custom Color">
      <a:srgbClr val="37373A"/>
    </a:custClr>
    <a:custClr name="Custom Color">
      <a:srgbClr val="2E3558"/>
    </a:custClr>
    <a:custClr name="Custom Color">
      <a:srgbClr val="30C1D7"/>
    </a:custClr>
    <a:custClr name="Custom Color">
      <a:srgbClr val="670F31"/>
    </a:custClr>
    <a:custClr name="Custom Color">
      <a:srgbClr val="E71C57"/>
    </a:custClr>
  </a:custClrLst>
  <a:extLst>
    <a:ext uri="{05A4C25C-085E-4340-85A3-A5531E510DB2}">
      <thm15:themeFamily xmlns:thm15="http://schemas.microsoft.com/office/thememl/2012/main" name="blank.potx" id="{F3C9A9EC-4B4A-4AD3-94B4-98994E8C5084}" vid="{74992BC4-5D8A-4B70-AC39-A66B5A4F8C14}"/>
    </a:ext>
  </a:extLst>
</a:theme>
</file>

<file path=ppt/theme/theme2.xml><?xml version="1.0" encoding="utf-8"?>
<a:theme xmlns:a="http://schemas.openxmlformats.org/drawingml/2006/main" name="Office Theme">
  <a:themeElements>
    <a:clrScheme name="BCG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E3558"/>
      </a:hlink>
      <a:folHlink>
        <a:srgbClr val="670F31"/>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CG Colors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FC77E"/>
      </a:hlink>
      <a:folHlink>
        <a:srgbClr val="03522D"/>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b265e943-8b2d-47a8-8f5c-f3ce717b53d7" xsi:nil="true"/>
    <lcf76f155ced4ddcb4097134ff3c332f xmlns="4a66a441-741e-407c-ba6a-573e4cb6c84d">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B46A50A8B73674FA7ABF1D0394C60D1" ma:contentTypeVersion="14" ma:contentTypeDescription="Create a new document." ma:contentTypeScope="" ma:versionID="04d9e3e949ce59976c669e5e802deca6">
  <xsd:schema xmlns:xsd="http://www.w3.org/2001/XMLSchema" xmlns:xs="http://www.w3.org/2001/XMLSchema" xmlns:p="http://schemas.microsoft.com/office/2006/metadata/properties" xmlns:ns2="4a66a441-741e-407c-ba6a-573e4cb6c84d" xmlns:ns3="b265e943-8b2d-47a8-8f5c-f3ce717b53d7" targetNamespace="http://schemas.microsoft.com/office/2006/metadata/properties" ma:root="true" ma:fieldsID="bedf6582714bce4ac226c3c21c8ccc46" ns2:_="" ns3:_="">
    <xsd:import namespace="4a66a441-741e-407c-ba6a-573e4cb6c84d"/>
    <xsd:import namespace="b265e943-8b2d-47a8-8f5c-f3ce717b53d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66a441-741e-407c-ba6a-573e4cb6c84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c1edaf98-933d-48b7-9af8-6bdbb703d060"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265e943-8b2d-47a8-8f5c-f3ce717b53d7"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697f4530-8314-45a7-9fb0-d7cd6e97de5f}" ma:internalName="TaxCatchAll" ma:showField="CatchAllData" ma:web="b265e943-8b2d-47a8-8f5c-f3ce717b53d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BC74662-C7E5-43AE-8C13-422DABA70DCE}">
  <ds:schemaRefs>
    <ds:schemaRef ds:uri="http://schemas.microsoft.com/sharepoint/v3/contenttype/forms"/>
  </ds:schemaRefs>
</ds:datastoreItem>
</file>

<file path=customXml/itemProps2.xml><?xml version="1.0" encoding="utf-8"?>
<ds:datastoreItem xmlns:ds="http://schemas.openxmlformats.org/officeDocument/2006/customXml" ds:itemID="{237B0F66-A58E-4B69-A9D1-34C9EF0AE50A}">
  <ds:schemaRefs>
    <ds:schemaRef ds:uri="4a66a441-741e-407c-ba6a-573e4cb6c84d"/>
    <ds:schemaRef ds:uri="http://schemas.openxmlformats.org/package/2006/metadata/core-properties"/>
    <ds:schemaRef ds:uri="http://purl.org/dc/terms/"/>
    <ds:schemaRef ds:uri="http://schemas.microsoft.com/office/2006/documentManagement/types"/>
    <ds:schemaRef ds:uri="http://schemas.microsoft.com/office/2006/metadata/properties"/>
    <ds:schemaRef ds:uri="http://schemas.microsoft.com/office/infopath/2007/PartnerControls"/>
    <ds:schemaRef ds:uri="http://purl.org/dc/elements/1.1/"/>
    <ds:schemaRef ds:uri="b265e943-8b2d-47a8-8f5c-f3ce717b53d7"/>
    <ds:schemaRef ds:uri="http://www.w3.org/XML/1998/namespace"/>
    <ds:schemaRef ds:uri="http://purl.org/dc/dcmitype/"/>
  </ds:schemaRefs>
</ds:datastoreItem>
</file>

<file path=customXml/itemProps3.xml><?xml version="1.0" encoding="utf-8"?>
<ds:datastoreItem xmlns:ds="http://schemas.openxmlformats.org/officeDocument/2006/customXml" ds:itemID="{36B5A12F-D4AA-4240-B5CC-0B191A83C7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a66a441-741e-407c-ba6a-573e4cb6c84d"/>
    <ds:schemaRef ds:uri="b265e943-8b2d-47a8-8f5c-f3ce717b53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1864</Words>
  <Application>Microsoft Office PowerPoint</Application>
  <PresentationFormat>Widescreen</PresentationFormat>
  <Paragraphs>235</Paragraphs>
  <Slides>13</Slides>
  <Notes>12</Notes>
  <HiddenSlides>0</HiddenSlides>
  <MMClips>0</MMClips>
  <ScaleCrop>false</ScaleCrop>
  <HeadingPairs>
    <vt:vector size="10"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vt:i4>
      </vt:variant>
      <vt:variant>
        <vt:lpstr>Custom Shows</vt:lpstr>
      </vt:variant>
      <vt:variant>
        <vt:i4>1</vt:i4>
      </vt:variant>
    </vt:vector>
  </HeadingPairs>
  <TitlesOfParts>
    <vt:vector size="20" baseType="lpstr">
      <vt:lpstr>Meiryo UI</vt:lpstr>
      <vt:lpstr>メイリオ</vt:lpstr>
      <vt:lpstr>Arial</vt:lpstr>
      <vt:lpstr>Trebuchet MS</vt:lpstr>
      <vt:lpstr>1_BCG Grid 16:9</vt:lpstr>
      <vt:lpstr>think-cell Slide</vt:lpstr>
      <vt:lpstr>PowerPoint Presentation</vt:lpstr>
      <vt:lpstr>基本情報</vt:lpstr>
      <vt:lpstr>目次</vt:lpstr>
      <vt:lpstr>1.背景と目的</vt:lpstr>
      <vt:lpstr>2.実施内容</vt:lpstr>
      <vt:lpstr>2.実施内容) 詳細①. XXX</vt:lpstr>
      <vt:lpstr>3.自走 / 展開プラン</vt:lpstr>
      <vt:lpstr>4.実施体制</vt:lpstr>
      <vt:lpstr>5.実施スケジュール</vt:lpstr>
      <vt:lpstr>6.期待成果物</vt:lpstr>
      <vt:lpstr>7.実証フィールドのマッチング希望有無</vt:lpstr>
      <vt:lpstr>8.個人情報 (受講者の学習履歴 等) の取扱い方法</vt:lpstr>
      <vt:lpstr>（参考）支出計画の概要 (詳細な内訳は別紙)</vt:lpstr>
      <vt:lpstr>Format Guide Workshop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2</cp:revision>
  <dcterms:created xsi:type="dcterms:W3CDTF">2021-07-10T03:27:26Z</dcterms:created>
  <dcterms:modified xsi:type="dcterms:W3CDTF">2022-06-17T09:28:19Z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0x010100DB46A50A8B73674FA7ABF1D0394C60D1</vt:lpwstr>
  </property>
  <property fmtid="{D5CDD505-2E9C-101B-9397-08002B2CF9AE}" pid="3" name="MediaServiceImageTags">
    <vt:lpwstr/>
  </property>
  <property fmtid="{D5CDD505-2E9C-101B-9397-08002B2CF9AE}" pid="4" name="MSIP_Label_b0d5c4f4-7a29-4385-b7a5-afbe2154ae6f_Enabled">
    <vt:lpwstr>true</vt:lpwstr>
  </property>
  <property fmtid="{D5CDD505-2E9C-101B-9397-08002B2CF9AE}" pid="5" name="MSIP_Label_b0d5c4f4-7a29-4385-b7a5-afbe2154ae6f_SetDate">
    <vt:lpwstr>2022-06-17T09:28:19Z</vt:lpwstr>
  </property>
  <property fmtid="{D5CDD505-2E9C-101B-9397-08002B2CF9AE}" pid="6" name="MSIP_Label_b0d5c4f4-7a29-4385-b7a5-afbe2154ae6f_Method">
    <vt:lpwstr>Standard</vt:lpwstr>
  </property>
  <property fmtid="{D5CDD505-2E9C-101B-9397-08002B2CF9AE}" pid="7" name="MSIP_Label_b0d5c4f4-7a29-4385-b7a5-afbe2154ae6f_Name">
    <vt:lpwstr>Confidential</vt:lpwstr>
  </property>
  <property fmtid="{D5CDD505-2E9C-101B-9397-08002B2CF9AE}" pid="8" name="MSIP_Label_b0d5c4f4-7a29-4385-b7a5-afbe2154ae6f_SiteId">
    <vt:lpwstr>2dfb2f0b-4d21-4268-9559-72926144c918</vt:lpwstr>
  </property>
  <property fmtid="{D5CDD505-2E9C-101B-9397-08002B2CF9AE}" pid="9" name="MSIP_Label_b0d5c4f4-7a29-4385-b7a5-afbe2154ae6f_ActionId">
    <vt:lpwstr>e04b6b46-0e77-47e7-8910-ee6622b9e7ec</vt:lpwstr>
  </property>
  <property fmtid="{D5CDD505-2E9C-101B-9397-08002B2CF9AE}" pid="10" name="MSIP_Label_b0d5c4f4-7a29-4385-b7a5-afbe2154ae6f_ContentBits">
    <vt:lpwstr>0</vt:lpwstr>
  </property>
  <property fmtid="{D5CDD505-2E9C-101B-9397-08002B2CF9AE}" pid="11" name="bcgClassification">
    <vt:lpwstr>bcgConfidential</vt:lpwstr>
  </property>
</Properties>
</file>