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1.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notesSlides/notesSlide2.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notesSlides/notesSlide3.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notesSlides/notesSlide4.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notesSlides/notesSlide5.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notesSlides/notesSlide6.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notesSlides/notesSlide7.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notesSlides/notesSlide8.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notesSlides/notesSlide9.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notesSlides/notesSlide10.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autoCompressPictures="0">
  <p:sldMasterIdLst>
    <p:sldMasterId id="2147485173" r:id="rId4"/>
  </p:sldMasterIdLst>
  <p:notesMasterIdLst>
    <p:notesMasterId r:id="rId17"/>
  </p:notesMasterIdLst>
  <p:handoutMasterIdLst>
    <p:handoutMasterId r:id="rId18"/>
  </p:handoutMasterIdLst>
  <p:sldIdLst>
    <p:sldId id="1384" r:id="rId5"/>
    <p:sldId id="2818" r:id="rId6"/>
    <p:sldId id="2814" r:id="rId7"/>
    <p:sldId id="2913" r:id="rId8"/>
    <p:sldId id="2910" r:id="rId9"/>
    <p:sldId id="2906" r:id="rId10"/>
    <p:sldId id="2911" r:id="rId11"/>
    <p:sldId id="2912" r:id="rId12"/>
    <p:sldId id="2905" r:id="rId13"/>
    <p:sldId id="2817" r:id="rId14"/>
    <p:sldId id="2903" r:id="rId15"/>
    <p:sldId id="2904" r:id="rId16"/>
  </p:sldIdLst>
  <p:sldSz cx="12192000" cy="6858000"/>
  <p:notesSz cx="9866313" cy="6735763"/>
  <p:custShowLst>
    <p:custShow name="Format Guide Workshop" id="0">
      <p:sldLst/>
    </p:custShow>
  </p:custShowLst>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E3D957"/>
    <a:srgbClr val="B4C01E"/>
    <a:srgbClr val="E1F7FF"/>
    <a:srgbClr val="0000FF"/>
    <a:srgbClr val="ED517E"/>
    <a:srgbClr val="66CCFF"/>
    <a:srgbClr val="EBC5D0"/>
    <a:srgbClr val="9A9A9A"/>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047EA41-D3AE-42C2-82B7-A0AE7E596A8E}" v="1198" dt="2022-06-02T11:25:02.637"/>
    <p1510:client id="{65C35456-FB17-4697-B4E9-A7408AE5BC45}" v="30" dt="2022-06-02T05:12:16.91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1" autoAdjust="0"/>
    <p:restoredTop sz="96242" autoAdjust="0"/>
  </p:normalViewPr>
  <p:slideViewPr>
    <p:cSldViewPr snapToGrid="0">
      <p:cViewPr>
        <p:scale>
          <a:sx n="87" d="100"/>
          <a:sy n="87" d="100"/>
        </p:scale>
        <p:origin x="780" y="330"/>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50" d="100"/>
        <a:sy n="50" d="100"/>
      </p:scale>
      <p:origin x="0" y="0"/>
    </p:cViewPr>
  </p:sorterViewPr>
  <p:notesViewPr>
    <p:cSldViewPr snapToGrid="0">
      <p:cViewPr varScale="1">
        <p:scale>
          <a:sx n="115" d="100"/>
          <a:sy n="115" d="100"/>
        </p:scale>
        <p:origin x="1428" y="114"/>
      </p:cViewPr>
      <p:guideLst/>
    </p:cSldViewPr>
  </p:notesViewPr>
  <p:gridSpacing cx="39601" cy="39601"/>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3"/>
            <a:ext cx="4275402" cy="337958"/>
          </a:xfrm>
          <a:prstGeom prst="rect">
            <a:avLst/>
          </a:prstGeom>
        </p:spPr>
        <p:txBody>
          <a:bodyPr vert="horz" lIns="92471" tIns="46234" rIns="92471" bIns="46234" rtlCol="0"/>
          <a:lstStyle>
            <a:lvl1pPr algn="l">
              <a:defRPr sz="1200"/>
            </a:lvl1pPr>
          </a:lstStyle>
          <a:p>
            <a:endParaRPr lang="en-US" sz="800" dirty="0"/>
          </a:p>
        </p:txBody>
      </p:sp>
      <p:sp>
        <p:nvSpPr>
          <p:cNvPr id="3" name="Date Placeholder 2"/>
          <p:cNvSpPr>
            <a:spLocks noGrp="1"/>
          </p:cNvSpPr>
          <p:nvPr>
            <p:ph type="dt" sz="quarter" idx="1"/>
          </p:nvPr>
        </p:nvSpPr>
        <p:spPr>
          <a:xfrm>
            <a:off x="5588631" y="3"/>
            <a:ext cx="4275402" cy="337958"/>
          </a:xfrm>
          <a:prstGeom prst="rect">
            <a:avLst/>
          </a:prstGeom>
        </p:spPr>
        <p:txBody>
          <a:bodyPr vert="horz" lIns="92471" tIns="46234" rIns="92471" bIns="46234" rtlCol="0"/>
          <a:lstStyle>
            <a:lvl1pPr algn="r">
              <a:defRPr sz="1200"/>
            </a:lvl1pPr>
          </a:lstStyle>
          <a:p>
            <a:fld id="{57691E93-EF64-46CC-85E2-BBB5BEDB9501}" type="datetimeFigureOut">
              <a:rPr lang="en-US" sz="800"/>
              <a:t>6/2/2022</a:t>
            </a:fld>
            <a:endParaRPr lang="en-US" sz="800" dirty="0"/>
          </a:p>
        </p:txBody>
      </p:sp>
      <p:sp>
        <p:nvSpPr>
          <p:cNvPr id="4" name="Footer Placeholder 3"/>
          <p:cNvSpPr>
            <a:spLocks noGrp="1"/>
          </p:cNvSpPr>
          <p:nvPr>
            <p:ph type="ftr" sz="quarter" idx="2"/>
          </p:nvPr>
        </p:nvSpPr>
        <p:spPr>
          <a:xfrm>
            <a:off x="3" y="6397811"/>
            <a:ext cx="4275402" cy="337957"/>
          </a:xfrm>
          <a:prstGeom prst="rect">
            <a:avLst/>
          </a:prstGeom>
        </p:spPr>
        <p:txBody>
          <a:bodyPr vert="horz" lIns="92471" tIns="46234" rIns="92471" bIns="46234" rtlCol="0" anchor="b"/>
          <a:lstStyle>
            <a:lvl1pPr algn="l">
              <a:defRPr sz="1200"/>
            </a:lvl1pPr>
          </a:lstStyle>
          <a:p>
            <a:endParaRPr lang="en-US" sz="800" dirty="0"/>
          </a:p>
        </p:txBody>
      </p:sp>
      <p:sp>
        <p:nvSpPr>
          <p:cNvPr id="5" name="Slide Number Placeholder 4"/>
          <p:cNvSpPr>
            <a:spLocks noGrp="1"/>
          </p:cNvSpPr>
          <p:nvPr>
            <p:ph type="sldNum" sz="quarter" idx="3"/>
          </p:nvPr>
        </p:nvSpPr>
        <p:spPr>
          <a:xfrm>
            <a:off x="5588631" y="6397811"/>
            <a:ext cx="4275402" cy="337957"/>
          </a:xfrm>
          <a:prstGeom prst="rect">
            <a:avLst/>
          </a:prstGeom>
        </p:spPr>
        <p:txBody>
          <a:bodyPr vert="horz" lIns="92471" tIns="46234" rIns="92471" bIns="46234" rtlCol="0" anchor="b"/>
          <a:lstStyle>
            <a:lvl1pPr algn="r">
              <a:defRPr sz="1200"/>
            </a:lvl1pPr>
          </a:lstStyle>
          <a:p>
            <a:fld id="{3DCECA85-2A7A-423F-89EA-6868CB52DF19}" type="slidenum">
              <a:rPr lang="en-US" sz="800"/>
              <a:t>‹#›</a:t>
            </a:fld>
            <a:endParaRPr lang="en-US" sz="800" dirty="0"/>
          </a:p>
        </p:txBody>
      </p:sp>
    </p:spTree>
    <p:extLst>
      <p:ext uri="{BB962C8B-B14F-4D97-AF65-F5344CB8AC3E}">
        <p14:creationId xmlns:p14="http://schemas.microsoft.com/office/powerpoint/2010/main" val="17093775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5" name="Rectangle 54"/>
          <p:cNvSpPr/>
          <p:nvPr/>
        </p:nvSpPr>
        <p:spPr>
          <a:xfrm>
            <a:off x="0" y="5240167"/>
            <a:ext cx="9864030" cy="149559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2471" tIns="46234" rIns="92471" bIns="46234" rtlCol="0" anchor="ctr"/>
          <a:lstStyle/>
          <a:p>
            <a:pPr algn="ctr"/>
            <a:endParaRPr lang="en-US" dirty="0"/>
          </a:p>
        </p:txBody>
      </p:sp>
      <p:sp>
        <p:nvSpPr>
          <p:cNvPr id="2" name="Header Placeholder 1"/>
          <p:cNvSpPr>
            <a:spLocks noGrp="1"/>
          </p:cNvSpPr>
          <p:nvPr>
            <p:ph type="hdr" sz="quarter"/>
          </p:nvPr>
        </p:nvSpPr>
        <p:spPr>
          <a:xfrm>
            <a:off x="117013" y="3"/>
            <a:ext cx="4158392" cy="337958"/>
          </a:xfrm>
          <a:prstGeom prst="rect">
            <a:avLst/>
          </a:prstGeom>
        </p:spPr>
        <p:txBody>
          <a:bodyPr vert="horz" lIns="92471" tIns="46234" rIns="92471" bIns="46234" rtlCol="0"/>
          <a:lstStyle>
            <a:lvl1pPr algn="l">
              <a:defRPr sz="800"/>
            </a:lvl1pPr>
          </a:lstStyle>
          <a:p>
            <a:endParaRPr lang="en-US" dirty="0"/>
          </a:p>
        </p:txBody>
      </p:sp>
      <p:sp>
        <p:nvSpPr>
          <p:cNvPr id="3" name="Date Placeholder 2"/>
          <p:cNvSpPr>
            <a:spLocks noGrp="1"/>
          </p:cNvSpPr>
          <p:nvPr>
            <p:ph type="dt" idx="1"/>
          </p:nvPr>
        </p:nvSpPr>
        <p:spPr>
          <a:xfrm>
            <a:off x="5588631" y="3"/>
            <a:ext cx="4160671" cy="337958"/>
          </a:xfrm>
          <a:prstGeom prst="rect">
            <a:avLst/>
          </a:prstGeom>
        </p:spPr>
        <p:txBody>
          <a:bodyPr vert="horz" lIns="92471" tIns="46234" rIns="92471" bIns="46234" rtlCol="0"/>
          <a:lstStyle>
            <a:lvl1pPr algn="r">
              <a:defRPr sz="800"/>
            </a:lvl1pPr>
          </a:lstStyle>
          <a:p>
            <a:fld id="{3AD9BDA7-98EF-4344-B91C-30A07E8A84B0}" type="datetimeFigureOut">
              <a:rPr lang="en-US" smtClean="0"/>
              <a:pPr/>
              <a:t>6/2/2022</a:t>
            </a:fld>
            <a:endParaRPr lang="en-US" dirty="0"/>
          </a:p>
        </p:txBody>
      </p:sp>
      <p:sp>
        <p:nvSpPr>
          <p:cNvPr id="4" name="Slide Image Placeholder 3"/>
          <p:cNvSpPr>
            <a:spLocks noGrp="1" noRot="1" noChangeAspect="1"/>
          </p:cNvSpPr>
          <p:nvPr>
            <p:ph type="sldImg" idx="2"/>
          </p:nvPr>
        </p:nvSpPr>
        <p:spPr>
          <a:xfrm>
            <a:off x="563563" y="203200"/>
            <a:ext cx="8739187" cy="4914900"/>
          </a:xfrm>
          <a:prstGeom prst="rect">
            <a:avLst/>
          </a:prstGeom>
          <a:noFill/>
          <a:ln w="9525">
            <a:solidFill>
              <a:schemeClr val="bg2"/>
            </a:solidFill>
          </a:ln>
        </p:spPr>
        <p:txBody>
          <a:bodyPr vert="horz" lIns="92471" tIns="46234" rIns="92471" bIns="46234" rtlCol="0" anchor="ctr"/>
          <a:lstStyle/>
          <a:p>
            <a:endParaRPr lang="en-US" dirty="0"/>
          </a:p>
        </p:txBody>
      </p:sp>
      <p:sp>
        <p:nvSpPr>
          <p:cNvPr id="5" name="Notes Placeholder 4"/>
          <p:cNvSpPr>
            <a:spLocks noGrp="1"/>
          </p:cNvSpPr>
          <p:nvPr>
            <p:ph type="body" sz="quarter" idx="3"/>
          </p:nvPr>
        </p:nvSpPr>
        <p:spPr>
          <a:xfrm>
            <a:off x="132518" y="5321554"/>
            <a:ext cx="9601278" cy="653628"/>
          </a:xfrm>
          <a:prstGeom prst="rect">
            <a:avLst/>
          </a:prstGeom>
        </p:spPr>
        <p:txBody>
          <a:bodyPr vert="horz" lIns="92471" tIns="46234" rIns="92471" bIns="46234"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117013" y="6397811"/>
            <a:ext cx="4158392" cy="337957"/>
          </a:xfrm>
          <a:prstGeom prst="rect">
            <a:avLst/>
          </a:prstGeom>
        </p:spPr>
        <p:txBody>
          <a:bodyPr vert="horz" lIns="92471" tIns="46234" rIns="92471" bIns="46234" rtlCol="0" anchor="b"/>
          <a:lstStyle>
            <a:lvl1pPr algn="l">
              <a:defRPr sz="800"/>
            </a:lvl1pPr>
          </a:lstStyle>
          <a:p>
            <a:endParaRPr lang="en-US" dirty="0"/>
          </a:p>
        </p:txBody>
      </p:sp>
      <p:sp>
        <p:nvSpPr>
          <p:cNvPr id="7" name="Slide Number Placeholder 6"/>
          <p:cNvSpPr>
            <a:spLocks noGrp="1"/>
          </p:cNvSpPr>
          <p:nvPr>
            <p:ph type="sldNum" sz="quarter" idx="5"/>
          </p:nvPr>
        </p:nvSpPr>
        <p:spPr>
          <a:xfrm>
            <a:off x="5588631" y="6397811"/>
            <a:ext cx="4145166" cy="337957"/>
          </a:xfrm>
          <a:prstGeom prst="rect">
            <a:avLst/>
          </a:prstGeom>
        </p:spPr>
        <p:txBody>
          <a:bodyPr vert="horz" lIns="92471" tIns="46234" rIns="92471" bIns="46234" rtlCol="0" anchor="b"/>
          <a:lstStyle>
            <a:lvl1pPr algn="r">
              <a:defRPr sz="800"/>
            </a:lvl1pPr>
          </a:lstStyle>
          <a:p>
            <a:r>
              <a:rPr lang="en-US" dirty="0"/>
              <a:t>Notes view: </a:t>
            </a:r>
            <a:fld id="{128CEAFE-FA94-43E5-B0FF-D47E1CCDD1B4}" type="slidenum">
              <a:rPr lang="en-US" smtClean="0"/>
              <a:pPr/>
              <a:t>‹#›</a:t>
            </a:fld>
            <a:endParaRPr lang="en-US" dirty="0"/>
          </a:p>
        </p:txBody>
      </p:sp>
    </p:spTree>
    <p:extLst>
      <p:ext uri="{BB962C8B-B14F-4D97-AF65-F5344CB8AC3E}">
        <p14:creationId xmlns:p14="http://schemas.microsoft.com/office/powerpoint/2010/main" val="4173362221"/>
      </p:ext>
    </p:extLst>
  </p:cSld>
  <p:clrMap bg1="lt1" tx1="dk1" bg2="lt2" tx2="dk2" accent1="accent1" accent2="accent2" accent3="accent3" accent4="accent4" accent5="accent5" accent6="accent6" hlink="hlink" folHlink="folHlink"/>
  <p:notesStyle>
    <a:lvl1pPr marL="0" indent="0" algn="l" defTabSz="914400" rtl="0" eaLnBrk="1" latinLnBrk="0" hangingPunct="1">
      <a:spcAft>
        <a:spcPts val="600"/>
      </a:spcAft>
      <a:buFont typeface="Arial" panose="020B0604020202020204" pitchFamily="34" charset="0"/>
      <a:buChar char="​"/>
      <a:defRPr sz="1200" kern="1200">
        <a:solidFill>
          <a:schemeClr val="tx1"/>
        </a:solidFill>
        <a:latin typeface="+mn-lt"/>
        <a:ea typeface="+mn-ea"/>
        <a:cs typeface="+mn-cs"/>
      </a:defRPr>
    </a:lvl1pPr>
    <a:lvl2pPr marL="114300" indent="-114300" algn="l" defTabSz="914400" rtl="0" eaLnBrk="1" latinLnBrk="0" hangingPunct="1">
      <a:spcAft>
        <a:spcPts val="600"/>
      </a:spcAft>
      <a:buFont typeface="Arial" panose="020B0604020202020204" pitchFamily="34" charset="0"/>
      <a:buChar char="•"/>
      <a:defRPr sz="1200" kern="1200">
        <a:solidFill>
          <a:schemeClr val="tx1"/>
        </a:solidFill>
        <a:latin typeface="+mn-lt"/>
        <a:ea typeface="+mn-ea"/>
        <a:cs typeface="+mn-cs"/>
      </a:defRPr>
    </a:lvl2pPr>
    <a:lvl3pPr marL="228600" indent="-114300" algn="l" defTabSz="914400" rtl="0" eaLnBrk="1" latinLnBrk="0" hangingPunct="1">
      <a:spcAft>
        <a:spcPts val="600"/>
      </a:spcAft>
      <a:buClr>
        <a:schemeClr val="tx2"/>
      </a:buClr>
      <a:buFont typeface="Arial" panose="020B0604020202020204" pitchFamily="34" charset="0"/>
      <a:buChar char="•"/>
      <a:defRPr sz="1200" kern="1200">
        <a:solidFill>
          <a:schemeClr val="tx1"/>
        </a:solidFill>
        <a:latin typeface="+mn-lt"/>
        <a:ea typeface="+mn-ea"/>
        <a:cs typeface="+mn-cs"/>
      </a:defRPr>
    </a:lvl3pPr>
    <a:lvl4pPr marL="514350" indent="-114300" algn="l" defTabSz="914400" rtl="0" eaLnBrk="1" latinLnBrk="0" hangingPunct="1">
      <a:spcAft>
        <a:spcPts val="600"/>
      </a:spcAft>
      <a:buFont typeface="Arial" panose="020B0604020202020204" pitchFamily="34" charset="0"/>
      <a:buChar char="•"/>
      <a:defRPr sz="1000" kern="1200">
        <a:solidFill>
          <a:schemeClr val="tx1"/>
        </a:solidFill>
        <a:latin typeface="+mn-lt"/>
        <a:ea typeface="+mn-ea"/>
        <a:cs typeface="+mn-cs"/>
      </a:defRPr>
    </a:lvl4pPr>
    <a:lvl5pPr marL="685800" indent="-114300" algn="l" defTabSz="914400" rtl="0" eaLnBrk="1" latinLnBrk="0" hangingPunct="1">
      <a:spcAft>
        <a:spcPts val="600"/>
      </a:spcAft>
      <a:buClr>
        <a:schemeClr val="tx2"/>
      </a:buClr>
      <a:buFont typeface="Arial" panose="020B0604020202020204" pitchFamily="34" charset="0"/>
      <a:buChar char="•"/>
      <a:defRPr sz="1000" i="1"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122" userDrawn="1">
          <p15:clr>
            <a:srgbClr val="F26B43"/>
          </p15:clr>
        </p15:guide>
        <p15:guide id="2" pos="3108"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1</a:t>
            </a:fld>
            <a:endParaRPr lang="en-US" dirty="0">
              <a:solidFill>
                <a:srgbClr val="6E6F73"/>
              </a:solidFill>
            </a:endParaRPr>
          </a:p>
        </p:txBody>
      </p:sp>
    </p:spTree>
    <p:extLst>
      <p:ext uri="{BB962C8B-B14F-4D97-AF65-F5344CB8AC3E}">
        <p14:creationId xmlns:p14="http://schemas.microsoft.com/office/powerpoint/2010/main" val="16478400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10</a:t>
            </a:fld>
            <a:endParaRPr lang="en-US" dirty="0">
              <a:solidFill>
                <a:srgbClr val="6E6F73"/>
              </a:solidFill>
            </a:endParaRPr>
          </a:p>
        </p:txBody>
      </p:sp>
    </p:spTree>
    <p:extLst>
      <p:ext uri="{BB962C8B-B14F-4D97-AF65-F5344CB8AC3E}">
        <p14:creationId xmlns:p14="http://schemas.microsoft.com/office/powerpoint/2010/main" val="5818793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11</a:t>
            </a:fld>
            <a:endParaRPr lang="en-US" dirty="0">
              <a:solidFill>
                <a:srgbClr val="6E6F73"/>
              </a:solidFill>
            </a:endParaRPr>
          </a:p>
        </p:txBody>
      </p:sp>
    </p:spTree>
    <p:extLst>
      <p:ext uri="{BB962C8B-B14F-4D97-AF65-F5344CB8AC3E}">
        <p14:creationId xmlns:p14="http://schemas.microsoft.com/office/powerpoint/2010/main" val="1835173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2</a:t>
            </a:fld>
            <a:endParaRPr lang="en-US" dirty="0">
              <a:solidFill>
                <a:srgbClr val="6E6F73"/>
              </a:solidFill>
            </a:endParaRPr>
          </a:p>
        </p:txBody>
      </p:sp>
    </p:spTree>
    <p:extLst>
      <p:ext uri="{BB962C8B-B14F-4D97-AF65-F5344CB8AC3E}">
        <p14:creationId xmlns:p14="http://schemas.microsoft.com/office/powerpoint/2010/main" val="40954486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3</a:t>
            </a:fld>
            <a:endParaRPr lang="en-US" dirty="0">
              <a:solidFill>
                <a:srgbClr val="6E6F73"/>
              </a:solidFill>
            </a:endParaRPr>
          </a:p>
        </p:txBody>
      </p:sp>
    </p:spTree>
    <p:extLst>
      <p:ext uri="{BB962C8B-B14F-4D97-AF65-F5344CB8AC3E}">
        <p14:creationId xmlns:p14="http://schemas.microsoft.com/office/powerpoint/2010/main" val="12820582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4</a:t>
            </a:fld>
            <a:endParaRPr lang="en-US" dirty="0">
              <a:solidFill>
                <a:srgbClr val="6E6F73"/>
              </a:solidFill>
            </a:endParaRPr>
          </a:p>
        </p:txBody>
      </p:sp>
    </p:spTree>
    <p:extLst>
      <p:ext uri="{BB962C8B-B14F-4D97-AF65-F5344CB8AC3E}">
        <p14:creationId xmlns:p14="http://schemas.microsoft.com/office/powerpoint/2010/main" val="40954486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5</a:t>
            </a:fld>
            <a:endParaRPr lang="en-US" dirty="0">
              <a:solidFill>
                <a:srgbClr val="6E6F73"/>
              </a:solidFill>
            </a:endParaRPr>
          </a:p>
        </p:txBody>
      </p:sp>
    </p:spTree>
    <p:extLst>
      <p:ext uri="{BB962C8B-B14F-4D97-AF65-F5344CB8AC3E}">
        <p14:creationId xmlns:p14="http://schemas.microsoft.com/office/powerpoint/2010/main" val="3130285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6</a:t>
            </a:fld>
            <a:endParaRPr lang="en-US" dirty="0">
              <a:solidFill>
                <a:srgbClr val="6E6F73"/>
              </a:solidFill>
            </a:endParaRPr>
          </a:p>
        </p:txBody>
      </p:sp>
    </p:spTree>
    <p:extLst>
      <p:ext uri="{BB962C8B-B14F-4D97-AF65-F5344CB8AC3E}">
        <p14:creationId xmlns:p14="http://schemas.microsoft.com/office/powerpoint/2010/main" val="22593742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7</a:t>
            </a:fld>
            <a:endParaRPr lang="en-US" dirty="0">
              <a:solidFill>
                <a:srgbClr val="6E6F73"/>
              </a:solidFill>
            </a:endParaRPr>
          </a:p>
        </p:txBody>
      </p:sp>
    </p:spTree>
    <p:extLst>
      <p:ext uri="{BB962C8B-B14F-4D97-AF65-F5344CB8AC3E}">
        <p14:creationId xmlns:p14="http://schemas.microsoft.com/office/powerpoint/2010/main" val="6914156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8</a:t>
            </a:fld>
            <a:endParaRPr lang="en-US" dirty="0">
              <a:solidFill>
                <a:srgbClr val="6E6F73"/>
              </a:solidFill>
            </a:endParaRPr>
          </a:p>
        </p:txBody>
      </p:sp>
    </p:spTree>
    <p:extLst>
      <p:ext uri="{BB962C8B-B14F-4D97-AF65-F5344CB8AC3E}">
        <p14:creationId xmlns:p14="http://schemas.microsoft.com/office/powerpoint/2010/main" val="13522014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9</a:t>
            </a:fld>
            <a:endParaRPr lang="en-US" dirty="0">
              <a:solidFill>
                <a:srgbClr val="6E6F73"/>
              </a:solidFill>
            </a:endParaRPr>
          </a:p>
        </p:txBody>
      </p:sp>
    </p:spTree>
    <p:extLst>
      <p:ext uri="{BB962C8B-B14F-4D97-AF65-F5344CB8AC3E}">
        <p14:creationId xmlns:p14="http://schemas.microsoft.com/office/powerpoint/2010/main" val="92298347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4.xml"/><Relationship Id="rId4" Type="http://schemas.openxmlformats.org/officeDocument/2006/relationships/image" Target="../media/image2.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 Title Only">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420B4AD4-D276-42F6-830E-EE3504A6BA64}"/>
              </a:ext>
            </a:extLst>
          </p:cNvPr>
          <p:cNvGraphicFramePr>
            <a:graphicFrameLocks noChangeAspect="1"/>
          </p:cNvGraphicFramePr>
          <p:nvPr userDrawn="1">
            <p:custDataLst>
              <p:tags r:id="rId1"/>
            </p:custDataLst>
            <p:extLst>
              <p:ext uri="{D42A27DB-BD31-4B8C-83A1-F6EECF244321}">
                <p14:modId xmlns:p14="http://schemas.microsoft.com/office/powerpoint/2010/main" val="410666165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6" progId="TCLayout.ActiveDocument.1">
                  <p:embed/>
                </p:oleObj>
              </mc:Choice>
              <mc:Fallback>
                <p:oleObj name="think-cell Slide" r:id="rId3" imgW="395" imgH="396" progId="TCLayout.ActiveDocument.1">
                  <p:embed/>
                  <p:pic>
                    <p:nvPicPr>
                      <p:cNvPr id="3" name="Object 2" hidden="1">
                        <a:extLst>
                          <a:ext uri="{FF2B5EF4-FFF2-40B4-BE49-F238E27FC236}">
                            <a16:creationId xmlns:a16="http://schemas.microsoft.com/office/drawing/2014/main" id="{420B4AD4-D276-42F6-830E-EE3504A6BA64}"/>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57" name="Date Placeholder 56"/>
          <p:cNvSpPr>
            <a:spLocks noGrp="1"/>
          </p:cNvSpPr>
          <p:nvPr>
            <p:ph type="dt" sz="half" idx="14"/>
          </p:nvPr>
        </p:nvSpPr>
        <p:spPr/>
        <p:txBody>
          <a:bodyPr/>
          <a:lstStyle>
            <a:lvl1pPr>
              <a:defRPr>
                <a:solidFill>
                  <a:schemeClr val="bg1">
                    <a:lumMod val="50000"/>
                  </a:schemeClr>
                </a:solidFill>
                <a:latin typeface="+mn-lt"/>
                <a:sym typeface="Trebuchet MS" panose="020B0603020202020204" pitchFamily="34" charset="0"/>
              </a:defRPr>
            </a:lvl1pPr>
          </a:lstStyle>
          <a:p>
            <a:endParaRPr lang="en-US" dirty="0">
              <a:solidFill>
                <a:prstClr val="white">
                  <a:lumMod val="50000"/>
                </a:prstClr>
              </a:solidFill>
            </a:endParaRPr>
          </a:p>
        </p:txBody>
      </p:sp>
      <p:sp>
        <p:nvSpPr>
          <p:cNvPr id="7" name="Copyright" hidden="1"/>
          <p:cNvSpPr txBox="1"/>
          <p:nvPr userDrawn="1"/>
        </p:nvSpPr>
        <p:spPr>
          <a:xfrm rot="16200000">
            <a:off x="9486902" y="3922497"/>
            <a:ext cx="5133975" cy="96950"/>
          </a:xfrm>
          <a:prstGeom prst="rect">
            <a:avLst/>
          </a:prstGeom>
          <a:noFill/>
        </p:spPr>
        <p:txBody>
          <a:bodyPr wrap="square" lIns="0" tIns="0" rIns="0" bIns="0" rtlCol="0" anchor="t">
            <a:spAutoFit/>
          </a:bodyPr>
          <a:lstStyle/>
          <a:p>
            <a:pPr defTabSz="914377">
              <a:lnSpc>
                <a:spcPct val="90000"/>
              </a:lnSpc>
              <a:spcAft>
                <a:spcPts val="600"/>
              </a:spcAft>
            </a:pPr>
            <a:r>
              <a:rPr lang="en-US" sz="700" dirty="0">
                <a:solidFill>
                  <a:prstClr val="white">
                    <a:lumMod val="50000"/>
                  </a:prstClr>
                </a:solidFill>
                <a:sym typeface="Trebuchet MS" panose="020B0603020202020204" pitchFamily="34" charset="0"/>
              </a:rPr>
              <a:t>Copyright © 2018 by The Boston Consulting Group, Inc. All rights reserved.</a:t>
            </a:r>
          </a:p>
        </p:txBody>
      </p:sp>
      <p:sp>
        <p:nvSpPr>
          <p:cNvPr id="8" name="Title 7"/>
          <p:cNvSpPr>
            <a:spLocks noGrp="1"/>
          </p:cNvSpPr>
          <p:nvPr>
            <p:ph type="title" hasCustomPrompt="1"/>
          </p:nvPr>
        </p:nvSpPr>
        <p:spPr>
          <a:xfrm>
            <a:off x="630001" y="622802"/>
            <a:ext cx="10933351" cy="332399"/>
          </a:xfrm>
        </p:spPr>
        <p:txBody>
          <a:bodyPr vert="horz"/>
          <a:lstStyle>
            <a:lvl1pPr>
              <a:defRPr>
                <a:latin typeface="Meiryo UI" panose="020B0604030504040204" pitchFamily="50" charset="-128"/>
                <a:ea typeface="Meiryo UI" panose="020B0604030504040204" pitchFamily="50" charset="-128"/>
                <a:sym typeface="Trebuchet MS" panose="020B0603020202020204" pitchFamily="34" charset="0"/>
              </a:defRPr>
            </a:lvl1pPr>
          </a:lstStyle>
          <a:p>
            <a:r>
              <a:rPr lang="en-US" dirty="0"/>
              <a:t>Click to add title</a:t>
            </a:r>
          </a:p>
        </p:txBody>
      </p:sp>
    </p:spTree>
    <p:extLst>
      <p:ext uri="{BB962C8B-B14F-4D97-AF65-F5344CB8AC3E}">
        <p14:creationId xmlns:p14="http://schemas.microsoft.com/office/powerpoint/2010/main" val="73326323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extLst>
    <p:ext uri="{DCECCB84-F9BA-43D5-87BE-67443E8EF086}">
      <p15:sldGuideLst xmlns:p15="http://schemas.microsoft.com/office/powerpoint/2012/main">
        <p15:guide id="1" orient="horz" pos="432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D. Blank">
    <p:bg>
      <p:bgPr>
        <a:solidFill>
          <a:schemeClr val="bg1"/>
        </a:solidFill>
        <a:effectLst/>
      </p:bgPr>
    </p:bg>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lvl1pPr>
              <a:defRPr>
                <a:latin typeface="+mn-lt"/>
                <a:sym typeface="Trebuchet MS" panose="020B0603020202020204" pitchFamily="34" charset="0"/>
              </a:defRPr>
            </a:lvl1pPr>
          </a:lstStyle>
          <a:p>
            <a:endParaRPr lang="en-US" dirty="0">
              <a:solidFill>
                <a:prstClr val="white">
                  <a:lumMod val="50000"/>
                </a:prstClr>
              </a:solidFill>
            </a:endParaRPr>
          </a:p>
        </p:txBody>
      </p:sp>
    </p:spTree>
    <p:extLst>
      <p:ext uri="{BB962C8B-B14F-4D97-AF65-F5344CB8AC3E}">
        <p14:creationId xmlns:p14="http://schemas.microsoft.com/office/powerpoint/2010/main" val="391424113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oleObject" Target="../embeddings/oleObject1.bin"/><Relationship Id="rId5" Type="http://schemas.openxmlformats.org/officeDocument/2006/relationships/tags" Target="../tags/tag3.xml"/><Relationship Id="rId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4"/>
            </p:custDataLst>
            <p:extLst>
              <p:ext uri="{D42A27DB-BD31-4B8C-83A1-F6EECF244321}">
                <p14:modId xmlns:p14="http://schemas.microsoft.com/office/powerpoint/2010/main" val="684960958"/>
              </p:ext>
            </p:extLst>
          </p:nvPr>
        </p:nvGraphicFramePr>
        <p:xfrm>
          <a:off x="1589" y="1589"/>
          <a:ext cx="1587" cy="1587"/>
        </p:xfrm>
        <a:graphic>
          <a:graphicData uri="http://schemas.openxmlformats.org/presentationml/2006/ole">
            <mc:AlternateContent xmlns:mc="http://schemas.openxmlformats.org/markup-compatibility/2006">
              <mc:Choice xmlns:v="urn:schemas-microsoft-com:vml" Requires="v">
                <p:oleObj name="think-cell Slide" r:id="rId6" imgW="270" imgH="270" progId="TCLayout.ActiveDocument.1">
                  <p:embed/>
                </p:oleObj>
              </mc:Choice>
              <mc:Fallback>
                <p:oleObj name="think-cell Slide" r:id="rId6" imgW="270" imgH="270" progId="TCLayout.ActiveDocument.1">
                  <p:embed/>
                  <p:pic>
                    <p:nvPicPr>
                      <p:cNvPr id="2" name="Object 1" hidden="1"/>
                      <p:cNvPicPr/>
                      <p:nvPr/>
                    </p:nvPicPr>
                    <p:blipFill>
                      <a:blip r:embed="rId7"/>
                      <a:stretch>
                        <a:fillRect/>
                      </a:stretch>
                    </p:blipFill>
                    <p:spPr>
                      <a:xfrm>
                        <a:off x="1589" y="1589"/>
                        <a:ext cx="1587" cy="1587"/>
                      </a:xfrm>
                      <a:prstGeom prst="rect">
                        <a:avLst/>
                      </a:prstGeom>
                    </p:spPr>
                  </p:pic>
                </p:oleObj>
              </mc:Fallback>
            </mc:AlternateContent>
          </a:graphicData>
        </a:graphic>
      </p:graphicFrame>
      <p:sp>
        <p:nvSpPr>
          <p:cNvPr id="3" name="Rectangle 2" hidden="1"/>
          <p:cNvSpPr/>
          <p:nvPr userDrawn="1">
            <p:custDataLst>
              <p:tags r:id="rId5"/>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90000"/>
              </a:lnSpc>
              <a:spcBef>
                <a:spcPct val="0"/>
              </a:spcBef>
              <a:spcAft>
                <a:spcPct val="0"/>
              </a:spcAft>
            </a:pPr>
            <a:endParaRPr kumimoji="1" lang="en-US" sz="2400" b="0" i="0" baseline="0" dirty="0" err="1">
              <a:solidFill>
                <a:srgbClr val="FFFFFF"/>
              </a:solidFill>
              <a:latin typeface="Trebuchet MS" panose="020B0603020202020204" pitchFamily="34" charset="0"/>
              <a:ea typeface="+mj-ea"/>
              <a:cs typeface="+mj-cs"/>
              <a:sym typeface="Trebuchet MS" panose="020B0603020202020204" pitchFamily="34" charset="0"/>
            </a:endParaRPr>
          </a:p>
        </p:txBody>
      </p:sp>
      <p:sp>
        <p:nvSpPr>
          <p:cNvPr id="11" name="Date Placeholder 3"/>
          <p:cNvSpPr>
            <a:spLocks noGrp="1"/>
          </p:cNvSpPr>
          <p:nvPr>
            <p:ph type="dt" sz="half" idx="2"/>
          </p:nvPr>
        </p:nvSpPr>
        <p:spPr>
          <a:xfrm>
            <a:off x="9677401" y="6405036"/>
            <a:ext cx="1482051" cy="153888"/>
          </a:xfrm>
          <a:prstGeom prst="rect">
            <a:avLst/>
          </a:prstGeom>
        </p:spPr>
        <p:txBody>
          <a:bodyPr vert="horz" wrap="square" lIns="0" tIns="0" rIns="0" bIns="0" rtlCol="0" anchor="b">
            <a:spAutoFit/>
          </a:bodyPr>
          <a:lstStyle>
            <a:lvl1pPr algn="r">
              <a:defRPr sz="1000">
                <a:solidFill>
                  <a:schemeClr val="bg1">
                    <a:lumMod val="50000"/>
                  </a:schemeClr>
                </a:solidFill>
                <a:latin typeface="+mn-lt"/>
                <a:sym typeface="Trebuchet MS" panose="020B0603020202020204" pitchFamily="34" charset="0"/>
              </a:defRPr>
            </a:lvl1pPr>
          </a:lstStyle>
          <a:p>
            <a:pPr defTabSz="914377"/>
            <a:endParaRPr lang="en-US" dirty="0">
              <a:solidFill>
                <a:prstClr val="white">
                  <a:lumMod val="50000"/>
                </a:prstClr>
              </a:solidFill>
            </a:endParaRPr>
          </a:p>
        </p:txBody>
      </p:sp>
      <p:sp>
        <p:nvSpPr>
          <p:cNvPr id="9" name="Title Placeholder 1"/>
          <p:cNvSpPr>
            <a:spLocks noGrp="1"/>
          </p:cNvSpPr>
          <p:nvPr>
            <p:ph type="title"/>
          </p:nvPr>
        </p:nvSpPr>
        <p:spPr>
          <a:xfrm>
            <a:off x="630001" y="622802"/>
            <a:ext cx="10933351" cy="332399"/>
          </a:xfrm>
          <a:prstGeom prst="rect">
            <a:avLst/>
          </a:prstGeom>
        </p:spPr>
        <p:txBody>
          <a:bodyPr vert="horz" wrap="square" lIns="0" tIns="0" rIns="0" bIns="0" rtlCol="0" anchor="t">
            <a:spAutoFit/>
          </a:bodyPr>
          <a:lstStyle/>
          <a:p>
            <a:r>
              <a:rPr lang="en-US" dirty="0"/>
              <a:t>Click to add title</a:t>
            </a:r>
          </a:p>
        </p:txBody>
      </p:sp>
      <p:sp>
        <p:nvSpPr>
          <p:cNvPr id="4" name="Text Placeholder 3"/>
          <p:cNvSpPr>
            <a:spLocks noGrp="1"/>
          </p:cNvSpPr>
          <p:nvPr>
            <p:ph type="body" idx="1"/>
          </p:nvPr>
        </p:nvSpPr>
        <p:spPr>
          <a:xfrm>
            <a:off x="630001" y="1825625"/>
            <a:ext cx="10933351" cy="4351339"/>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p:txBody>
      </p:sp>
      <p:sp>
        <p:nvSpPr>
          <p:cNvPr id="6" name="TextBox 5"/>
          <p:cNvSpPr txBox="1"/>
          <p:nvPr userDrawn="1"/>
        </p:nvSpPr>
        <p:spPr>
          <a:xfrm>
            <a:off x="11055351" y="6353804"/>
            <a:ext cx="508000" cy="205121"/>
          </a:xfrm>
          <a:prstGeom prst="rect">
            <a:avLst/>
          </a:prstGeom>
          <a:noFill/>
        </p:spPr>
        <p:txBody>
          <a:bodyPr wrap="square" lIns="0" tIns="0" rIns="0" bIns="0" rtlCol="0" anchor="b">
            <a:spAutoFit/>
          </a:bodyPr>
          <a:lstStyle/>
          <a:p>
            <a:pPr algn="r">
              <a:defRPr/>
            </a:pPr>
            <a:fld id="{DFCF27A5-1A5B-48D3-A060-2758FFBB1ADD}" type="slidenum">
              <a:rPr lang="en-US" sz="1333" smtClean="0">
                <a:solidFill>
                  <a:prstClr val="white">
                    <a:lumMod val="50000"/>
                  </a:prstClr>
                </a:solidFill>
                <a:sym typeface="Trebuchet MS" panose="020B0603020202020204" pitchFamily="34" charset="0"/>
              </a:rPr>
              <a:pPr algn="r">
                <a:defRPr/>
              </a:pPr>
              <a:t>‹#›</a:t>
            </a:fld>
            <a:endParaRPr lang="en-US" sz="1333" dirty="0">
              <a:solidFill>
                <a:prstClr val="white">
                  <a:lumMod val="50000"/>
                </a:prstClr>
              </a:solidFill>
              <a:sym typeface="Trebuchet MS" panose="020B0603020202020204" pitchFamily="34" charset="0"/>
            </a:endParaRPr>
          </a:p>
        </p:txBody>
      </p:sp>
    </p:spTree>
    <p:extLst>
      <p:ext uri="{BB962C8B-B14F-4D97-AF65-F5344CB8AC3E}">
        <p14:creationId xmlns:p14="http://schemas.microsoft.com/office/powerpoint/2010/main" val="3323967682"/>
      </p:ext>
    </p:extLst>
  </p:cSld>
  <p:clrMap bg1="lt1" tx1="dk1" bg2="lt2" tx2="dk2" accent1="accent1" accent2="accent2" accent3="accent3" accent4="accent4" accent5="accent5" accent6="accent6" hlink="hlink" folHlink="folHlink"/>
  <p:sldLayoutIdLst>
    <p:sldLayoutId id="2147485174" r:id="rId1"/>
    <p:sldLayoutId id="2147485175" r:id="rId2"/>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sldNum="0" hdr="0" ftr="0" dt="0"/>
  <p:txStyles>
    <p:titleStyle>
      <a:lvl1pPr algn="l" defTabSz="914377" rtl="0" eaLnBrk="1" latinLnBrk="0" hangingPunct="1">
        <a:lnSpc>
          <a:spcPct val="90000"/>
        </a:lnSpc>
        <a:spcBef>
          <a:spcPct val="0"/>
        </a:spcBef>
        <a:buNone/>
        <a:defRPr kumimoji="1"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p:titleStyle>
    <p:bodyStyle>
      <a:lvl1pPr marL="0" indent="0" algn="l" defTabSz="914377" rtl="0" eaLnBrk="1" latinLnBrk="0" hangingPunct="1">
        <a:lnSpc>
          <a:spcPct val="110000"/>
        </a:lnSpc>
        <a:spcBef>
          <a:spcPts val="600"/>
        </a:spcBef>
        <a:spcAft>
          <a:spcPts val="300"/>
        </a:spcAft>
        <a:buFont typeface="Arial" panose="020B0604020202020204" pitchFamily="34" charset="0"/>
        <a:buChar char="​"/>
        <a:defRPr kumimoji="1" lang="en-US" sz="1600" kern="120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1pPr>
      <a:lvl2pPr marL="284393" indent="-172796" algn="l" defTabSz="914377" rtl="0" eaLnBrk="1" latinLnBrk="0" hangingPunct="1">
        <a:lnSpc>
          <a:spcPct val="90000"/>
        </a:lnSpc>
        <a:spcBef>
          <a:spcPts val="0"/>
        </a:spcBef>
        <a:spcAft>
          <a:spcPts val="300"/>
        </a:spcAft>
        <a:buClr>
          <a:schemeClr val="tx2"/>
        </a:buClr>
        <a:buFont typeface="Arial" panose="020B0604020202020204" pitchFamily="34" charset="0"/>
        <a:buChar char="•"/>
        <a:defRPr kumimoji="1" lang="en-US" sz="1600" kern="120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2pPr>
      <a:lvl3pPr marL="511187" indent="-165596" algn="l" defTabSz="914377" rtl="0" eaLnBrk="1" latinLnBrk="0" hangingPunct="1">
        <a:lnSpc>
          <a:spcPct val="90000"/>
        </a:lnSpc>
        <a:spcBef>
          <a:spcPts val="0"/>
        </a:spcBef>
        <a:spcAft>
          <a:spcPts val="300"/>
        </a:spcAft>
        <a:buClr>
          <a:schemeClr val="tx2"/>
        </a:buClr>
        <a:buFont typeface="Trebuchet MS" panose="020B0603020202020204" pitchFamily="34" charset="0"/>
        <a:buChar char="–"/>
        <a:defRPr kumimoji="1" lang="en-US" sz="1600" kern="120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3pPr>
      <a:lvl4pPr marL="0" indent="0" algn="l" defTabSz="914377" rtl="0" eaLnBrk="1" latinLnBrk="0" hangingPunct="1">
        <a:lnSpc>
          <a:spcPct val="110000"/>
        </a:lnSpc>
        <a:spcBef>
          <a:spcPts val="300"/>
        </a:spcBef>
        <a:spcAft>
          <a:spcPts val="300"/>
        </a:spcAft>
        <a:buClr>
          <a:schemeClr val="tx2"/>
        </a:buClr>
        <a:buFont typeface="Arial" panose="020B0604020202020204" pitchFamily="34" charset="0"/>
        <a:buChar char="​"/>
        <a:defRPr kumimoji="1" lang="en-US" sz="1600" kern="1200">
          <a:solidFill>
            <a:schemeClr val="tx2"/>
          </a:solidFill>
          <a:latin typeface="Meiryo UI" panose="020B0604030504040204" pitchFamily="50" charset="-128"/>
          <a:ea typeface="Meiryo UI" panose="020B0604030504040204" pitchFamily="50" charset="-128"/>
          <a:cs typeface="+mn-cs"/>
          <a:sym typeface="Trebuchet MS" panose="020B0603020202020204" pitchFamily="34" charset="0"/>
        </a:defRPr>
      </a:lvl4pPr>
      <a:lvl5pPr marL="0" indent="0" algn="l" defTabSz="914377" rtl="0" eaLnBrk="1" latinLnBrk="0" hangingPunct="1">
        <a:lnSpc>
          <a:spcPct val="100000"/>
        </a:lnSpc>
        <a:spcBef>
          <a:spcPts val="0"/>
        </a:spcBef>
        <a:spcAft>
          <a:spcPts val="300"/>
        </a:spcAft>
        <a:buClrTx/>
        <a:buFont typeface="Arial" panose="020B0604020202020204" pitchFamily="34" charset="0"/>
        <a:buChar char="​"/>
        <a:defRPr kumimoji="1" lang="en-US" sz="1600" b="1" kern="1200" smtClean="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5pPr>
      <a:lvl6pPr marL="269868" indent="-152396" algn="l" defTabSz="914377" rtl="0" eaLnBrk="1" latinLnBrk="0" hangingPunct="1">
        <a:lnSpc>
          <a:spcPct val="90000"/>
        </a:lnSpc>
        <a:spcBef>
          <a:spcPts val="0"/>
        </a:spcBef>
        <a:spcAft>
          <a:spcPts val="600"/>
        </a:spcAft>
        <a:buClr>
          <a:schemeClr val="tx2"/>
        </a:buClr>
        <a:buFont typeface="Arial" panose="020B0604020202020204" pitchFamily="34" charset="0"/>
        <a:buChar char="•"/>
        <a:defRPr kumimoji="1" lang="en-US" sz="1600" kern="1200" smtClean="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6pPr>
      <a:lvl7pPr marL="0" indent="0" algn="l" defTabSz="914377" rtl="0" eaLnBrk="1" latinLnBrk="0" hangingPunct="1">
        <a:lnSpc>
          <a:spcPct val="90000"/>
        </a:lnSpc>
        <a:spcBef>
          <a:spcPts val="900"/>
        </a:spcBef>
        <a:spcAft>
          <a:spcPts val="900"/>
        </a:spcAft>
        <a:buFont typeface="Arial" panose="020B0604020202020204" pitchFamily="34" charset="0"/>
        <a:buChar char="​"/>
        <a:defRPr kumimoji="1" lang="en-US" sz="1600" kern="1200" baseline="0" smtClean="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7pPr>
      <a:lvl8pPr marL="0" indent="0" algn="l" defTabSz="914377" rtl="0" eaLnBrk="1" latinLnBrk="0" hangingPunct="1">
        <a:lnSpc>
          <a:spcPct val="90000"/>
        </a:lnSpc>
        <a:spcBef>
          <a:spcPts val="900"/>
        </a:spcBef>
        <a:spcAft>
          <a:spcPts val="0"/>
        </a:spcAft>
        <a:buFont typeface="Arial" panose="020B0604020202020204" pitchFamily="34" charset="0"/>
        <a:buChar char="​"/>
        <a:defRPr kumimoji="1" lang="en-US" sz="1600" kern="1200" baseline="0" smtClean="0">
          <a:solidFill>
            <a:schemeClr val="tx2"/>
          </a:solidFill>
          <a:latin typeface="Meiryo UI" panose="020B0604030504040204" pitchFamily="50" charset="-128"/>
          <a:ea typeface="Meiryo UI" panose="020B0604030504040204" pitchFamily="50" charset="-128"/>
          <a:cs typeface="+mn-cs"/>
          <a:sym typeface="Trebuchet MS" panose="020B0603020202020204" pitchFamily="34" charset="0"/>
        </a:defRPr>
      </a:lvl8pPr>
      <a:lvl9pPr marL="0" indent="0" algn="l" defTabSz="914377" rtl="0" eaLnBrk="1" latinLnBrk="0" hangingPunct="1">
        <a:lnSpc>
          <a:spcPct val="100000"/>
        </a:lnSpc>
        <a:spcBef>
          <a:spcPts val="0"/>
        </a:spcBef>
        <a:spcAft>
          <a:spcPts val="900"/>
        </a:spcAft>
        <a:buFont typeface="Arial" panose="020B0604020202020204" pitchFamily="34" charset="0"/>
        <a:buChar char="​"/>
        <a:defRPr kumimoji="1" lang="en-US" sz="1600" kern="1200" baseline="0" dirty="0">
          <a:solidFill>
            <a:schemeClr val="tx2"/>
          </a:solidFill>
          <a:latin typeface="Meiryo UI" panose="020B0604030504040204" pitchFamily="50" charset="-128"/>
          <a:ea typeface="Meiryo UI" panose="020B0604030504040204" pitchFamily="50" charset="-128"/>
          <a:cs typeface="+mn-cs"/>
          <a:sym typeface="Trebuchet MS" panose="020B0603020202020204" pitchFamily="34" charset="0"/>
        </a:defRPr>
      </a:lvl9pPr>
    </p:bodyStyle>
    <p:otherStyle>
      <a:defPPr>
        <a:defRPr lang="en-US"/>
      </a:defPPr>
      <a:lvl1pPr marL="0" algn="l" defTabSz="914377" rtl="0" eaLnBrk="1" latinLnBrk="0" hangingPunct="1">
        <a:defRPr kumimoji="1" sz="1800" kern="1200">
          <a:solidFill>
            <a:schemeClr val="tx1"/>
          </a:solidFill>
          <a:latin typeface="+mn-lt"/>
          <a:ea typeface="+mn-ea"/>
          <a:cs typeface="+mn-cs"/>
        </a:defRPr>
      </a:lvl1pPr>
      <a:lvl2pPr marL="457189" algn="l" defTabSz="914377" rtl="0" eaLnBrk="1" latinLnBrk="0" hangingPunct="1">
        <a:defRPr kumimoji="1" sz="1800" kern="1200">
          <a:solidFill>
            <a:schemeClr val="tx1"/>
          </a:solidFill>
          <a:latin typeface="+mn-lt"/>
          <a:ea typeface="+mn-ea"/>
          <a:cs typeface="+mn-cs"/>
        </a:defRPr>
      </a:lvl2pPr>
      <a:lvl3pPr marL="914377" algn="l" defTabSz="914377" rtl="0" eaLnBrk="1" latinLnBrk="0" hangingPunct="1">
        <a:defRPr kumimoji="1" sz="1800" kern="1200">
          <a:solidFill>
            <a:schemeClr val="tx1"/>
          </a:solidFill>
          <a:latin typeface="+mn-lt"/>
          <a:ea typeface="+mn-ea"/>
          <a:cs typeface="+mn-cs"/>
        </a:defRPr>
      </a:lvl3pPr>
      <a:lvl4pPr marL="1371566" algn="l" defTabSz="914377" rtl="0" eaLnBrk="1" latinLnBrk="0" hangingPunct="1">
        <a:defRPr kumimoji="1" sz="1800" kern="1200">
          <a:solidFill>
            <a:schemeClr val="tx1"/>
          </a:solidFill>
          <a:latin typeface="+mn-lt"/>
          <a:ea typeface="+mn-ea"/>
          <a:cs typeface="+mn-cs"/>
        </a:defRPr>
      </a:lvl4pPr>
      <a:lvl5pPr marL="1828754" algn="l" defTabSz="914377" rtl="0" eaLnBrk="1" latinLnBrk="0" hangingPunct="1">
        <a:defRPr kumimoji="1" sz="1800" kern="1200">
          <a:solidFill>
            <a:schemeClr val="tx1"/>
          </a:solidFill>
          <a:latin typeface="+mn-lt"/>
          <a:ea typeface="+mn-ea"/>
          <a:cs typeface="+mn-cs"/>
        </a:defRPr>
      </a:lvl5pPr>
      <a:lvl6pPr marL="2285943" algn="l" defTabSz="914377" rtl="0" eaLnBrk="1" latinLnBrk="0" hangingPunct="1">
        <a:defRPr kumimoji="1" sz="1800" kern="1200">
          <a:solidFill>
            <a:schemeClr val="tx1"/>
          </a:solidFill>
          <a:latin typeface="+mn-lt"/>
          <a:ea typeface="+mn-ea"/>
          <a:cs typeface="+mn-cs"/>
        </a:defRPr>
      </a:lvl6pPr>
      <a:lvl7pPr marL="2743131" algn="l" defTabSz="914377" rtl="0" eaLnBrk="1" latinLnBrk="0" hangingPunct="1">
        <a:defRPr kumimoji="1" sz="1800" kern="1200">
          <a:solidFill>
            <a:schemeClr val="tx1"/>
          </a:solidFill>
          <a:latin typeface="+mn-lt"/>
          <a:ea typeface="+mn-ea"/>
          <a:cs typeface="+mn-cs"/>
        </a:defRPr>
      </a:lvl7pPr>
      <a:lvl8pPr marL="3200320" algn="l" defTabSz="914377" rtl="0" eaLnBrk="1" latinLnBrk="0" hangingPunct="1">
        <a:defRPr kumimoji="1" sz="1800" kern="1200">
          <a:solidFill>
            <a:schemeClr val="tx1"/>
          </a:solidFill>
          <a:latin typeface="+mn-lt"/>
          <a:ea typeface="+mn-ea"/>
          <a:cs typeface="+mn-cs"/>
        </a:defRPr>
      </a:lvl8pPr>
      <a:lvl9pPr marL="3657509" algn="l" defTabSz="914377"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311">
          <p15:clr>
            <a:srgbClr val="F26B43"/>
          </p15:clr>
        </p15:guide>
        <p15:guide id="2" pos="396">
          <p15:clr>
            <a:srgbClr val="F26B43"/>
          </p15:clr>
        </p15:guide>
        <p15:guide id="3" pos="7284">
          <p15:clr>
            <a:srgbClr val="F26B43"/>
          </p15:clr>
        </p15:guide>
        <p15:guide id="4" orient="horz" pos="388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tags" Target="../tags/tag5.xml"/><Relationship Id="rId5" Type="http://schemas.openxmlformats.org/officeDocument/2006/relationships/image" Target="../media/image4.png"/><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image" Target="../media/image5.emf"/><Relationship Id="rId5" Type="http://schemas.openxmlformats.org/officeDocument/2006/relationships/oleObject" Target="../embeddings/oleObject12.bin"/><Relationship Id="rId4"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5.xml"/><Relationship Id="rId1" Type="http://schemas.openxmlformats.org/officeDocument/2006/relationships/tags" Target="../tags/tag24.xml"/><Relationship Id="rId6" Type="http://schemas.openxmlformats.org/officeDocument/2006/relationships/image" Target="../media/image5.emf"/><Relationship Id="rId5" Type="http://schemas.openxmlformats.org/officeDocument/2006/relationships/oleObject" Target="../embeddings/oleObject13.bin"/><Relationship Id="rId4"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7.xml"/><Relationship Id="rId1" Type="http://schemas.openxmlformats.org/officeDocument/2006/relationships/tags" Target="../tags/tag26.xml"/><Relationship Id="rId6" Type="http://schemas.openxmlformats.org/officeDocument/2006/relationships/image" Target="../media/image5.emf"/><Relationship Id="rId5" Type="http://schemas.openxmlformats.org/officeDocument/2006/relationships/oleObject" Target="../embeddings/oleObject14.bin"/><Relationship Id="rId4"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image" Target="../media/image5.emf"/><Relationship Id="rId5" Type="http://schemas.openxmlformats.org/officeDocument/2006/relationships/oleObject" Target="../embeddings/oleObject4.bin"/><Relationship Id="rId4"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image" Target="../media/image5.emf"/><Relationship Id="rId5" Type="http://schemas.openxmlformats.org/officeDocument/2006/relationships/oleObject" Target="../embeddings/oleObject5.bin"/><Relationship Id="rId4"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1.xml"/><Relationship Id="rId1" Type="http://schemas.openxmlformats.org/officeDocument/2006/relationships/tags" Target="../tags/tag10.xml"/><Relationship Id="rId6" Type="http://schemas.openxmlformats.org/officeDocument/2006/relationships/image" Target="../media/image5.emf"/><Relationship Id="rId5" Type="http://schemas.openxmlformats.org/officeDocument/2006/relationships/oleObject" Target="../embeddings/oleObject6.bin"/><Relationship Id="rId4"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image" Target="../media/image5.emf"/><Relationship Id="rId5" Type="http://schemas.openxmlformats.org/officeDocument/2006/relationships/oleObject" Target="../embeddings/oleObject7.bin"/><Relationship Id="rId4"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image" Target="../media/image5.emf"/><Relationship Id="rId5" Type="http://schemas.openxmlformats.org/officeDocument/2006/relationships/oleObject" Target="../embeddings/oleObject8.bin"/><Relationship Id="rId4"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image" Target="../media/image5.emf"/><Relationship Id="rId5" Type="http://schemas.openxmlformats.org/officeDocument/2006/relationships/oleObject" Target="../embeddings/oleObject9.bin"/><Relationship Id="rId4"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image" Target="../media/image5.emf"/><Relationship Id="rId5" Type="http://schemas.openxmlformats.org/officeDocument/2006/relationships/oleObject" Target="../embeddings/oleObject10.bin"/><Relationship Id="rId4"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image" Target="../media/image5.emf"/><Relationship Id="rId5" Type="http://schemas.openxmlformats.org/officeDocument/2006/relationships/oleObject" Target="../embeddings/oleObject11.bin"/><Relationship Id="rId4"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1"/>
            </p:custDataLst>
            <p:extLst>
              <p:ext uri="{D42A27DB-BD31-4B8C-83A1-F6EECF244321}">
                <p14:modId xmlns:p14="http://schemas.microsoft.com/office/powerpoint/2010/main" val="1106610777"/>
              </p:ext>
            </p:extLst>
          </p:nvPr>
        </p:nvGraphicFramePr>
        <p:xfrm>
          <a:off x="1589" y="1589"/>
          <a:ext cx="1587" cy="1587"/>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5" name="Object 4" hidden="1"/>
                      <p:cNvPicPr/>
                      <p:nvPr/>
                    </p:nvPicPr>
                    <p:blipFill>
                      <a:blip r:embed="rId4"/>
                      <a:stretch>
                        <a:fillRect/>
                      </a:stretch>
                    </p:blipFill>
                    <p:spPr>
                      <a:xfrm>
                        <a:off x="1589" y="1589"/>
                        <a:ext cx="1587" cy="1587"/>
                      </a:xfrm>
                      <a:prstGeom prst="rect">
                        <a:avLst/>
                      </a:prstGeom>
                    </p:spPr>
                  </p:pic>
                </p:oleObj>
              </mc:Fallback>
            </mc:AlternateContent>
          </a:graphicData>
        </a:graphic>
      </p:graphicFrame>
      <p:sp>
        <p:nvSpPr>
          <p:cNvPr id="3" name="Title 1"/>
          <p:cNvSpPr txBox="1">
            <a:spLocks/>
          </p:cNvSpPr>
          <p:nvPr/>
        </p:nvSpPr>
        <p:spPr>
          <a:xfrm>
            <a:off x="526419" y="2574918"/>
            <a:ext cx="8424292" cy="1905172"/>
          </a:xfrm>
          <a:prstGeom prst="rect">
            <a:avLst/>
          </a:prstGeom>
        </p:spPr>
        <p:txBody>
          <a:bodyPr lIns="90000">
            <a:noAutofit/>
          </a:bodyPr>
          <a:lstStyle>
            <a:lvl1pPr algn="l" defTabSz="685800" rtl="0" eaLnBrk="1" latinLnBrk="0" hangingPunct="1">
              <a:lnSpc>
                <a:spcPct val="90000"/>
              </a:lnSpc>
              <a:spcBef>
                <a:spcPct val="0"/>
              </a:spcBef>
              <a:buNone/>
              <a:defRPr kumimoji="1" sz="1800" kern="1200">
                <a:solidFill>
                  <a:schemeClr val="tx2"/>
                </a:solidFill>
                <a:latin typeface="+mj-lt"/>
                <a:ea typeface="+mj-ea"/>
                <a:cs typeface="+mj-cs"/>
                <a:sym typeface="Trebuchet MS" panose="020B0603020202020204" pitchFamily="34" charset="0"/>
              </a:defRPr>
            </a:lvl1pPr>
          </a:lstStyle>
          <a:p>
            <a:r>
              <a:rPr lang="ja-JP" altLang="en-US" sz="4267" dirty="0">
                <a:solidFill>
                  <a:srgbClr val="0070C0"/>
                </a:solidFill>
                <a:latin typeface="Meiryo UI" panose="020B0604030504040204" pitchFamily="50" charset="-128"/>
                <a:ea typeface="Meiryo UI" panose="020B0604030504040204" pitchFamily="50" charset="-128"/>
              </a:rPr>
              <a:t>事業名</a:t>
            </a:r>
            <a:endParaRPr lang="en-US" sz="4267" dirty="0">
              <a:solidFill>
                <a:srgbClr val="0070C0"/>
              </a:solidFill>
              <a:latin typeface="Meiryo UI" panose="020B0604030504040204" pitchFamily="50" charset="-128"/>
              <a:ea typeface="Meiryo UI" panose="020B0604030504040204" pitchFamily="50" charset="-128"/>
            </a:endParaRPr>
          </a:p>
        </p:txBody>
      </p:sp>
      <p:sp>
        <p:nvSpPr>
          <p:cNvPr id="4" name="Subtitle 2"/>
          <p:cNvSpPr txBox="1">
            <a:spLocks/>
          </p:cNvSpPr>
          <p:nvPr/>
        </p:nvSpPr>
        <p:spPr>
          <a:xfrm>
            <a:off x="526419" y="4882280"/>
            <a:ext cx="5911326" cy="436195"/>
          </a:xfrm>
          <a:prstGeom prst="rect">
            <a:avLst/>
          </a:prstGeom>
        </p:spPr>
        <p:txBody>
          <a:bodyPr lIns="90000"/>
          <a:lstStyle>
            <a:lvl1pPr marL="0" indent="0" algn="l" defTabSz="685800" rtl="0" eaLnBrk="1" latinLnBrk="0" hangingPunct="1">
              <a:lnSpc>
                <a:spcPct val="110000"/>
              </a:lnSpc>
              <a:spcBef>
                <a:spcPts val="450"/>
              </a:spcBef>
              <a:spcAft>
                <a:spcPts val="225"/>
              </a:spcAft>
              <a:buFont typeface="Arial" panose="020B0604020202020204" pitchFamily="34" charset="0"/>
              <a:buChar char="​"/>
              <a:defRPr kumimoji="1" lang="en-US" sz="900" kern="1200">
                <a:solidFill>
                  <a:schemeClr val="tx1"/>
                </a:solidFill>
                <a:latin typeface="+mn-lt"/>
                <a:ea typeface="+mn-ea"/>
                <a:cs typeface="+mn-cs"/>
                <a:sym typeface="Trebuchet MS" panose="020B0603020202020204" pitchFamily="34" charset="0"/>
              </a:defRPr>
            </a:lvl1pPr>
            <a:lvl2pPr marL="213300" indent="-129600" algn="l" defTabSz="685800" rtl="0" eaLnBrk="1" latinLnBrk="0" hangingPunct="1">
              <a:lnSpc>
                <a:spcPct val="90000"/>
              </a:lnSpc>
              <a:spcBef>
                <a:spcPts val="0"/>
              </a:spcBef>
              <a:spcAft>
                <a:spcPts val="225"/>
              </a:spcAft>
              <a:buClr>
                <a:schemeClr val="tx2"/>
              </a:buClr>
              <a:buFont typeface="Arial" panose="020B0604020202020204" pitchFamily="34" charset="0"/>
              <a:buChar char="•"/>
              <a:defRPr kumimoji="1" lang="en-US" sz="900" kern="1200">
                <a:solidFill>
                  <a:schemeClr val="tx1"/>
                </a:solidFill>
                <a:latin typeface="+mn-lt"/>
                <a:ea typeface="+mn-ea"/>
                <a:cs typeface="+mn-cs"/>
                <a:sym typeface="Trebuchet MS" panose="020B0603020202020204" pitchFamily="34" charset="0"/>
              </a:defRPr>
            </a:lvl2pPr>
            <a:lvl3pPr marL="383400" indent="-124200" algn="l" defTabSz="685800" rtl="0" eaLnBrk="1" latinLnBrk="0" hangingPunct="1">
              <a:lnSpc>
                <a:spcPct val="90000"/>
              </a:lnSpc>
              <a:spcBef>
                <a:spcPts val="0"/>
              </a:spcBef>
              <a:spcAft>
                <a:spcPts val="225"/>
              </a:spcAft>
              <a:buClr>
                <a:schemeClr val="tx2"/>
              </a:buClr>
              <a:buFont typeface="Trebuchet MS" panose="020B0603020202020204" pitchFamily="34" charset="0"/>
              <a:buChar char="–"/>
              <a:defRPr kumimoji="1" lang="en-US" sz="900" kern="1200">
                <a:solidFill>
                  <a:schemeClr val="tx1"/>
                </a:solidFill>
                <a:latin typeface="+mn-lt"/>
                <a:ea typeface="+mn-ea"/>
                <a:cs typeface="+mn-cs"/>
                <a:sym typeface="Trebuchet MS" panose="020B0603020202020204" pitchFamily="34" charset="0"/>
              </a:defRPr>
            </a:lvl3pPr>
            <a:lvl4pPr marL="0" indent="0" algn="l" defTabSz="685800" rtl="0" eaLnBrk="1" latinLnBrk="0" hangingPunct="1">
              <a:lnSpc>
                <a:spcPct val="110000"/>
              </a:lnSpc>
              <a:spcBef>
                <a:spcPts val="225"/>
              </a:spcBef>
              <a:spcAft>
                <a:spcPts val="225"/>
              </a:spcAft>
              <a:buClr>
                <a:schemeClr val="tx2"/>
              </a:buClr>
              <a:buFont typeface="Arial" panose="020B0604020202020204" pitchFamily="34" charset="0"/>
              <a:buChar char="​"/>
              <a:defRPr kumimoji="1" lang="en-US" sz="1200" kern="1200">
                <a:solidFill>
                  <a:schemeClr val="tx2"/>
                </a:solidFill>
                <a:latin typeface="+mn-lt"/>
                <a:ea typeface="+mn-ea"/>
                <a:cs typeface="+mn-cs"/>
                <a:sym typeface="Trebuchet MS" panose="020B0603020202020204" pitchFamily="34" charset="0"/>
              </a:defRPr>
            </a:lvl4pPr>
            <a:lvl5pPr marL="0" indent="0" algn="l" defTabSz="685800" rtl="0" eaLnBrk="1" latinLnBrk="0" hangingPunct="1">
              <a:lnSpc>
                <a:spcPct val="100000"/>
              </a:lnSpc>
              <a:spcBef>
                <a:spcPts val="0"/>
              </a:spcBef>
              <a:spcAft>
                <a:spcPts val="225"/>
              </a:spcAft>
              <a:buClrTx/>
              <a:buFont typeface="Arial" panose="020B0604020202020204" pitchFamily="34" charset="0"/>
              <a:buChar char="​"/>
              <a:defRPr kumimoji="1" lang="en-US" sz="1200" b="1" kern="1200" smtClean="0">
                <a:solidFill>
                  <a:schemeClr val="tx1"/>
                </a:solidFill>
                <a:latin typeface="+mn-lt"/>
                <a:ea typeface="+mn-ea"/>
                <a:cs typeface="+mn-cs"/>
                <a:sym typeface="Trebuchet MS" panose="020B0603020202020204" pitchFamily="34" charset="0"/>
              </a:defRPr>
            </a:lvl5pPr>
            <a:lvl6pPr marL="202406" indent="-114300" algn="l" defTabSz="685800" rtl="0" eaLnBrk="1" latinLnBrk="0" hangingPunct="1">
              <a:lnSpc>
                <a:spcPct val="90000"/>
              </a:lnSpc>
              <a:spcBef>
                <a:spcPts val="0"/>
              </a:spcBef>
              <a:spcAft>
                <a:spcPts val="450"/>
              </a:spcAft>
              <a:buClr>
                <a:schemeClr val="tx2"/>
              </a:buClr>
              <a:buFont typeface="Arial" panose="020B0604020202020204" pitchFamily="34" charset="0"/>
              <a:buChar char="•"/>
              <a:defRPr kumimoji="1" lang="en-US" sz="1200" kern="1200" smtClean="0">
                <a:solidFill>
                  <a:schemeClr val="tx1"/>
                </a:solidFill>
                <a:latin typeface="+mn-lt"/>
                <a:ea typeface="+mn-ea"/>
                <a:cs typeface="+mn-cs"/>
                <a:sym typeface="Trebuchet MS" panose="020B0603020202020204" pitchFamily="34" charset="0"/>
              </a:defRPr>
            </a:lvl6pPr>
            <a:lvl7pPr marL="0" indent="0" algn="l" defTabSz="685800" rtl="0" eaLnBrk="1" latinLnBrk="0" hangingPunct="1">
              <a:lnSpc>
                <a:spcPct val="90000"/>
              </a:lnSpc>
              <a:spcBef>
                <a:spcPts val="675"/>
              </a:spcBef>
              <a:spcAft>
                <a:spcPts val="675"/>
              </a:spcAft>
              <a:buFont typeface="Arial" panose="020B0604020202020204" pitchFamily="34" charset="0"/>
              <a:buChar char="​"/>
              <a:defRPr kumimoji="1" lang="en-US" sz="3300" kern="1200" baseline="0" smtClean="0">
                <a:solidFill>
                  <a:schemeClr val="tx1"/>
                </a:solidFill>
                <a:latin typeface="+mn-lt"/>
                <a:ea typeface="+mn-ea"/>
                <a:cs typeface="+mn-cs"/>
                <a:sym typeface="Trebuchet MS" panose="020B0603020202020204" pitchFamily="34" charset="0"/>
              </a:defRPr>
            </a:lvl7pPr>
            <a:lvl8pPr marL="0" indent="0" algn="l" defTabSz="685800" rtl="0" eaLnBrk="1" latinLnBrk="0" hangingPunct="1">
              <a:lnSpc>
                <a:spcPct val="90000"/>
              </a:lnSpc>
              <a:spcBef>
                <a:spcPts val="675"/>
              </a:spcBef>
              <a:spcAft>
                <a:spcPts val="0"/>
              </a:spcAft>
              <a:buFont typeface="Arial" panose="020B0604020202020204" pitchFamily="34" charset="0"/>
              <a:buChar char="​"/>
              <a:defRPr kumimoji="1" lang="en-US" sz="4050" kern="1200" baseline="0" smtClean="0">
                <a:solidFill>
                  <a:schemeClr val="tx2"/>
                </a:solidFill>
                <a:latin typeface="+mn-lt"/>
                <a:ea typeface="+mn-ea"/>
                <a:cs typeface="+mn-cs"/>
                <a:sym typeface="Trebuchet MS" panose="020B0603020202020204" pitchFamily="34" charset="0"/>
              </a:defRPr>
            </a:lvl8pPr>
            <a:lvl9pPr marL="0" indent="0" algn="l" defTabSz="685800" rtl="0" eaLnBrk="1" latinLnBrk="0" hangingPunct="1">
              <a:lnSpc>
                <a:spcPct val="100000"/>
              </a:lnSpc>
              <a:spcBef>
                <a:spcPts val="0"/>
              </a:spcBef>
              <a:spcAft>
                <a:spcPts val="675"/>
              </a:spcAft>
              <a:buFont typeface="Arial" panose="020B0604020202020204" pitchFamily="34" charset="0"/>
              <a:buChar char="​"/>
              <a:defRPr kumimoji="1" lang="en-US" sz="1800" kern="1200" baseline="0" dirty="0">
                <a:solidFill>
                  <a:schemeClr val="tx2"/>
                </a:solidFill>
                <a:latin typeface="+mn-lt"/>
                <a:ea typeface="+mn-ea"/>
                <a:cs typeface="+mn-cs"/>
                <a:sym typeface="Trebuchet MS" panose="020B0603020202020204" pitchFamily="34" charset="0"/>
              </a:defRPr>
            </a:lvl9pPr>
          </a:lstStyle>
          <a:p>
            <a:pPr>
              <a:buNone/>
            </a:pPr>
            <a:r>
              <a:rPr lang="ja-JP" altLang="en-US" sz="2133" dirty="0">
                <a:solidFill>
                  <a:srgbClr val="0070C0"/>
                </a:solidFill>
                <a:latin typeface="Meiryo UI" panose="020B0604030504040204" pitchFamily="50" charset="-128"/>
                <a:ea typeface="Meiryo UI" panose="020B0604030504040204" pitchFamily="50" charset="-128"/>
              </a:rPr>
              <a:t>事業者名</a:t>
            </a:r>
          </a:p>
        </p:txBody>
      </p:sp>
      <p:sp>
        <p:nvSpPr>
          <p:cNvPr id="6" name="Text Placeholder 3"/>
          <p:cNvSpPr txBox="1">
            <a:spLocks/>
          </p:cNvSpPr>
          <p:nvPr/>
        </p:nvSpPr>
        <p:spPr>
          <a:xfrm>
            <a:off x="526419" y="5984819"/>
            <a:ext cx="6868800" cy="327148"/>
          </a:xfrm>
          <a:prstGeom prst="rect">
            <a:avLst/>
          </a:prstGeom>
        </p:spPr>
        <p:txBody>
          <a:bodyPr lIns="90000"/>
          <a:lstStyle>
            <a:lvl1pPr marL="0" indent="0" algn="l" defTabSz="685800" rtl="0" eaLnBrk="1" latinLnBrk="0" hangingPunct="1">
              <a:lnSpc>
                <a:spcPct val="110000"/>
              </a:lnSpc>
              <a:spcBef>
                <a:spcPts val="450"/>
              </a:spcBef>
              <a:spcAft>
                <a:spcPts val="225"/>
              </a:spcAft>
              <a:buFont typeface="Arial" panose="020B0604020202020204" pitchFamily="34" charset="0"/>
              <a:buChar char="​"/>
              <a:defRPr kumimoji="1" lang="en-US" sz="900" kern="1200">
                <a:solidFill>
                  <a:schemeClr val="tx1"/>
                </a:solidFill>
                <a:latin typeface="+mn-lt"/>
                <a:ea typeface="+mn-ea"/>
                <a:cs typeface="+mn-cs"/>
                <a:sym typeface="Trebuchet MS" panose="020B0603020202020204" pitchFamily="34" charset="0"/>
              </a:defRPr>
            </a:lvl1pPr>
            <a:lvl2pPr marL="213300" indent="-129600" algn="l" defTabSz="685800" rtl="0" eaLnBrk="1" latinLnBrk="0" hangingPunct="1">
              <a:lnSpc>
                <a:spcPct val="90000"/>
              </a:lnSpc>
              <a:spcBef>
                <a:spcPts val="0"/>
              </a:spcBef>
              <a:spcAft>
                <a:spcPts val="225"/>
              </a:spcAft>
              <a:buClr>
                <a:schemeClr val="tx2"/>
              </a:buClr>
              <a:buFont typeface="Arial" panose="020B0604020202020204" pitchFamily="34" charset="0"/>
              <a:buChar char="•"/>
              <a:defRPr kumimoji="1" lang="en-US" sz="900" kern="1200">
                <a:solidFill>
                  <a:schemeClr val="tx1"/>
                </a:solidFill>
                <a:latin typeface="+mn-lt"/>
                <a:ea typeface="+mn-ea"/>
                <a:cs typeface="+mn-cs"/>
                <a:sym typeface="Trebuchet MS" panose="020B0603020202020204" pitchFamily="34" charset="0"/>
              </a:defRPr>
            </a:lvl2pPr>
            <a:lvl3pPr marL="383400" indent="-124200" algn="l" defTabSz="685800" rtl="0" eaLnBrk="1" latinLnBrk="0" hangingPunct="1">
              <a:lnSpc>
                <a:spcPct val="90000"/>
              </a:lnSpc>
              <a:spcBef>
                <a:spcPts val="0"/>
              </a:spcBef>
              <a:spcAft>
                <a:spcPts val="225"/>
              </a:spcAft>
              <a:buClr>
                <a:schemeClr val="tx2"/>
              </a:buClr>
              <a:buFont typeface="Trebuchet MS" panose="020B0603020202020204" pitchFamily="34" charset="0"/>
              <a:buChar char="–"/>
              <a:defRPr kumimoji="1" lang="en-US" sz="900" kern="1200">
                <a:solidFill>
                  <a:schemeClr val="tx1"/>
                </a:solidFill>
                <a:latin typeface="+mn-lt"/>
                <a:ea typeface="+mn-ea"/>
                <a:cs typeface="+mn-cs"/>
                <a:sym typeface="Trebuchet MS" panose="020B0603020202020204" pitchFamily="34" charset="0"/>
              </a:defRPr>
            </a:lvl3pPr>
            <a:lvl4pPr marL="0" indent="0" algn="l" defTabSz="685800" rtl="0" eaLnBrk="1" latinLnBrk="0" hangingPunct="1">
              <a:lnSpc>
                <a:spcPct val="110000"/>
              </a:lnSpc>
              <a:spcBef>
                <a:spcPts val="225"/>
              </a:spcBef>
              <a:spcAft>
                <a:spcPts val="225"/>
              </a:spcAft>
              <a:buClr>
                <a:schemeClr val="tx2"/>
              </a:buClr>
              <a:buFont typeface="Arial" panose="020B0604020202020204" pitchFamily="34" charset="0"/>
              <a:buChar char="​"/>
              <a:defRPr kumimoji="1" lang="en-US" sz="1200" kern="1200">
                <a:solidFill>
                  <a:schemeClr val="tx2"/>
                </a:solidFill>
                <a:latin typeface="+mn-lt"/>
                <a:ea typeface="+mn-ea"/>
                <a:cs typeface="+mn-cs"/>
                <a:sym typeface="Trebuchet MS" panose="020B0603020202020204" pitchFamily="34" charset="0"/>
              </a:defRPr>
            </a:lvl4pPr>
            <a:lvl5pPr marL="0" indent="0" algn="l" defTabSz="685800" rtl="0" eaLnBrk="1" latinLnBrk="0" hangingPunct="1">
              <a:lnSpc>
                <a:spcPct val="100000"/>
              </a:lnSpc>
              <a:spcBef>
                <a:spcPts val="0"/>
              </a:spcBef>
              <a:spcAft>
                <a:spcPts val="225"/>
              </a:spcAft>
              <a:buClrTx/>
              <a:buFont typeface="Arial" panose="020B0604020202020204" pitchFamily="34" charset="0"/>
              <a:buChar char="​"/>
              <a:defRPr kumimoji="1" lang="en-US" sz="1200" b="1" kern="1200" smtClean="0">
                <a:solidFill>
                  <a:schemeClr val="tx1"/>
                </a:solidFill>
                <a:latin typeface="+mn-lt"/>
                <a:ea typeface="+mn-ea"/>
                <a:cs typeface="+mn-cs"/>
                <a:sym typeface="Trebuchet MS" panose="020B0603020202020204" pitchFamily="34" charset="0"/>
              </a:defRPr>
            </a:lvl5pPr>
            <a:lvl6pPr marL="202406" indent="-114300" algn="l" defTabSz="685800" rtl="0" eaLnBrk="1" latinLnBrk="0" hangingPunct="1">
              <a:lnSpc>
                <a:spcPct val="90000"/>
              </a:lnSpc>
              <a:spcBef>
                <a:spcPts val="0"/>
              </a:spcBef>
              <a:spcAft>
                <a:spcPts val="450"/>
              </a:spcAft>
              <a:buClr>
                <a:schemeClr val="tx2"/>
              </a:buClr>
              <a:buFont typeface="Arial" panose="020B0604020202020204" pitchFamily="34" charset="0"/>
              <a:buChar char="•"/>
              <a:defRPr kumimoji="1" lang="en-US" sz="1200" kern="1200" smtClean="0">
                <a:solidFill>
                  <a:schemeClr val="tx1"/>
                </a:solidFill>
                <a:latin typeface="+mn-lt"/>
                <a:ea typeface="+mn-ea"/>
                <a:cs typeface="+mn-cs"/>
                <a:sym typeface="Trebuchet MS" panose="020B0603020202020204" pitchFamily="34" charset="0"/>
              </a:defRPr>
            </a:lvl6pPr>
            <a:lvl7pPr marL="0" indent="0" algn="l" defTabSz="685800" rtl="0" eaLnBrk="1" latinLnBrk="0" hangingPunct="1">
              <a:lnSpc>
                <a:spcPct val="90000"/>
              </a:lnSpc>
              <a:spcBef>
                <a:spcPts val="675"/>
              </a:spcBef>
              <a:spcAft>
                <a:spcPts val="675"/>
              </a:spcAft>
              <a:buFont typeface="Arial" panose="020B0604020202020204" pitchFamily="34" charset="0"/>
              <a:buChar char="​"/>
              <a:defRPr kumimoji="1" lang="en-US" sz="3300" kern="1200" baseline="0" smtClean="0">
                <a:solidFill>
                  <a:schemeClr val="tx1"/>
                </a:solidFill>
                <a:latin typeface="+mn-lt"/>
                <a:ea typeface="+mn-ea"/>
                <a:cs typeface="+mn-cs"/>
                <a:sym typeface="Trebuchet MS" panose="020B0603020202020204" pitchFamily="34" charset="0"/>
              </a:defRPr>
            </a:lvl7pPr>
            <a:lvl8pPr marL="0" indent="0" algn="l" defTabSz="685800" rtl="0" eaLnBrk="1" latinLnBrk="0" hangingPunct="1">
              <a:lnSpc>
                <a:spcPct val="90000"/>
              </a:lnSpc>
              <a:spcBef>
                <a:spcPts val="675"/>
              </a:spcBef>
              <a:spcAft>
                <a:spcPts val="0"/>
              </a:spcAft>
              <a:buFont typeface="Arial" panose="020B0604020202020204" pitchFamily="34" charset="0"/>
              <a:buChar char="​"/>
              <a:defRPr kumimoji="1" lang="en-US" sz="4050" kern="1200" baseline="0" smtClean="0">
                <a:solidFill>
                  <a:schemeClr val="tx2"/>
                </a:solidFill>
                <a:latin typeface="+mn-lt"/>
                <a:ea typeface="+mn-ea"/>
                <a:cs typeface="+mn-cs"/>
                <a:sym typeface="Trebuchet MS" panose="020B0603020202020204" pitchFamily="34" charset="0"/>
              </a:defRPr>
            </a:lvl8pPr>
            <a:lvl9pPr marL="0" indent="0" algn="l" defTabSz="685800" rtl="0" eaLnBrk="1" latinLnBrk="0" hangingPunct="1">
              <a:lnSpc>
                <a:spcPct val="100000"/>
              </a:lnSpc>
              <a:spcBef>
                <a:spcPts val="0"/>
              </a:spcBef>
              <a:spcAft>
                <a:spcPts val="675"/>
              </a:spcAft>
              <a:buFont typeface="Arial" panose="020B0604020202020204" pitchFamily="34" charset="0"/>
              <a:buChar char="​"/>
              <a:defRPr kumimoji="1" lang="en-US" sz="1800" kern="1200" baseline="0" dirty="0">
                <a:solidFill>
                  <a:schemeClr val="tx2"/>
                </a:solidFill>
                <a:latin typeface="+mn-lt"/>
                <a:ea typeface="+mn-ea"/>
                <a:cs typeface="+mn-cs"/>
                <a:sym typeface="Trebuchet MS" panose="020B0603020202020204" pitchFamily="34" charset="0"/>
              </a:defRPr>
            </a:lvl9pPr>
          </a:lstStyle>
          <a:p>
            <a:pPr>
              <a:buNone/>
            </a:pPr>
            <a:r>
              <a:rPr lang="ja-JP" altLang="en-US" sz="1400" dirty="0">
                <a:solidFill>
                  <a:srgbClr val="575757"/>
                </a:solidFill>
                <a:latin typeface="Meiryo UI" panose="020B0604030504040204" pitchFamily="50" charset="-128"/>
                <a:ea typeface="Meiryo UI" panose="020B0604030504040204" pitchFamily="50" charset="-128"/>
              </a:rPr>
              <a:t>提案書作成日</a:t>
            </a:r>
            <a:endParaRPr sz="1400" dirty="0">
              <a:solidFill>
                <a:srgbClr val="575757"/>
              </a:solidFill>
              <a:latin typeface="Meiryo UI" panose="020B0604030504040204" pitchFamily="50" charset="-128"/>
              <a:ea typeface="Meiryo UI" panose="020B0604030504040204" pitchFamily="50" charset="-128"/>
            </a:endParaRPr>
          </a:p>
        </p:txBody>
      </p:sp>
      <p:sp>
        <p:nvSpPr>
          <p:cNvPr id="7" name="object 4">
            <a:extLst>
              <a:ext uri="{FF2B5EF4-FFF2-40B4-BE49-F238E27FC236}">
                <a16:creationId xmlns:a16="http://schemas.microsoft.com/office/drawing/2014/main" id="{AA7D24DB-EB24-4470-810B-113EB110A2DF}"/>
              </a:ext>
            </a:extLst>
          </p:cNvPr>
          <p:cNvSpPr/>
          <p:nvPr/>
        </p:nvSpPr>
        <p:spPr>
          <a:xfrm>
            <a:off x="9084529" y="398701"/>
            <a:ext cx="2706971" cy="1496536"/>
          </a:xfrm>
          <a:prstGeom prst="rect">
            <a:avLst/>
          </a:prstGeom>
          <a:blipFill>
            <a:blip r:embed="rId5" cstate="print"/>
            <a:stretch>
              <a:fillRect/>
            </a:stretch>
          </a:blipFill>
        </p:spPr>
        <p:txBody>
          <a:bodyPr wrap="square" lIns="0" tIns="0" rIns="0" bIns="0" rtlCol="0"/>
          <a:lstStyle/>
          <a:p>
            <a:pPr defTabSz="1038925"/>
            <a:endParaRPr sz="1661" dirty="0">
              <a:solidFill>
                <a:srgbClr val="575757"/>
              </a:solidFill>
              <a:latin typeface="メイリオ" panose="020B0604030504040204" pitchFamily="50" charset="-128"/>
              <a:ea typeface="メイリオ" panose="020B0604030504040204" pitchFamily="50" charset="-128"/>
            </a:endParaRPr>
          </a:p>
        </p:txBody>
      </p:sp>
      <p:sp>
        <p:nvSpPr>
          <p:cNvPr id="8" name="Subtitle 2">
            <a:extLst>
              <a:ext uri="{FF2B5EF4-FFF2-40B4-BE49-F238E27FC236}">
                <a16:creationId xmlns:a16="http://schemas.microsoft.com/office/drawing/2014/main" id="{45C82713-AF57-44D1-A4D1-4645950CFBE3}"/>
              </a:ext>
            </a:extLst>
          </p:cNvPr>
          <p:cNvSpPr txBox="1">
            <a:spLocks/>
          </p:cNvSpPr>
          <p:nvPr/>
        </p:nvSpPr>
        <p:spPr>
          <a:xfrm>
            <a:off x="526418" y="872977"/>
            <a:ext cx="7472273" cy="1088760"/>
          </a:xfrm>
          <a:prstGeom prst="rect">
            <a:avLst/>
          </a:prstGeom>
          <a:ln w="9525" cap="flat" cmpd="sng" algn="ctr">
            <a:solidFill>
              <a:srgbClr val="9A9A9A"/>
            </a:solidFill>
            <a:prstDash val="solid"/>
            <a:round/>
            <a:headEnd type="none" w="med" len="med"/>
            <a:tailEnd type="none" w="med" len="med"/>
          </a:ln>
        </p:spPr>
        <p:txBody>
          <a:bodyPr wrap="square" lIns="90000">
            <a:spAutoFit/>
          </a:bodyPr>
          <a:lstStyle>
            <a:lvl1pPr marL="0" indent="0" algn="l" defTabSz="685800" rtl="0" eaLnBrk="1" latinLnBrk="0" hangingPunct="1">
              <a:lnSpc>
                <a:spcPct val="110000"/>
              </a:lnSpc>
              <a:spcBef>
                <a:spcPts val="450"/>
              </a:spcBef>
              <a:spcAft>
                <a:spcPts val="225"/>
              </a:spcAft>
              <a:buFont typeface="Arial" panose="020B0604020202020204" pitchFamily="34" charset="0"/>
              <a:buChar char="​"/>
              <a:defRPr kumimoji="1" lang="en-US" sz="900" kern="1200">
                <a:solidFill>
                  <a:schemeClr val="tx1"/>
                </a:solidFill>
                <a:latin typeface="+mn-lt"/>
                <a:ea typeface="+mn-ea"/>
                <a:cs typeface="+mn-cs"/>
                <a:sym typeface="Trebuchet MS" panose="020B0603020202020204" pitchFamily="34" charset="0"/>
              </a:defRPr>
            </a:lvl1pPr>
            <a:lvl2pPr marL="213300" indent="-129600" algn="l" defTabSz="685800" rtl="0" eaLnBrk="1" latinLnBrk="0" hangingPunct="1">
              <a:lnSpc>
                <a:spcPct val="90000"/>
              </a:lnSpc>
              <a:spcBef>
                <a:spcPts val="0"/>
              </a:spcBef>
              <a:spcAft>
                <a:spcPts val="225"/>
              </a:spcAft>
              <a:buClr>
                <a:schemeClr val="tx2"/>
              </a:buClr>
              <a:buFont typeface="Arial" panose="020B0604020202020204" pitchFamily="34" charset="0"/>
              <a:buChar char="•"/>
              <a:defRPr kumimoji="1" lang="en-US" sz="900" kern="1200">
                <a:solidFill>
                  <a:schemeClr val="tx1"/>
                </a:solidFill>
                <a:latin typeface="+mn-lt"/>
                <a:ea typeface="+mn-ea"/>
                <a:cs typeface="+mn-cs"/>
                <a:sym typeface="Trebuchet MS" panose="020B0603020202020204" pitchFamily="34" charset="0"/>
              </a:defRPr>
            </a:lvl2pPr>
            <a:lvl3pPr marL="383400" indent="-124200" algn="l" defTabSz="685800" rtl="0" eaLnBrk="1" latinLnBrk="0" hangingPunct="1">
              <a:lnSpc>
                <a:spcPct val="90000"/>
              </a:lnSpc>
              <a:spcBef>
                <a:spcPts val="0"/>
              </a:spcBef>
              <a:spcAft>
                <a:spcPts val="225"/>
              </a:spcAft>
              <a:buClr>
                <a:schemeClr val="tx2"/>
              </a:buClr>
              <a:buFont typeface="Trebuchet MS" panose="020B0603020202020204" pitchFamily="34" charset="0"/>
              <a:buChar char="–"/>
              <a:defRPr kumimoji="1" lang="en-US" sz="900" kern="1200">
                <a:solidFill>
                  <a:schemeClr val="tx1"/>
                </a:solidFill>
                <a:latin typeface="+mn-lt"/>
                <a:ea typeface="+mn-ea"/>
                <a:cs typeface="+mn-cs"/>
                <a:sym typeface="Trebuchet MS" panose="020B0603020202020204" pitchFamily="34" charset="0"/>
              </a:defRPr>
            </a:lvl3pPr>
            <a:lvl4pPr marL="0" indent="0" algn="l" defTabSz="685800" rtl="0" eaLnBrk="1" latinLnBrk="0" hangingPunct="1">
              <a:lnSpc>
                <a:spcPct val="110000"/>
              </a:lnSpc>
              <a:spcBef>
                <a:spcPts val="225"/>
              </a:spcBef>
              <a:spcAft>
                <a:spcPts val="225"/>
              </a:spcAft>
              <a:buClr>
                <a:schemeClr val="tx2"/>
              </a:buClr>
              <a:buFont typeface="Arial" panose="020B0604020202020204" pitchFamily="34" charset="0"/>
              <a:buChar char="​"/>
              <a:defRPr kumimoji="1" lang="en-US" sz="1200" kern="1200">
                <a:solidFill>
                  <a:schemeClr val="tx2"/>
                </a:solidFill>
                <a:latin typeface="+mn-lt"/>
                <a:ea typeface="+mn-ea"/>
                <a:cs typeface="+mn-cs"/>
                <a:sym typeface="Trebuchet MS" panose="020B0603020202020204" pitchFamily="34" charset="0"/>
              </a:defRPr>
            </a:lvl4pPr>
            <a:lvl5pPr marL="0" indent="0" algn="l" defTabSz="685800" rtl="0" eaLnBrk="1" latinLnBrk="0" hangingPunct="1">
              <a:lnSpc>
                <a:spcPct val="100000"/>
              </a:lnSpc>
              <a:spcBef>
                <a:spcPts val="0"/>
              </a:spcBef>
              <a:spcAft>
                <a:spcPts val="225"/>
              </a:spcAft>
              <a:buClrTx/>
              <a:buFont typeface="Arial" panose="020B0604020202020204" pitchFamily="34" charset="0"/>
              <a:buChar char="​"/>
              <a:defRPr kumimoji="1" lang="en-US" sz="1200" b="1" kern="1200" smtClean="0">
                <a:solidFill>
                  <a:schemeClr val="tx1"/>
                </a:solidFill>
                <a:latin typeface="+mn-lt"/>
                <a:ea typeface="+mn-ea"/>
                <a:cs typeface="+mn-cs"/>
                <a:sym typeface="Trebuchet MS" panose="020B0603020202020204" pitchFamily="34" charset="0"/>
              </a:defRPr>
            </a:lvl5pPr>
            <a:lvl6pPr marL="202406" indent="-114300" algn="l" defTabSz="685800" rtl="0" eaLnBrk="1" latinLnBrk="0" hangingPunct="1">
              <a:lnSpc>
                <a:spcPct val="90000"/>
              </a:lnSpc>
              <a:spcBef>
                <a:spcPts val="0"/>
              </a:spcBef>
              <a:spcAft>
                <a:spcPts val="450"/>
              </a:spcAft>
              <a:buClr>
                <a:schemeClr val="tx2"/>
              </a:buClr>
              <a:buFont typeface="Arial" panose="020B0604020202020204" pitchFamily="34" charset="0"/>
              <a:buChar char="•"/>
              <a:defRPr kumimoji="1" lang="en-US" sz="1200" kern="1200" smtClean="0">
                <a:solidFill>
                  <a:schemeClr val="tx1"/>
                </a:solidFill>
                <a:latin typeface="+mn-lt"/>
                <a:ea typeface="+mn-ea"/>
                <a:cs typeface="+mn-cs"/>
                <a:sym typeface="Trebuchet MS" panose="020B0603020202020204" pitchFamily="34" charset="0"/>
              </a:defRPr>
            </a:lvl6pPr>
            <a:lvl7pPr marL="0" indent="0" algn="l" defTabSz="685800" rtl="0" eaLnBrk="1" latinLnBrk="0" hangingPunct="1">
              <a:lnSpc>
                <a:spcPct val="90000"/>
              </a:lnSpc>
              <a:spcBef>
                <a:spcPts val="675"/>
              </a:spcBef>
              <a:spcAft>
                <a:spcPts val="675"/>
              </a:spcAft>
              <a:buFont typeface="Arial" panose="020B0604020202020204" pitchFamily="34" charset="0"/>
              <a:buChar char="​"/>
              <a:defRPr kumimoji="1" lang="en-US" sz="3300" kern="1200" baseline="0" smtClean="0">
                <a:solidFill>
                  <a:schemeClr val="tx1"/>
                </a:solidFill>
                <a:latin typeface="+mn-lt"/>
                <a:ea typeface="+mn-ea"/>
                <a:cs typeface="+mn-cs"/>
                <a:sym typeface="Trebuchet MS" panose="020B0603020202020204" pitchFamily="34" charset="0"/>
              </a:defRPr>
            </a:lvl7pPr>
            <a:lvl8pPr marL="0" indent="0" algn="l" defTabSz="685800" rtl="0" eaLnBrk="1" latinLnBrk="0" hangingPunct="1">
              <a:lnSpc>
                <a:spcPct val="90000"/>
              </a:lnSpc>
              <a:spcBef>
                <a:spcPts val="675"/>
              </a:spcBef>
              <a:spcAft>
                <a:spcPts val="0"/>
              </a:spcAft>
              <a:buFont typeface="Arial" panose="020B0604020202020204" pitchFamily="34" charset="0"/>
              <a:buChar char="​"/>
              <a:defRPr kumimoji="1" lang="en-US" sz="4050" kern="1200" baseline="0" smtClean="0">
                <a:solidFill>
                  <a:schemeClr val="tx2"/>
                </a:solidFill>
                <a:latin typeface="+mn-lt"/>
                <a:ea typeface="+mn-ea"/>
                <a:cs typeface="+mn-cs"/>
                <a:sym typeface="Trebuchet MS" panose="020B0603020202020204" pitchFamily="34" charset="0"/>
              </a:defRPr>
            </a:lvl8pPr>
            <a:lvl9pPr marL="0" indent="0" algn="l" defTabSz="685800" rtl="0" eaLnBrk="1" latinLnBrk="0" hangingPunct="1">
              <a:lnSpc>
                <a:spcPct val="100000"/>
              </a:lnSpc>
              <a:spcBef>
                <a:spcPts val="0"/>
              </a:spcBef>
              <a:spcAft>
                <a:spcPts val="675"/>
              </a:spcAft>
              <a:buFont typeface="Arial" panose="020B0604020202020204" pitchFamily="34" charset="0"/>
              <a:buChar char="​"/>
              <a:defRPr kumimoji="1" lang="en-US" sz="1800" kern="1200" baseline="0" dirty="0">
                <a:solidFill>
                  <a:schemeClr val="tx2"/>
                </a:solidFill>
                <a:latin typeface="+mn-lt"/>
                <a:ea typeface="+mn-ea"/>
                <a:cs typeface="+mn-cs"/>
                <a:sym typeface="Trebuchet MS" panose="020B0603020202020204" pitchFamily="34" charset="0"/>
              </a:defRPr>
            </a:lvl9pPr>
          </a:lstStyle>
          <a:p>
            <a:pPr>
              <a:spcBef>
                <a:spcPts val="0"/>
              </a:spcBef>
              <a:spcAft>
                <a:spcPts val="0"/>
              </a:spcAft>
              <a:buNone/>
            </a:pPr>
            <a:r>
              <a:rPr lang="ja-JP" altLang="en-US" sz="2133" dirty="0">
                <a:solidFill>
                  <a:srgbClr val="0070C0"/>
                </a:solidFill>
                <a:latin typeface="Meiryo UI" panose="020B0604030504040204" pitchFamily="50" charset="-128"/>
                <a:ea typeface="Meiryo UI" panose="020B0604030504040204" pitchFamily="50" charset="-128"/>
              </a:rPr>
              <a:t>公募テーマ：</a:t>
            </a:r>
            <a:r>
              <a:rPr lang="en-US" altLang="ja-JP" sz="2133" dirty="0">
                <a:solidFill>
                  <a:srgbClr val="0070C0"/>
                </a:solidFill>
                <a:latin typeface="Meiryo UI" panose="020B0604030504040204" pitchFamily="50" charset="-128"/>
                <a:ea typeface="Meiryo UI" panose="020B0604030504040204" pitchFamily="50" charset="-128"/>
              </a:rPr>
              <a:t>A. </a:t>
            </a:r>
            <a:r>
              <a:rPr lang="ja-JP" altLang="en-US" sz="2133" dirty="0">
                <a:solidFill>
                  <a:srgbClr val="0070C0"/>
                </a:solidFill>
                <a:latin typeface="Meiryo UI" panose="020B0604030504040204" pitchFamily="50" charset="-128"/>
                <a:ea typeface="Meiryo UI" panose="020B0604030504040204" pitchFamily="50" charset="-128"/>
              </a:rPr>
              <a:t>「教育データ利活用」に関するテーマ</a:t>
            </a:r>
            <a:endParaRPr lang="en-US" altLang="ja-JP" sz="2133" dirty="0">
              <a:solidFill>
                <a:srgbClr val="0070C0"/>
              </a:solidFill>
              <a:latin typeface="Meiryo UI" panose="020B0604030504040204" pitchFamily="50" charset="-128"/>
              <a:ea typeface="Meiryo UI" panose="020B0604030504040204" pitchFamily="50" charset="-128"/>
            </a:endParaRPr>
          </a:p>
          <a:p>
            <a:pPr>
              <a:spcBef>
                <a:spcPts val="0"/>
              </a:spcBef>
              <a:spcAft>
                <a:spcPts val="0"/>
              </a:spcAft>
              <a:buNone/>
            </a:pPr>
            <a:r>
              <a:rPr lang="en-US" altLang="ja-JP" sz="2133" dirty="0">
                <a:solidFill>
                  <a:srgbClr val="0070C0"/>
                </a:solidFill>
                <a:latin typeface="Meiryo UI" panose="020B0604030504040204" pitchFamily="50" charset="-128"/>
                <a:ea typeface="Meiryo UI" panose="020B0604030504040204" pitchFamily="50" charset="-128"/>
              </a:rPr>
              <a:t>               </a:t>
            </a:r>
            <a:r>
              <a:rPr lang="en-US" altLang="ja-JP" sz="1800" dirty="0">
                <a:solidFill>
                  <a:srgbClr val="0070C0"/>
                </a:solidFill>
                <a:latin typeface="Meiryo UI" panose="020B0604030504040204" pitchFamily="50" charset="-128"/>
                <a:ea typeface="Meiryo UI" panose="020B0604030504040204" pitchFamily="50" charset="-128"/>
              </a:rPr>
              <a:t>(a)</a:t>
            </a:r>
            <a:r>
              <a:rPr lang="ja-JP" altLang="en-US" sz="1800" dirty="0">
                <a:solidFill>
                  <a:srgbClr val="0070C0"/>
                </a:solidFill>
                <a:latin typeface="Meiryo UI" panose="020B0604030504040204" pitchFamily="50" charset="-128"/>
                <a:ea typeface="Meiryo UI" panose="020B0604030504040204" pitchFamily="50" charset="-128"/>
              </a:rPr>
              <a:t>複数のデータ連携</a:t>
            </a:r>
            <a:endParaRPr lang="en-US" altLang="ja-JP" sz="1800" dirty="0">
              <a:solidFill>
                <a:srgbClr val="0070C0"/>
              </a:solidFill>
              <a:latin typeface="Meiryo UI" panose="020B0604030504040204" pitchFamily="50" charset="-128"/>
              <a:ea typeface="Meiryo UI" panose="020B0604030504040204" pitchFamily="50" charset="-128"/>
            </a:endParaRPr>
          </a:p>
          <a:p>
            <a:pPr>
              <a:spcBef>
                <a:spcPts val="0"/>
              </a:spcBef>
              <a:spcAft>
                <a:spcPts val="0"/>
              </a:spcAft>
              <a:buNone/>
            </a:pPr>
            <a:r>
              <a:rPr lang="ja-JP" altLang="en-US" sz="1800" dirty="0">
                <a:solidFill>
                  <a:srgbClr val="0070C0"/>
                </a:solidFill>
                <a:latin typeface="Meiryo UI" panose="020B0604030504040204" pitchFamily="50" charset="-128"/>
                <a:ea typeface="Meiryo UI" panose="020B0604030504040204" pitchFamily="50" charset="-128"/>
              </a:rPr>
              <a:t>　　　　　　　　　</a:t>
            </a:r>
            <a:r>
              <a:rPr lang="en-US" altLang="ja-JP" sz="1800" dirty="0">
                <a:solidFill>
                  <a:srgbClr val="0070C0"/>
                </a:solidFill>
                <a:latin typeface="Meiryo UI" panose="020B0604030504040204" pitchFamily="50" charset="-128"/>
                <a:ea typeface="Meiryo UI" panose="020B0604030504040204" pitchFamily="50" charset="-128"/>
              </a:rPr>
              <a:t>(b)</a:t>
            </a:r>
            <a:r>
              <a:rPr lang="ja-JP" altLang="en-US" sz="1800" dirty="0">
                <a:solidFill>
                  <a:srgbClr val="0070C0"/>
                </a:solidFill>
                <a:latin typeface="Meiryo UI" panose="020B0604030504040204" pitchFamily="50" charset="-128"/>
                <a:ea typeface="Meiryo UI" panose="020B0604030504040204" pitchFamily="50" charset="-128"/>
              </a:rPr>
              <a:t>教育データを活用した学習評価</a:t>
            </a:r>
            <a:endParaRPr lang="en-US" altLang="ja-JP" sz="2133" dirty="0">
              <a:solidFill>
                <a:srgbClr val="0070C0"/>
              </a:solidFill>
              <a:latin typeface="Meiryo UI" panose="020B0604030504040204" pitchFamily="50" charset="-128"/>
              <a:ea typeface="Meiryo UI" panose="020B0604030504040204" pitchFamily="50" charset="-128"/>
            </a:endParaRPr>
          </a:p>
        </p:txBody>
      </p:sp>
      <p:sp>
        <p:nvSpPr>
          <p:cNvPr id="9" name="Rectangle 8">
            <a:extLst>
              <a:ext uri="{FF2B5EF4-FFF2-40B4-BE49-F238E27FC236}">
                <a16:creationId xmlns:a16="http://schemas.microsoft.com/office/drawing/2014/main" id="{6FF42735-FEF2-42E6-93AC-5904F5435416}"/>
              </a:ext>
            </a:extLst>
          </p:cNvPr>
          <p:cNvSpPr/>
          <p:nvPr/>
        </p:nvSpPr>
        <p:spPr>
          <a:xfrm>
            <a:off x="8727783" y="2248399"/>
            <a:ext cx="3066473" cy="2169825"/>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本テンプレートはあくまで提案書作成の参考です。大枠の流れ（目次など）を守って頂ければ、詳細な構成・デザインは、ご提案ごとに自由に変えて頂いて構いません。</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当該提案書は</a:t>
            </a:r>
            <a:r>
              <a:rPr kumimoji="1" lang="en-US" altLang="ja-JP" sz="1200" dirty="0">
                <a:solidFill>
                  <a:srgbClr val="FFFFFF"/>
                </a:solidFill>
                <a:latin typeface="Meiryo UI" panose="020B0604030504040204" pitchFamily="50" charset="-128"/>
                <a:ea typeface="Meiryo UI" panose="020B0604030504040204" pitchFamily="50" charset="-128"/>
              </a:rPr>
              <a:t>PowerPoint</a:t>
            </a:r>
            <a:r>
              <a:rPr kumimoji="1" lang="ja-JP" altLang="en-US" sz="1200" dirty="0">
                <a:solidFill>
                  <a:srgbClr val="FFFFFF"/>
                </a:solidFill>
                <a:latin typeface="Meiryo UI" panose="020B0604030504040204" pitchFamily="50" charset="-128"/>
                <a:ea typeface="Meiryo UI" panose="020B0604030504040204" pitchFamily="50" charset="-128"/>
              </a:rPr>
              <a:t>版と</a:t>
            </a:r>
            <a:r>
              <a:rPr kumimoji="1" lang="en-US" altLang="ja-JP" sz="1200" dirty="0">
                <a:solidFill>
                  <a:srgbClr val="FFFFFF"/>
                </a:solidFill>
                <a:latin typeface="Meiryo UI" panose="020B0604030504040204" pitchFamily="50" charset="-128"/>
                <a:ea typeface="Meiryo UI" panose="020B0604030504040204" pitchFamily="50" charset="-128"/>
              </a:rPr>
              <a:t>PDF</a:t>
            </a:r>
            <a:r>
              <a:rPr kumimoji="1" lang="ja-JP" altLang="en-US" sz="1200" dirty="0">
                <a:solidFill>
                  <a:srgbClr val="FFFFFF"/>
                </a:solidFill>
                <a:latin typeface="Meiryo UI" panose="020B0604030504040204" pitchFamily="50" charset="-128"/>
                <a:ea typeface="Meiryo UI" panose="020B0604030504040204" pitchFamily="50" charset="-128"/>
              </a:rPr>
              <a:t>版の</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両方をご提出ください。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また、</a:t>
            </a:r>
            <a:r>
              <a:rPr kumimoji="1" lang="en-US" altLang="ja-JP" sz="1200" dirty="0">
                <a:solidFill>
                  <a:srgbClr val="FFFFFF"/>
                </a:solidFill>
                <a:latin typeface="Meiryo UI" panose="020B0604030504040204" pitchFamily="50" charset="-128"/>
                <a:ea typeface="Meiryo UI" panose="020B0604030504040204" pitchFamily="50" charset="-128"/>
              </a:rPr>
              <a:t>Excel</a:t>
            </a:r>
            <a:r>
              <a:rPr kumimoji="1" lang="ja-JP" altLang="en-US" sz="1200" dirty="0">
                <a:solidFill>
                  <a:srgbClr val="FFFFFF"/>
                </a:solidFill>
                <a:latin typeface="Meiryo UI" panose="020B0604030504040204" pitchFamily="50" charset="-128"/>
                <a:ea typeface="Meiryo UI" panose="020B0604030504040204" pitchFamily="50" charset="-128"/>
              </a:rPr>
              <a:t>の支出計画書を提出することも必須ですのでご留意ください。</a:t>
            </a: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sp>
        <p:nvSpPr>
          <p:cNvPr id="11" name="正方形/長方形 91">
            <a:extLst>
              <a:ext uri="{FF2B5EF4-FFF2-40B4-BE49-F238E27FC236}">
                <a16:creationId xmlns:a16="http://schemas.microsoft.com/office/drawing/2014/main" id="{8996C9C0-8ADA-47C1-AE75-9E7278E667E9}"/>
              </a:ext>
            </a:extLst>
          </p:cNvPr>
          <p:cNvSpPr/>
          <p:nvPr/>
        </p:nvSpPr>
        <p:spPr>
          <a:xfrm>
            <a:off x="6527350" y="5168605"/>
            <a:ext cx="5264150" cy="1169551"/>
          </a:xfrm>
          <a:prstGeom prst="rect">
            <a:avLst/>
          </a:prstGeom>
          <a:solidFill>
            <a:srgbClr val="FFFFFF"/>
          </a:solidFill>
          <a:ln w="9525" cap="rnd" cmpd="sng" algn="ctr">
            <a:solidFill>
              <a:srgbClr val="9A9A9A"/>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108000" lvl="1">
              <a:buClr>
                <a:schemeClr val="tx2"/>
              </a:buClr>
              <a:buSzPct val="100000"/>
            </a:pPr>
            <a:r>
              <a:rPr kumimoji="1" lang="ja-JP" altLang="en-US" sz="1400" dirty="0">
                <a:solidFill>
                  <a:schemeClr val="tx1"/>
                </a:solidFill>
                <a:latin typeface="Trebuchet MS" panose="020B0603020202020204" pitchFamily="34" charset="0"/>
                <a:ea typeface="Meiryo UI" panose="020B0604030504040204" pitchFamily="50" charset="-128"/>
              </a:rPr>
              <a:t>担当者情報</a:t>
            </a:r>
            <a:endParaRPr kumimoji="1" lang="en-US" altLang="ja-JP" sz="14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400" dirty="0">
                <a:solidFill>
                  <a:schemeClr val="tx1"/>
                </a:solidFill>
                <a:latin typeface="Trebuchet MS" panose="020B0603020202020204" pitchFamily="34" charset="0"/>
                <a:ea typeface="Meiryo UI" panose="020B0604030504040204" pitchFamily="50" charset="-128"/>
              </a:rPr>
              <a:t>所属・役職：</a:t>
            </a:r>
            <a:r>
              <a:rPr kumimoji="1" lang="en-US" altLang="ja-JP" sz="1400" dirty="0">
                <a:solidFill>
                  <a:schemeClr val="tx1"/>
                </a:solidFill>
                <a:latin typeface="Trebuchet MS" panose="020B0603020202020204" pitchFamily="34" charset="0"/>
                <a:ea typeface="Meiryo UI" panose="020B0604030504040204" pitchFamily="50" charset="-128"/>
              </a:rPr>
              <a:t>XXX</a:t>
            </a:r>
          </a:p>
          <a:p>
            <a:pPr marL="324000" lvl="1" indent="-216000">
              <a:buClr>
                <a:schemeClr val="tx2"/>
              </a:buClr>
              <a:buSzPct val="100000"/>
              <a:buFont typeface="Trebuchet MS" panose="020B0603020202020204" pitchFamily="34" charset="0"/>
              <a:buChar char="•"/>
            </a:pPr>
            <a:r>
              <a:rPr kumimoji="1" lang="ja-JP" altLang="en-US" sz="1400" dirty="0">
                <a:solidFill>
                  <a:schemeClr val="tx1"/>
                </a:solidFill>
                <a:latin typeface="Trebuchet MS" panose="020B0603020202020204" pitchFamily="34" charset="0"/>
                <a:ea typeface="Meiryo UI" panose="020B0604030504040204" pitchFamily="50" charset="-128"/>
              </a:rPr>
              <a:t>氏名</a:t>
            </a:r>
            <a:r>
              <a:rPr kumimoji="1" lang="en-US" altLang="ja-JP" sz="1400" dirty="0">
                <a:solidFill>
                  <a:schemeClr val="tx1"/>
                </a:solidFill>
                <a:latin typeface="Trebuchet MS" panose="020B0603020202020204" pitchFamily="34" charset="0"/>
                <a:ea typeface="Meiryo UI" panose="020B0604030504040204" pitchFamily="50" charset="-128"/>
              </a:rPr>
              <a:t>(</a:t>
            </a:r>
            <a:r>
              <a:rPr kumimoji="1" lang="ja-JP" altLang="en-US" sz="1400" dirty="0">
                <a:solidFill>
                  <a:schemeClr val="tx1"/>
                </a:solidFill>
                <a:latin typeface="Trebuchet MS" panose="020B0603020202020204" pitchFamily="34" charset="0"/>
                <a:ea typeface="Meiryo UI" panose="020B0604030504040204" pitchFamily="50" charset="-128"/>
              </a:rPr>
              <a:t>フリガナ</a:t>
            </a:r>
            <a:r>
              <a:rPr kumimoji="1" lang="en-US" altLang="ja-JP" sz="1400" dirty="0">
                <a:solidFill>
                  <a:schemeClr val="tx1"/>
                </a:solidFill>
                <a:latin typeface="Trebuchet MS" panose="020B0603020202020204" pitchFamily="34" charset="0"/>
                <a:ea typeface="Meiryo UI" panose="020B0604030504040204" pitchFamily="50" charset="-128"/>
              </a:rPr>
              <a:t>)</a:t>
            </a:r>
            <a:r>
              <a:rPr kumimoji="1" lang="ja-JP" altLang="en-US" sz="1400" dirty="0">
                <a:solidFill>
                  <a:schemeClr val="tx1"/>
                </a:solidFill>
                <a:latin typeface="Trebuchet MS" panose="020B0603020202020204" pitchFamily="34" charset="0"/>
                <a:ea typeface="Meiryo UI" panose="020B0604030504040204" pitchFamily="50" charset="-128"/>
              </a:rPr>
              <a:t>：</a:t>
            </a:r>
            <a:r>
              <a:rPr kumimoji="1" lang="en-US" altLang="ja-JP" sz="1400" dirty="0">
                <a:solidFill>
                  <a:schemeClr val="tx1"/>
                </a:solidFill>
                <a:latin typeface="Trebuchet MS" panose="020B0603020202020204" pitchFamily="34" charset="0"/>
                <a:ea typeface="Meiryo UI" panose="020B0604030504040204" pitchFamily="50" charset="-128"/>
              </a:rPr>
              <a:t>XXX (XXX)</a:t>
            </a:r>
          </a:p>
          <a:p>
            <a:pPr marL="324000" lvl="1" indent="-216000">
              <a:buClr>
                <a:schemeClr val="tx2"/>
              </a:buClr>
              <a:buSzPct val="100000"/>
              <a:buFont typeface="Trebuchet MS" panose="020B0603020202020204" pitchFamily="34" charset="0"/>
              <a:buChar char="•"/>
            </a:pPr>
            <a:r>
              <a:rPr kumimoji="1" lang="ja-JP" altLang="en-US" sz="1400" dirty="0">
                <a:solidFill>
                  <a:schemeClr val="tx1"/>
                </a:solidFill>
                <a:latin typeface="Trebuchet MS" panose="020B0603020202020204" pitchFamily="34" charset="0"/>
                <a:ea typeface="Meiryo UI" panose="020B0604030504040204" pitchFamily="50" charset="-128"/>
              </a:rPr>
              <a:t>メールアドレス：</a:t>
            </a:r>
            <a:r>
              <a:rPr kumimoji="1" lang="en-US" altLang="ja-JP" sz="1400" dirty="0">
                <a:solidFill>
                  <a:schemeClr val="tx1"/>
                </a:solidFill>
                <a:latin typeface="Trebuchet MS" panose="020B0603020202020204" pitchFamily="34" charset="0"/>
                <a:ea typeface="Meiryo UI" panose="020B0604030504040204" pitchFamily="50" charset="-128"/>
              </a:rPr>
              <a:t>XXX</a:t>
            </a:r>
          </a:p>
          <a:p>
            <a:pPr marL="324000" lvl="1" indent="-216000">
              <a:buClr>
                <a:schemeClr val="tx2"/>
              </a:buClr>
              <a:buSzPct val="100000"/>
              <a:buFont typeface="Trebuchet MS" panose="020B0603020202020204" pitchFamily="34" charset="0"/>
              <a:buChar char="•"/>
            </a:pPr>
            <a:r>
              <a:rPr kumimoji="1" lang="ja-JP" altLang="en-US" sz="1400" dirty="0">
                <a:solidFill>
                  <a:schemeClr val="tx1"/>
                </a:solidFill>
                <a:latin typeface="Trebuchet MS" panose="020B0603020202020204" pitchFamily="34" charset="0"/>
                <a:ea typeface="Meiryo UI" panose="020B0604030504040204" pitchFamily="50" charset="-128"/>
              </a:rPr>
              <a:t>電話番号：</a:t>
            </a:r>
            <a:r>
              <a:rPr kumimoji="1" lang="en-US" altLang="ja-JP" sz="1400" dirty="0">
                <a:solidFill>
                  <a:schemeClr val="tx1"/>
                </a:solidFill>
                <a:latin typeface="Trebuchet MS" panose="020B0603020202020204" pitchFamily="34" charset="0"/>
                <a:ea typeface="Meiryo UI" panose="020B0604030504040204" pitchFamily="50" charset="-128"/>
              </a:rPr>
              <a:t>XXX</a:t>
            </a:r>
          </a:p>
        </p:txBody>
      </p:sp>
      <p:sp>
        <p:nvSpPr>
          <p:cNvPr id="12" name="Rectangle 11">
            <a:extLst>
              <a:ext uri="{FF2B5EF4-FFF2-40B4-BE49-F238E27FC236}">
                <a16:creationId xmlns:a16="http://schemas.microsoft.com/office/drawing/2014/main" id="{12E8E300-5126-46A9-A71C-2EA699321973}"/>
              </a:ext>
            </a:extLst>
          </p:cNvPr>
          <p:cNvSpPr/>
          <p:nvPr/>
        </p:nvSpPr>
        <p:spPr>
          <a:xfrm>
            <a:off x="6465454" y="183643"/>
            <a:ext cx="3066473" cy="1092607"/>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公募要領を見た上で、</a:t>
            </a:r>
            <a:r>
              <a:rPr kumimoji="1" lang="en-US" altLang="ja-JP" sz="1200" dirty="0">
                <a:solidFill>
                  <a:srgbClr val="FFFFFF"/>
                </a:solidFill>
                <a:latin typeface="Meiryo UI" panose="020B0604030504040204" pitchFamily="50" charset="-128"/>
                <a:ea typeface="Meiryo UI" panose="020B0604030504040204" pitchFamily="50" charset="-128"/>
              </a:rPr>
              <a:t>(a)(b)</a:t>
            </a:r>
            <a:r>
              <a:rPr kumimoji="1" lang="ja-JP" altLang="en-US" sz="1200" dirty="0">
                <a:solidFill>
                  <a:srgbClr val="FFFFFF"/>
                </a:solidFill>
                <a:latin typeface="Meiryo UI" panose="020B0604030504040204" pitchFamily="50" charset="-128"/>
                <a:ea typeface="Meiryo UI" panose="020B0604030504040204" pitchFamily="50" charset="-128"/>
              </a:rPr>
              <a:t>のうち当てはまるものを記載してください（両方当てはまる場合はこのままでも構いません）</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6784958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348974334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95" imgH="394" progId="TCLayout.ActiveDocument.1">
                  <p:embed/>
                </p:oleObj>
              </mc:Choice>
              <mc:Fallback>
                <p:oleObj name="think-cell Slide" r:id="rId5" imgW="395" imgH="394" progId="TCLayout.ActiveDocument.1">
                  <p:embed/>
                  <p:pic>
                    <p:nvPicPr>
                      <p:cNvPr id="2" name="Object 1"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2"/>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dirty="0"/>
              <a:t>5</a:t>
            </a:r>
            <a:r>
              <a:rPr lang="en-US" altLang="ja-JP" dirty="0">
                <a:ea typeface="Meiryo UI" panose="020B0604030504040204" pitchFamily="50" charset="-128"/>
              </a:rPr>
              <a:t>.</a:t>
            </a:r>
            <a:r>
              <a:rPr lang="ja-JP" altLang="en-US" dirty="0">
                <a:ea typeface="Meiryo UI" panose="020B0604030504040204" pitchFamily="50" charset="-128"/>
              </a:rPr>
              <a:t>期待成果物</a:t>
            </a:r>
            <a:endParaRPr lang="en-US" sz="1600" dirty="0">
              <a:solidFill>
                <a:srgbClr val="575757"/>
              </a:solidFill>
              <a:latin typeface="Trebuchet MS" panose="020B0603020202020204" pitchFamily="34" charset="0"/>
            </a:endParaRPr>
          </a:p>
        </p:txBody>
      </p:sp>
      <p:sp>
        <p:nvSpPr>
          <p:cNvPr id="14" name="正方形/長方形 6">
            <a:extLst>
              <a:ext uri="{FF2B5EF4-FFF2-40B4-BE49-F238E27FC236}">
                <a16:creationId xmlns:a16="http://schemas.microsoft.com/office/drawing/2014/main" id="{B5C955B9-1FDC-41B0-BF72-B2B0B713A4B3}"/>
              </a:ext>
            </a:extLst>
          </p:cNvPr>
          <p:cNvSpPr/>
          <p:nvPr/>
        </p:nvSpPr>
        <p:spPr>
          <a:xfrm>
            <a:off x="630001" y="1676399"/>
            <a:ext cx="10933351" cy="4484689"/>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457200" indent="-457200">
              <a:buSzPct val="100000"/>
              <a:buFont typeface="+mj-lt"/>
              <a:buAutoNum type="arabicPeriod"/>
            </a:pPr>
            <a:r>
              <a:rPr kumimoji="1" lang="ja-JP" altLang="en-US" sz="2000" dirty="0">
                <a:solidFill>
                  <a:schemeClr val="tx1"/>
                </a:solidFill>
                <a:latin typeface="Trebuchet MS" panose="020B0603020202020204" pitchFamily="34" charset="0"/>
                <a:ea typeface="Meiryo UI" panose="020B0604030504040204" pitchFamily="50" charset="-128"/>
              </a:rPr>
              <a:t>教育データを利活用した学びの事例（ユースケース）の仕組みや運用体制等の解説</a:t>
            </a:r>
            <a:endParaRPr kumimoji="1" lang="en-US" altLang="ja-JP" sz="2000" dirty="0">
              <a:solidFill>
                <a:schemeClr val="tx1"/>
              </a:solidFill>
              <a:latin typeface="Trebuchet MS" panose="020B0603020202020204" pitchFamily="34" charset="0"/>
              <a:ea typeface="Meiryo UI" panose="020B0604030504040204" pitchFamily="50" charset="-128"/>
            </a:endParaRPr>
          </a:p>
          <a:p>
            <a:pPr marL="457200" indent="-457200">
              <a:buSzPct val="100000"/>
              <a:buFont typeface="+mj-lt"/>
              <a:buAutoNum type="arabicPeriod"/>
            </a:pPr>
            <a:r>
              <a:rPr kumimoji="1" lang="ja-JP" altLang="en-US" sz="2000" dirty="0">
                <a:solidFill>
                  <a:schemeClr val="tx1"/>
                </a:solidFill>
                <a:latin typeface="Trebuchet MS" panose="020B0603020202020204" pitchFamily="34" charset="0"/>
                <a:ea typeface="Meiryo UI" panose="020B0604030504040204" pitchFamily="50" charset="-128"/>
              </a:rPr>
              <a:t>ユースケースを通じて見出された、教育データ利活用が関係者にもたらす効果・利点、</a:t>
            </a:r>
            <a:br>
              <a:rPr kumimoji="1" lang="en-US" altLang="ja-JP" sz="2000" dirty="0">
                <a:solidFill>
                  <a:schemeClr val="tx1"/>
                </a:solidFill>
                <a:latin typeface="Trebuchet MS" panose="020B0603020202020204" pitchFamily="34" charset="0"/>
                <a:ea typeface="Meiryo UI" panose="020B0604030504040204" pitchFamily="50" charset="-128"/>
              </a:rPr>
            </a:br>
            <a:r>
              <a:rPr kumimoji="1" lang="ja-JP" altLang="en-US" sz="2000" dirty="0">
                <a:solidFill>
                  <a:schemeClr val="tx1"/>
                </a:solidFill>
                <a:latin typeface="Trebuchet MS" panose="020B0603020202020204" pitchFamily="34" charset="0"/>
                <a:ea typeface="Meiryo UI" panose="020B0604030504040204" pitchFamily="50" charset="-128"/>
              </a:rPr>
              <a:t>及び関係者が感じた不安・課題の一覧</a:t>
            </a:r>
            <a:endParaRPr kumimoji="1" lang="en-US" altLang="ja-JP" sz="2000" dirty="0">
              <a:solidFill>
                <a:schemeClr val="tx1"/>
              </a:solidFill>
              <a:latin typeface="Trebuchet MS" panose="020B0603020202020204" pitchFamily="34" charset="0"/>
              <a:ea typeface="Meiryo UI" panose="020B0604030504040204" pitchFamily="50" charset="-128"/>
            </a:endParaRPr>
          </a:p>
          <a:p>
            <a:pPr marL="457200" indent="-457200">
              <a:buSzPct val="100000"/>
              <a:buFont typeface="+mj-lt"/>
              <a:buAutoNum type="arabicPeriod"/>
            </a:pPr>
            <a:r>
              <a:rPr kumimoji="1" lang="ja-JP" altLang="en-US" sz="2000" dirty="0">
                <a:solidFill>
                  <a:schemeClr val="tx1"/>
                </a:solidFill>
                <a:latin typeface="Trebuchet MS" panose="020B0603020202020204" pitchFamily="34" charset="0"/>
                <a:ea typeface="Meiryo UI" panose="020B0604030504040204" pitchFamily="50" charset="-128"/>
              </a:rPr>
              <a:t>実証事業に関わった児童・生徒や教職員の変化（効果検証結果等）</a:t>
            </a:r>
            <a:endParaRPr kumimoji="1" lang="en-US" altLang="ja-JP" sz="2000" dirty="0">
              <a:solidFill>
                <a:schemeClr val="tx1"/>
              </a:solidFill>
              <a:latin typeface="Trebuchet MS" panose="020B0603020202020204" pitchFamily="34" charset="0"/>
              <a:ea typeface="Meiryo UI" panose="020B0604030504040204" pitchFamily="50" charset="-128"/>
            </a:endParaRPr>
          </a:p>
          <a:p>
            <a:pPr marL="457200" indent="-457200">
              <a:buSzPct val="100000"/>
              <a:buFont typeface="+mj-lt"/>
              <a:buAutoNum type="arabicPeriod"/>
            </a:pPr>
            <a:r>
              <a:rPr kumimoji="1" lang="ja-JP" altLang="en-US" sz="2000" dirty="0">
                <a:solidFill>
                  <a:schemeClr val="tx1"/>
                </a:solidFill>
                <a:latin typeface="Trebuchet MS" panose="020B0603020202020204" pitchFamily="34" charset="0"/>
                <a:ea typeface="Meiryo UI" panose="020B0604030504040204" pitchFamily="50" charset="-128"/>
              </a:rPr>
              <a:t>実証結果を普及するにあたっての課題・示唆の整理 </a:t>
            </a:r>
            <a:endParaRPr kumimoji="1" lang="en-US" altLang="ja-JP" sz="2000" dirty="0">
              <a:solidFill>
                <a:schemeClr val="tx1"/>
              </a:solidFill>
              <a:latin typeface="Trebuchet MS" panose="020B0603020202020204" pitchFamily="34" charset="0"/>
              <a:ea typeface="Meiryo UI" panose="020B0604030504040204" pitchFamily="50" charset="-128"/>
            </a:endParaRPr>
          </a:p>
          <a:p>
            <a:pPr marL="457200" indent="-457200">
              <a:buSzPct val="100000"/>
              <a:buFont typeface="+mj-lt"/>
              <a:buAutoNum type="arabicPeriod"/>
            </a:pPr>
            <a:r>
              <a:rPr kumimoji="1" lang="ja-JP" altLang="en-US" sz="2000" dirty="0">
                <a:solidFill>
                  <a:schemeClr val="tx1"/>
                </a:solidFill>
                <a:latin typeface="Trebuchet MS" panose="020B0603020202020204" pitchFamily="34" charset="0"/>
                <a:ea typeface="Meiryo UI" panose="020B0604030504040204" pitchFamily="50" charset="-128"/>
              </a:rPr>
              <a:t>他の学校や民間教育機関が本実証の成果を活用するためのガイドライン</a:t>
            </a:r>
          </a:p>
          <a:p>
            <a:pPr>
              <a:buSzPct val="100000"/>
              <a:buFont typeface="Trebuchet MS" panose="020B0603020202020204" pitchFamily="34" charset="0"/>
              <a:buChar char="​"/>
            </a:pPr>
            <a:endParaRPr kumimoji="1" lang="en-US" altLang="ja-JP" sz="2000" dirty="0">
              <a:solidFill>
                <a:schemeClr val="tx1"/>
              </a:solidFill>
              <a:latin typeface="Trebuchet MS" panose="020B0603020202020204" pitchFamily="34" charset="0"/>
              <a:ea typeface="Meiryo UI" panose="020B0604030504040204" pitchFamily="50" charset="-128"/>
            </a:endParaRPr>
          </a:p>
        </p:txBody>
      </p:sp>
      <p:sp>
        <p:nvSpPr>
          <p:cNvPr id="9" name="Rectangle 24">
            <a:extLst>
              <a:ext uri="{FF2B5EF4-FFF2-40B4-BE49-F238E27FC236}">
                <a16:creationId xmlns:a16="http://schemas.microsoft.com/office/drawing/2014/main" id="{386074D6-DB61-4CC8-B68C-FB156F298C26}"/>
              </a:ext>
            </a:extLst>
          </p:cNvPr>
          <p:cNvSpPr/>
          <p:nvPr/>
        </p:nvSpPr>
        <p:spPr>
          <a:xfrm>
            <a:off x="8958691" y="622802"/>
            <a:ext cx="3066473" cy="1615827"/>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現時点で、どのような成果物を想定しているかを記載ください。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ここに書いているのは事務局の想定している期待成果物ですが、ご提案される事業に合わせて</a:t>
            </a:r>
            <a:r>
              <a:rPr kumimoji="1" lang="ja-JP" altLang="en-US" sz="1200">
                <a:solidFill>
                  <a:srgbClr val="FFFFFF"/>
                </a:solidFill>
                <a:latin typeface="Meiryo UI" panose="020B0604030504040204" pitchFamily="50" charset="-128"/>
                <a:ea typeface="Meiryo UI" panose="020B0604030504040204" pitchFamily="50" charset="-128"/>
              </a:rPr>
              <a:t>、適宜具体化・修正</a:t>
            </a:r>
            <a:r>
              <a:rPr kumimoji="1" lang="ja-JP" altLang="en-US" sz="1200" dirty="0">
                <a:solidFill>
                  <a:srgbClr val="FFFFFF"/>
                </a:solidFill>
                <a:latin typeface="Meiryo UI" panose="020B0604030504040204" pitchFamily="50" charset="-128"/>
                <a:ea typeface="Meiryo UI" panose="020B0604030504040204" pitchFamily="50" charset="-128"/>
              </a:rPr>
              <a:t>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386090116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64863375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95" imgH="394" progId="TCLayout.ActiveDocument.1">
                  <p:embed/>
                </p:oleObj>
              </mc:Choice>
              <mc:Fallback>
                <p:oleObj name="think-cell Slide" r:id="rId5" imgW="395" imgH="394" progId="TCLayout.ActiveDocument.1">
                  <p:embed/>
                  <p:pic>
                    <p:nvPicPr>
                      <p:cNvPr id="2" name="Object 1"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2"/>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dirty="0">
                <a:ea typeface="Meiryo UI" panose="020B0604030504040204" pitchFamily="50" charset="-128"/>
              </a:rPr>
              <a:t>6.</a:t>
            </a:r>
            <a:r>
              <a:rPr lang="ja-JP" altLang="en-US" dirty="0">
                <a:ea typeface="Meiryo UI" panose="020B0604030504040204" pitchFamily="50" charset="-128"/>
              </a:rPr>
              <a:t>個人情報 </a:t>
            </a:r>
            <a:r>
              <a:rPr lang="en-US" altLang="ja-JP" dirty="0">
                <a:ea typeface="Meiryo UI" panose="020B0604030504040204" pitchFamily="50" charset="-128"/>
              </a:rPr>
              <a:t>(</a:t>
            </a:r>
            <a:r>
              <a:rPr lang="ja-JP" altLang="en-US" dirty="0">
                <a:ea typeface="Meiryo UI" panose="020B0604030504040204" pitchFamily="50" charset="-128"/>
              </a:rPr>
              <a:t>受講者の学習履歴 等</a:t>
            </a:r>
            <a:r>
              <a:rPr lang="en-US" altLang="ja-JP" dirty="0">
                <a:ea typeface="Meiryo UI" panose="020B0604030504040204" pitchFamily="50" charset="-128"/>
              </a:rPr>
              <a:t>)</a:t>
            </a:r>
            <a:r>
              <a:rPr lang="ja-JP" altLang="en-US" dirty="0"/>
              <a:t> の取扱い方法</a:t>
            </a:r>
            <a:endParaRPr lang="en-US" sz="1600" dirty="0">
              <a:solidFill>
                <a:srgbClr val="575757"/>
              </a:solidFill>
              <a:latin typeface="Trebuchet MS" panose="020B0603020202020204" pitchFamily="34" charset="0"/>
            </a:endParaRPr>
          </a:p>
        </p:txBody>
      </p:sp>
      <p:sp>
        <p:nvSpPr>
          <p:cNvPr id="26" name="正方形/長方形 6">
            <a:extLst>
              <a:ext uri="{FF2B5EF4-FFF2-40B4-BE49-F238E27FC236}">
                <a16:creationId xmlns:a16="http://schemas.microsoft.com/office/drawing/2014/main" id="{6AEC88CD-F03A-4B06-89B6-8ACA10F383B1}"/>
              </a:ext>
            </a:extLst>
          </p:cNvPr>
          <p:cNvSpPr/>
          <p:nvPr/>
        </p:nvSpPr>
        <p:spPr>
          <a:xfrm>
            <a:off x="630001" y="1694349"/>
            <a:ext cx="10933351" cy="4401205"/>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pPr>
            <a:r>
              <a:rPr kumimoji="1" lang="en-US" altLang="ja-JP" sz="2000" dirty="0">
                <a:solidFill>
                  <a:schemeClr val="tx1"/>
                </a:solidFill>
                <a:latin typeface="Trebuchet MS" panose="020B0603020202020204" pitchFamily="34" charset="0"/>
                <a:ea typeface="Meiryo UI" panose="020B0604030504040204" pitchFamily="50" charset="-128"/>
              </a:rPr>
              <a:t>XXX</a:t>
            </a:r>
          </a:p>
          <a:p>
            <a:pPr marL="324000" lvl="1" indent="-216000">
              <a:buClr>
                <a:schemeClr val="tx2"/>
              </a:buClr>
              <a:buSzPct val="100000"/>
              <a:buFont typeface="Trebuchet MS" panose="020B0603020202020204" pitchFamily="34" charset="0"/>
              <a:buChar char="•"/>
            </a:pPr>
            <a:r>
              <a:rPr kumimoji="1" lang="en-US" altLang="ja-JP" sz="2000" dirty="0">
                <a:solidFill>
                  <a:schemeClr val="tx1"/>
                </a:solidFill>
                <a:latin typeface="Trebuchet MS" panose="020B0603020202020204" pitchFamily="34" charset="0"/>
                <a:ea typeface="Meiryo UI" panose="020B0604030504040204" pitchFamily="50" charset="-128"/>
              </a:rPr>
              <a:t>XXX</a:t>
            </a:r>
          </a:p>
          <a:p>
            <a:pPr marL="648000" lvl="2" indent="-216000">
              <a:buClr>
                <a:schemeClr val="tx2"/>
              </a:buClr>
              <a:buSzPct val="100000"/>
              <a:buFont typeface="Trebuchet MS" panose="020B0603020202020204" pitchFamily="34" charset="0"/>
              <a:buChar char="–"/>
            </a:pPr>
            <a:r>
              <a:rPr kumimoji="1" lang="en-US" altLang="ja-JP" sz="2000" dirty="0">
                <a:solidFill>
                  <a:schemeClr val="tx1"/>
                </a:solidFill>
                <a:latin typeface="Trebuchet MS" panose="020B0603020202020204" pitchFamily="34" charset="0"/>
                <a:ea typeface="Meiryo UI" panose="020B0604030504040204" pitchFamily="50" charset="-128"/>
              </a:rPr>
              <a:t>XXX</a:t>
            </a:r>
          </a:p>
        </p:txBody>
      </p:sp>
      <p:sp>
        <p:nvSpPr>
          <p:cNvPr id="8" name="Rectangle 24">
            <a:extLst>
              <a:ext uri="{FF2B5EF4-FFF2-40B4-BE49-F238E27FC236}">
                <a16:creationId xmlns:a16="http://schemas.microsoft.com/office/drawing/2014/main" id="{F6425C59-755D-4F8F-9CF3-BA70BFD2ACD9}"/>
              </a:ext>
            </a:extLst>
          </p:cNvPr>
          <p:cNvSpPr/>
          <p:nvPr/>
        </p:nvSpPr>
        <p:spPr>
          <a:xfrm>
            <a:off x="8958691" y="622802"/>
            <a:ext cx="3066473" cy="1015663"/>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r>
              <a:rPr kumimoji="1" lang="ja-JP" altLang="en-US" sz="1200" dirty="0">
                <a:solidFill>
                  <a:srgbClr val="FFFFFF"/>
                </a:solidFill>
                <a:latin typeface="Meiryo UI" panose="020B0604030504040204" pitchFamily="50" charset="-128"/>
                <a:ea typeface="Meiryo UI" panose="020B0604030504040204" pitchFamily="50" charset="-128"/>
              </a:rPr>
              <a:t>個人情報に関連する認証の取得状況（</a:t>
            </a:r>
            <a:r>
              <a:rPr kumimoji="1" lang="en-US" altLang="ja-JP" sz="1200" dirty="0" err="1">
                <a:solidFill>
                  <a:srgbClr val="FFFFFF"/>
                </a:solidFill>
                <a:latin typeface="Meiryo UI" panose="020B0604030504040204" pitchFamily="50" charset="-128"/>
                <a:ea typeface="Meiryo UI" panose="020B0604030504040204" pitchFamily="50" charset="-128"/>
              </a:rPr>
              <a:t>JIS</a:t>
            </a:r>
            <a:r>
              <a:rPr kumimoji="1" lang="en-US" altLang="ja-JP" sz="1200" dirty="0">
                <a:solidFill>
                  <a:srgbClr val="FFFFFF"/>
                </a:solidFill>
                <a:latin typeface="Meiryo UI" panose="020B0604030504040204" pitchFamily="50" charset="-128"/>
                <a:ea typeface="Meiryo UI" panose="020B0604030504040204" pitchFamily="50" charset="-128"/>
              </a:rPr>
              <a:t> / ISO </a:t>
            </a:r>
            <a:r>
              <a:rPr kumimoji="1" lang="ja-JP" altLang="en-US" sz="1200" dirty="0">
                <a:solidFill>
                  <a:srgbClr val="FFFFFF"/>
                </a:solidFill>
                <a:latin typeface="Meiryo UI" panose="020B0604030504040204" pitchFamily="50" charset="-128"/>
                <a:ea typeface="Meiryo UI" panose="020B0604030504040204" pitchFamily="50" charset="-128"/>
              </a:rPr>
              <a:t>等）や、それらがない場合は個人情報に関する取扱いマニュアルなどをご記載ください</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51121179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364533377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95" imgH="394" progId="TCLayout.ActiveDocument.1">
                  <p:embed/>
                </p:oleObj>
              </mc:Choice>
              <mc:Fallback>
                <p:oleObj name="think-cell Slide" r:id="rId5" imgW="395" imgH="394" progId="TCLayout.ActiveDocument.1">
                  <p:embed/>
                  <p:pic>
                    <p:nvPicPr>
                      <p:cNvPr id="2" name="Object 1"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2"/>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ja-JP" altLang="en-US" dirty="0">
                <a:ea typeface="Meiryo UI" panose="020B0604030504040204" pitchFamily="50" charset="-128"/>
              </a:rPr>
              <a:t>（参考）支出計画の概要 </a:t>
            </a:r>
            <a:r>
              <a:rPr lang="en-US" altLang="ja-JP" dirty="0">
                <a:ea typeface="Meiryo UI" panose="020B0604030504040204" pitchFamily="50" charset="-128"/>
              </a:rPr>
              <a:t>(</a:t>
            </a:r>
            <a:r>
              <a:rPr lang="ja-JP" altLang="en-US" dirty="0">
                <a:ea typeface="Meiryo UI" panose="020B0604030504040204" pitchFamily="50" charset="-128"/>
              </a:rPr>
              <a:t>詳細な内訳は別紙</a:t>
            </a:r>
            <a:r>
              <a:rPr lang="en-US" altLang="ja-JP" dirty="0">
                <a:ea typeface="Meiryo UI" panose="020B0604030504040204" pitchFamily="50" charset="-128"/>
              </a:rPr>
              <a:t>)</a:t>
            </a:r>
            <a:endParaRPr lang="en-US" sz="1600" dirty="0">
              <a:solidFill>
                <a:srgbClr val="575757"/>
              </a:solidFill>
              <a:latin typeface="Trebuchet MS" panose="020B0603020202020204" pitchFamily="34" charset="0"/>
            </a:endParaRPr>
          </a:p>
        </p:txBody>
      </p:sp>
      <p:graphicFrame>
        <p:nvGraphicFramePr>
          <p:cNvPr id="5" name="Table 5">
            <a:extLst>
              <a:ext uri="{FF2B5EF4-FFF2-40B4-BE49-F238E27FC236}">
                <a16:creationId xmlns:a16="http://schemas.microsoft.com/office/drawing/2014/main" id="{ED10BA07-7AF3-44D7-BDE1-B32BDA882BE0}"/>
              </a:ext>
            </a:extLst>
          </p:cNvPr>
          <p:cNvGraphicFramePr>
            <a:graphicFrameLocks noGrp="1"/>
          </p:cNvGraphicFramePr>
          <p:nvPr>
            <p:extLst>
              <p:ext uri="{D42A27DB-BD31-4B8C-83A1-F6EECF244321}">
                <p14:modId xmlns:p14="http://schemas.microsoft.com/office/powerpoint/2010/main" val="3191743210"/>
              </p:ext>
            </p:extLst>
          </p:nvPr>
        </p:nvGraphicFramePr>
        <p:xfrm>
          <a:off x="1834238" y="1429385"/>
          <a:ext cx="8524877" cy="4450080"/>
        </p:xfrm>
        <a:graphic>
          <a:graphicData uri="http://schemas.openxmlformats.org/drawingml/2006/table">
            <a:tbl>
              <a:tblPr firstRow="1" bandRow="1">
                <a:tableStyleId>{5C22544A-7EE6-4342-B048-85BDC9FD1C3A}</a:tableStyleId>
              </a:tblPr>
              <a:tblGrid>
                <a:gridCol w="3577056">
                  <a:extLst>
                    <a:ext uri="{9D8B030D-6E8A-4147-A177-3AD203B41FA5}">
                      <a16:colId xmlns:a16="http://schemas.microsoft.com/office/drawing/2014/main" val="3481292957"/>
                    </a:ext>
                  </a:extLst>
                </a:gridCol>
                <a:gridCol w="4947821">
                  <a:extLst>
                    <a:ext uri="{9D8B030D-6E8A-4147-A177-3AD203B41FA5}">
                      <a16:colId xmlns:a16="http://schemas.microsoft.com/office/drawing/2014/main" val="472573863"/>
                    </a:ext>
                  </a:extLst>
                </a:gridCol>
              </a:tblGrid>
              <a:tr h="370840">
                <a:tc>
                  <a:txBody>
                    <a:bodyPr/>
                    <a:lstStyle/>
                    <a:p>
                      <a:r>
                        <a:rPr lang="ja-JP" altLang="en-US" dirty="0">
                          <a:solidFill>
                            <a:srgbClr val="575757"/>
                          </a:solidFill>
                          <a:latin typeface="Meiryo UI" panose="020B0604030504040204" pitchFamily="50" charset="-128"/>
                          <a:ea typeface="Meiryo UI" panose="020B0604030504040204" pitchFamily="50" charset="-128"/>
                        </a:rPr>
                        <a:t>支出項目</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r"/>
                      <a:r>
                        <a:rPr lang="ja-JP" altLang="en-US" dirty="0">
                          <a:solidFill>
                            <a:srgbClr val="575757"/>
                          </a:solidFill>
                          <a:latin typeface="Meiryo UI" panose="020B0604030504040204" pitchFamily="50" charset="-128"/>
                          <a:ea typeface="Meiryo UI" panose="020B0604030504040204" pitchFamily="50" charset="-128"/>
                        </a:rPr>
                        <a:t>金額</a:t>
                      </a:r>
                      <a:r>
                        <a:rPr lang="en-US" altLang="ja-JP" dirty="0">
                          <a:solidFill>
                            <a:srgbClr val="575757"/>
                          </a:solidFill>
                          <a:latin typeface="Meiryo UI" panose="020B0604030504040204" pitchFamily="50" charset="-128"/>
                          <a:ea typeface="Meiryo UI" panose="020B0604030504040204" pitchFamily="50" charset="-128"/>
                        </a:rPr>
                        <a:t>(</a:t>
                      </a:r>
                      <a:r>
                        <a:rPr lang="ja-JP" altLang="en-US" dirty="0">
                          <a:solidFill>
                            <a:srgbClr val="575757"/>
                          </a:solidFill>
                          <a:latin typeface="Meiryo UI" panose="020B0604030504040204" pitchFamily="50" charset="-128"/>
                          <a:ea typeface="Meiryo UI" panose="020B0604030504040204" pitchFamily="50" charset="-128"/>
                        </a:rPr>
                        <a:t>円</a:t>
                      </a:r>
                      <a:r>
                        <a:rPr lang="en-US" altLang="ja-JP" dirty="0">
                          <a:solidFill>
                            <a:srgbClr val="575757"/>
                          </a:solidFill>
                          <a:latin typeface="Meiryo UI" panose="020B0604030504040204" pitchFamily="50" charset="-128"/>
                          <a:ea typeface="Meiryo UI" panose="020B0604030504040204" pitchFamily="50" charset="-128"/>
                        </a:rPr>
                        <a:t>)</a:t>
                      </a:r>
                      <a:endParaRPr lang="en-US" dirty="0">
                        <a:solidFill>
                          <a:srgbClr val="575757"/>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57238992"/>
                  </a:ext>
                </a:extLst>
              </a:tr>
              <a:tr h="370840">
                <a:tc>
                  <a:txBody>
                    <a:bodyPr/>
                    <a:lstStyle/>
                    <a:p>
                      <a:r>
                        <a:rPr lang="en-US" altLang="ja-JP" dirty="0">
                          <a:solidFill>
                            <a:srgbClr val="575757"/>
                          </a:solidFill>
                          <a:latin typeface="Meiryo UI" panose="020B0604030504040204" pitchFamily="50" charset="-128"/>
                          <a:ea typeface="Meiryo UI" panose="020B0604030504040204" pitchFamily="50" charset="-128"/>
                        </a:rPr>
                        <a:t>1.</a:t>
                      </a:r>
                      <a:r>
                        <a:rPr lang="ja-JP" altLang="en-US" dirty="0">
                          <a:solidFill>
                            <a:srgbClr val="575757"/>
                          </a:solidFill>
                          <a:latin typeface="Meiryo UI" panose="020B0604030504040204" pitchFamily="50" charset="-128"/>
                          <a:ea typeface="Meiryo UI" panose="020B0604030504040204" pitchFamily="50" charset="-128"/>
                        </a:rPr>
                        <a:t>人件費</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r"/>
                      <a:r>
                        <a:rPr lang="en-US" dirty="0">
                          <a:solidFill>
                            <a:srgbClr val="575757"/>
                          </a:solidFill>
                          <a:latin typeface="Meiryo UI" panose="020B0604030504040204" pitchFamily="50" charset="-128"/>
                          <a:ea typeface="Meiryo UI" panose="020B0604030504040204" pitchFamily="50" charset="-128"/>
                        </a:rPr>
                        <a:t>1,000,000</a:t>
                      </a: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2491662999"/>
                  </a:ext>
                </a:extLst>
              </a:tr>
              <a:tr h="370840">
                <a:tc>
                  <a:txBody>
                    <a:bodyPr/>
                    <a:lstStyle/>
                    <a:p>
                      <a:r>
                        <a:rPr lang="en-US" dirty="0">
                          <a:solidFill>
                            <a:srgbClr val="575757"/>
                          </a:solidFill>
                          <a:latin typeface="Meiryo UI" panose="020B0604030504040204" pitchFamily="50" charset="-128"/>
                          <a:ea typeface="Meiryo UI" panose="020B0604030504040204" pitchFamily="50" charset="-128"/>
                        </a:rPr>
                        <a:t>2.</a:t>
                      </a:r>
                      <a:r>
                        <a:rPr lang="ja-JP" altLang="en-US" dirty="0">
                          <a:solidFill>
                            <a:srgbClr val="575757"/>
                          </a:solidFill>
                          <a:latin typeface="Meiryo UI" panose="020B0604030504040204" pitchFamily="50" charset="-128"/>
                          <a:ea typeface="Meiryo UI" panose="020B0604030504040204" pitchFamily="50" charset="-128"/>
                        </a:rPr>
                        <a:t>事業費</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marL="0" marR="0" lvl="0" indent="0" algn="r" defTabSz="914377" rtl="0" eaLnBrk="1" fontAlgn="auto" latinLnBrk="0" hangingPunct="1">
                        <a:lnSpc>
                          <a:spcPct val="100000"/>
                        </a:lnSpc>
                        <a:spcBef>
                          <a:spcPts val="0"/>
                        </a:spcBef>
                        <a:spcAft>
                          <a:spcPts val="0"/>
                        </a:spcAft>
                        <a:buClrTx/>
                        <a:buSzTx/>
                        <a:buFontTx/>
                        <a:buNone/>
                        <a:tabLst/>
                        <a:defRPr/>
                      </a:pPr>
                      <a:r>
                        <a:rPr lang="en-US" altLang="ja-JP" dirty="0">
                          <a:solidFill>
                            <a:srgbClr val="575757"/>
                          </a:solidFill>
                          <a:latin typeface="Meiryo UI" panose="020B0604030504040204" pitchFamily="50" charset="-128"/>
                          <a:ea typeface="Meiryo UI" panose="020B0604030504040204" pitchFamily="50" charset="-128"/>
                        </a:rPr>
                        <a:t>1,000,000</a:t>
                      </a: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1724170932"/>
                  </a:ext>
                </a:extLst>
              </a:tr>
              <a:tr h="370840">
                <a:tc>
                  <a:txBody>
                    <a:bodyPr/>
                    <a:lstStyle/>
                    <a:p>
                      <a:pPr marL="180975" indent="0"/>
                      <a:r>
                        <a:rPr lang="en-US" altLang="ja-JP" dirty="0">
                          <a:solidFill>
                            <a:srgbClr val="575757"/>
                          </a:solidFill>
                          <a:latin typeface="Meiryo UI" panose="020B0604030504040204" pitchFamily="50" charset="-128"/>
                          <a:ea typeface="Meiryo UI" panose="020B0604030504040204" pitchFamily="50" charset="-128"/>
                        </a:rPr>
                        <a:t>XXX</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dirty="0">
                        <a:solidFill>
                          <a:srgbClr val="575757"/>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66652446"/>
                  </a:ext>
                </a:extLst>
              </a:tr>
              <a:tr h="370840">
                <a:tc>
                  <a:txBody>
                    <a:bodyPr/>
                    <a:lstStyle/>
                    <a:p>
                      <a:pPr marL="180975" indent="0"/>
                      <a:r>
                        <a:rPr lang="en-US" altLang="ja-JP" dirty="0">
                          <a:solidFill>
                            <a:srgbClr val="575757"/>
                          </a:solidFill>
                          <a:latin typeface="Meiryo UI" panose="020B0604030504040204" pitchFamily="50" charset="-128"/>
                          <a:ea typeface="Meiryo UI" panose="020B0604030504040204" pitchFamily="50" charset="-128"/>
                        </a:rPr>
                        <a:t>XXX</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dirty="0">
                        <a:solidFill>
                          <a:srgbClr val="575757"/>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1261779"/>
                  </a:ext>
                </a:extLst>
              </a:tr>
              <a:tr h="370840">
                <a:tc>
                  <a:txBody>
                    <a:bodyPr/>
                    <a:lstStyle/>
                    <a:p>
                      <a:r>
                        <a:rPr lang="en-US" dirty="0">
                          <a:solidFill>
                            <a:srgbClr val="575757"/>
                          </a:solidFill>
                          <a:latin typeface="Meiryo UI" panose="020B0604030504040204" pitchFamily="50" charset="-128"/>
                          <a:ea typeface="Meiryo UI" panose="020B0604030504040204" pitchFamily="50" charset="-128"/>
                        </a:rPr>
                        <a:t>3.</a:t>
                      </a:r>
                      <a:r>
                        <a:rPr lang="ja-JP" altLang="en-US" dirty="0">
                          <a:solidFill>
                            <a:srgbClr val="575757"/>
                          </a:solidFill>
                          <a:latin typeface="Meiryo UI" panose="020B0604030504040204" pitchFamily="50" charset="-128"/>
                          <a:ea typeface="Meiryo UI" panose="020B0604030504040204" pitchFamily="50" charset="-128"/>
                        </a:rPr>
                        <a:t>再委託費</a:t>
                      </a:r>
                      <a:r>
                        <a:rPr lang="en-US" altLang="ja-JP" dirty="0">
                          <a:solidFill>
                            <a:srgbClr val="575757"/>
                          </a:solidFill>
                          <a:latin typeface="Meiryo UI" panose="020B0604030504040204" pitchFamily="50" charset="-128"/>
                          <a:ea typeface="Meiryo UI" panose="020B0604030504040204" pitchFamily="50" charset="-128"/>
                        </a:rPr>
                        <a:t>/</a:t>
                      </a:r>
                      <a:r>
                        <a:rPr lang="ja-JP" altLang="en-US" dirty="0">
                          <a:solidFill>
                            <a:srgbClr val="575757"/>
                          </a:solidFill>
                          <a:latin typeface="Meiryo UI" panose="020B0604030504040204" pitchFamily="50" charset="-128"/>
                          <a:ea typeface="Meiryo UI" panose="020B0604030504040204" pitchFamily="50" charset="-128"/>
                        </a:rPr>
                        <a:t>外注費</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marL="0" marR="0" lvl="0" indent="0" algn="r" defTabSz="914377" rtl="0" eaLnBrk="1" fontAlgn="auto" latinLnBrk="0" hangingPunct="1">
                        <a:lnSpc>
                          <a:spcPct val="100000"/>
                        </a:lnSpc>
                        <a:spcBef>
                          <a:spcPts val="0"/>
                        </a:spcBef>
                        <a:spcAft>
                          <a:spcPts val="0"/>
                        </a:spcAft>
                        <a:buClrTx/>
                        <a:buSzTx/>
                        <a:buFontTx/>
                        <a:buNone/>
                        <a:tabLst/>
                        <a:defRPr/>
                      </a:pPr>
                      <a:r>
                        <a:rPr lang="en-US" altLang="ja-JP" dirty="0">
                          <a:solidFill>
                            <a:srgbClr val="575757"/>
                          </a:solidFill>
                          <a:latin typeface="Meiryo UI" panose="020B0604030504040204" pitchFamily="50" charset="-128"/>
                          <a:ea typeface="Meiryo UI" panose="020B0604030504040204" pitchFamily="50" charset="-128"/>
                        </a:rPr>
                        <a:t>1,000,000</a:t>
                      </a: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3703240054"/>
                  </a:ext>
                </a:extLst>
              </a:tr>
              <a:tr h="370840">
                <a:tc>
                  <a:txBody>
                    <a:bodyPr/>
                    <a:lstStyle/>
                    <a:p>
                      <a:pPr marL="180975" indent="0"/>
                      <a:r>
                        <a:rPr lang="en-US" altLang="ja-JP" dirty="0">
                          <a:solidFill>
                            <a:srgbClr val="575757"/>
                          </a:solidFill>
                          <a:latin typeface="Meiryo UI" panose="020B0604030504040204" pitchFamily="50" charset="-128"/>
                          <a:ea typeface="Meiryo UI" panose="020B0604030504040204" pitchFamily="50" charset="-128"/>
                        </a:rPr>
                        <a:t>XXX</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dirty="0">
                        <a:solidFill>
                          <a:srgbClr val="575757"/>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15933771"/>
                  </a:ext>
                </a:extLst>
              </a:tr>
              <a:tr h="370840">
                <a:tc>
                  <a:txBody>
                    <a:bodyPr/>
                    <a:lstStyle/>
                    <a:p>
                      <a:pPr marL="180975" indent="0"/>
                      <a:r>
                        <a:rPr lang="en-US" altLang="ja-JP" dirty="0">
                          <a:solidFill>
                            <a:srgbClr val="575757"/>
                          </a:solidFill>
                          <a:latin typeface="Meiryo UI" panose="020B0604030504040204" pitchFamily="50" charset="-128"/>
                          <a:ea typeface="Meiryo UI" panose="020B0604030504040204" pitchFamily="50" charset="-128"/>
                        </a:rPr>
                        <a:t>XXX</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dirty="0">
                        <a:solidFill>
                          <a:srgbClr val="575757"/>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94212889"/>
                  </a:ext>
                </a:extLst>
              </a:tr>
              <a:tr h="370840">
                <a:tc>
                  <a:txBody>
                    <a:bodyPr/>
                    <a:lstStyle/>
                    <a:p>
                      <a:r>
                        <a:rPr lang="en-US" altLang="ja-JP" dirty="0">
                          <a:solidFill>
                            <a:srgbClr val="575757"/>
                          </a:solidFill>
                          <a:latin typeface="Meiryo UI" panose="020B0604030504040204" pitchFamily="50" charset="-128"/>
                          <a:ea typeface="Meiryo UI" panose="020B0604030504040204" pitchFamily="50" charset="-128"/>
                        </a:rPr>
                        <a:t>4.</a:t>
                      </a:r>
                      <a:r>
                        <a:rPr lang="ja-JP" altLang="en-US" dirty="0">
                          <a:solidFill>
                            <a:srgbClr val="575757"/>
                          </a:solidFill>
                          <a:latin typeface="Meiryo UI" panose="020B0604030504040204" pitchFamily="50" charset="-128"/>
                          <a:ea typeface="Meiryo UI" panose="020B0604030504040204" pitchFamily="50" charset="-128"/>
                        </a:rPr>
                        <a:t>一般管理費</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marL="0" marR="0" lvl="0" indent="0" algn="r" defTabSz="914377" rtl="0" eaLnBrk="1" fontAlgn="auto" latinLnBrk="0" hangingPunct="1">
                        <a:lnSpc>
                          <a:spcPct val="100000"/>
                        </a:lnSpc>
                        <a:spcBef>
                          <a:spcPts val="0"/>
                        </a:spcBef>
                        <a:spcAft>
                          <a:spcPts val="0"/>
                        </a:spcAft>
                        <a:buClrTx/>
                        <a:buSzTx/>
                        <a:buFontTx/>
                        <a:buNone/>
                        <a:tabLst/>
                        <a:defRPr/>
                      </a:pPr>
                      <a:r>
                        <a:rPr lang="en-US" altLang="ja-JP" dirty="0">
                          <a:solidFill>
                            <a:srgbClr val="575757"/>
                          </a:solidFill>
                          <a:latin typeface="Meiryo UI" panose="020B0604030504040204" pitchFamily="50" charset="-128"/>
                          <a:ea typeface="Meiryo UI" panose="020B0604030504040204" pitchFamily="50" charset="-128"/>
                        </a:rPr>
                        <a:t>100,000</a:t>
                      </a: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2882729986"/>
                  </a:ext>
                </a:extLst>
              </a:tr>
              <a:tr h="370840">
                <a:tc>
                  <a:txBody>
                    <a:bodyPr/>
                    <a:lstStyle/>
                    <a:p>
                      <a:r>
                        <a:rPr lang="en-US" dirty="0">
                          <a:solidFill>
                            <a:srgbClr val="575757"/>
                          </a:solidFill>
                          <a:latin typeface="Meiryo UI" panose="020B0604030504040204" pitchFamily="50" charset="-128"/>
                          <a:ea typeface="Meiryo UI" panose="020B0604030504040204" pitchFamily="50" charset="-128"/>
                        </a:rPr>
                        <a:t>5.</a:t>
                      </a:r>
                      <a:r>
                        <a:rPr lang="ja-JP" altLang="en-US" dirty="0">
                          <a:solidFill>
                            <a:srgbClr val="575757"/>
                          </a:solidFill>
                          <a:latin typeface="Meiryo UI" panose="020B0604030504040204" pitchFamily="50" charset="-128"/>
                          <a:ea typeface="Meiryo UI" panose="020B0604030504040204" pitchFamily="50" charset="-128"/>
                        </a:rPr>
                        <a:t>小計</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marL="0" marR="0" lvl="0" indent="0" algn="r" defTabSz="914377" rtl="0" eaLnBrk="1" fontAlgn="auto" latinLnBrk="0" hangingPunct="1">
                        <a:lnSpc>
                          <a:spcPct val="100000"/>
                        </a:lnSpc>
                        <a:spcBef>
                          <a:spcPts val="0"/>
                        </a:spcBef>
                        <a:spcAft>
                          <a:spcPts val="0"/>
                        </a:spcAft>
                        <a:buClrTx/>
                        <a:buSzTx/>
                        <a:buFontTx/>
                        <a:buNone/>
                        <a:tabLst/>
                        <a:defRPr/>
                      </a:pPr>
                      <a:r>
                        <a:rPr lang="en-US" altLang="ja-JP" dirty="0">
                          <a:solidFill>
                            <a:srgbClr val="575757"/>
                          </a:solidFill>
                          <a:latin typeface="Meiryo UI" panose="020B0604030504040204" pitchFamily="50" charset="-128"/>
                          <a:ea typeface="Meiryo UI" panose="020B0604030504040204" pitchFamily="50" charset="-128"/>
                        </a:rPr>
                        <a:t>3,100,000</a:t>
                      </a: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3997794036"/>
                  </a:ext>
                </a:extLst>
              </a:tr>
              <a:tr h="370840">
                <a:tc>
                  <a:txBody>
                    <a:bodyPr/>
                    <a:lstStyle/>
                    <a:p>
                      <a:r>
                        <a:rPr lang="en-US" dirty="0">
                          <a:solidFill>
                            <a:srgbClr val="575757"/>
                          </a:solidFill>
                          <a:latin typeface="Meiryo UI" panose="020B0604030504040204" pitchFamily="50" charset="-128"/>
                          <a:ea typeface="Meiryo UI" panose="020B0604030504040204" pitchFamily="50" charset="-128"/>
                        </a:rPr>
                        <a:t>6.</a:t>
                      </a:r>
                      <a:r>
                        <a:rPr lang="ja-JP" altLang="en-US" dirty="0">
                          <a:solidFill>
                            <a:srgbClr val="575757"/>
                          </a:solidFill>
                          <a:latin typeface="Meiryo UI" panose="020B0604030504040204" pitchFamily="50" charset="-128"/>
                          <a:ea typeface="Meiryo UI" panose="020B0604030504040204" pitchFamily="50" charset="-128"/>
                        </a:rPr>
                        <a:t>消費税及び地方消費税</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r"/>
                      <a:r>
                        <a:rPr lang="en-US" altLang="ja-JP" dirty="0">
                          <a:solidFill>
                            <a:srgbClr val="575757"/>
                          </a:solidFill>
                          <a:latin typeface="Meiryo UI" panose="020B0604030504040204" pitchFamily="50" charset="-128"/>
                          <a:ea typeface="Meiryo UI" panose="020B0604030504040204" pitchFamily="50" charset="-128"/>
                        </a:rPr>
                        <a:t>310,000</a:t>
                      </a:r>
                      <a:endParaRPr lang="en-US" dirty="0">
                        <a:solidFill>
                          <a:srgbClr val="575757"/>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1729475806"/>
                  </a:ext>
                </a:extLst>
              </a:tr>
              <a:tr h="370840">
                <a:tc>
                  <a:txBody>
                    <a:bodyPr/>
                    <a:lstStyle/>
                    <a:p>
                      <a:r>
                        <a:rPr lang="en-US" dirty="0">
                          <a:solidFill>
                            <a:srgbClr val="575757"/>
                          </a:solidFill>
                          <a:latin typeface="Meiryo UI" panose="020B0604030504040204" pitchFamily="50" charset="-128"/>
                          <a:ea typeface="Meiryo UI" panose="020B0604030504040204" pitchFamily="50" charset="-128"/>
                        </a:rPr>
                        <a:t>7.</a:t>
                      </a:r>
                      <a:r>
                        <a:rPr lang="ja-JP" altLang="en-US" dirty="0">
                          <a:solidFill>
                            <a:srgbClr val="575757"/>
                          </a:solidFill>
                          <a:latin typeface="Meiryo UI" panose="020B0604030504040204" pitchFamily="50" charset="-128"/>
                          <a:ea typeface="Meiryo UI" panose="020B0604030504040204" pitchFamily="50" charset="-128"/>
                        </a:rPr>
                        <a:t>合計</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F2F2F2"/>
                    </a:solidFill>
                  </a:tcPr>
                </a:tc>
                <a:tc>
                  <a:txBody>
                    <a:bodyPr/>
                    <a:lstStyle/>
                    <a:p>
                      <a:pPr marL="0" marR="0" lvl="0" indent="0" algn="r" defTabSz="914377" rtl="0" eaLnBrk="1" fontAlgn="auto" latinLnBrk="0" hangingPunct="1">
                        <a:lnSpc>
                          <a:spcPct val="100000"/>
                        </a:lnSpc>
                        <a:spcBef>
                          <a:spcPts val="0"/>
                        </a:spcBef>
                        <a:spcAft>
                          <a:spcPts val="0"/>
                        </a:spcAft>
                        <a:buClrTx/>
                        <a:buSzTx/>
                        <a:buFontTx/>
                        <a:buNone/>
                        <a:tabLst/>
                        <a:defRPr/>
                      </a:pPr>
                      <a:r>
                        <a:rPr lang="en-US" altLang="ja-JP" dirty="0">
                          <a:solidFill>
                            <a:srgbClr val="575757"/>
                          </a:solidFill>
                          <a:latin typeface="Meiryo UI" panose="020B0604030504040204" pitchFamily="50" charset="-128"/>
                          <a:ea typeface="Meiryo UI" panose="020B0604030504040204" pitchFamily="50" charset="-128"/>
                        </a:rPr>
                        <a:t>3,410,000</a:t>
                      </a: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F2F2F2"/>
                    </a:solidFill>
                  </a:tcPr>
                </a:tc>
                <a:extLst>
                  <a:ext uri="{0D108BD9-81ED-4DB2-BD59-A6C34878D82A}">
                    <a16:rowId xmlns:a16="http://schemas.microsoft.com/office/drawing/2014/main" val="3590996601"/>
                  </a:ext>
                </a:extLst>
              </a:tr>
            </a:tbl>
          </a:graphicData>
        </a:graphic>
      </p:graphicFrame>
      <p:sp>
        <p:nvSpPr>
          <p:cNvPr id="9" name="Rectangle 24">
            <a:extLst>
              <a:ext uri="{FF2B5EF4-FFF2-40B4-BE49-F238E27FC236}">
                <a16:creationId xmlns:a16="http://schemas.microsoft.com/office/drawing/2014/main" id="{7D4E8C74-851A-470B-91DD-333B140BACB6}"/>
              </a:ext>
            </a:extLst>
          </p:cNvPr>
          <p:cNvSpPr/>
          <p:nvPr/>
        </p:nvSpPr>
        <p:spPr>
          <a:xfrm>
            <a:off x="8958691" y="622802"/>
            <a:ext cx="3066473" cy="723275"/>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Excel</a:t>
            </a:r>
            <a:r>
              <a:rPr kumimoji="1" lang="ja-JP" altLang="en-US" sz="1200" dirty="0">
                <a:solidFill>
                  <a:srgbClr val="FFFFFF"/>
                </a:solidFill>
                <a:latin typeface="Meiryo UI" panose="020B0604030504040204" pitchFamily="50" charset="-128"/>
                <a:ea typeface="Meiryo UI" panose="020B0604030504040204" pitchFamily="50" charset="-128"/>
              </a:rPr>
              <a:t>の支出計画書の提出も必須であることに留意してください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14214315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95" imgH="394" progId="TCLayout.ActiveDocument.1">
                  <p:embed/>
                </p:oleObj>
              </mc:Choice>
              <mc:Fallback>
                <p:oleObj name="think-cell Slide" r:id="rId5" imgW="395" imgH="394" progId="TCLayout.ActiveDocument.1">
                  <p:embed/>
                  <p:pic>
                    <p:nvPicPr>
                      <p:cNvPr id="2" name="Object 1"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2"/>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a:spAutoFit/>
          </a:bodyPr>
          <a:lstStyle/>
          <a:p>
            <a:r>
              <a:rPr lang="ja-JP" altLang="en-US" dirty="0">
                <a:ea typeface="Meiryo UI" panose="020B0604030504040204" pitchFamily="50" charset="-128"/>
              </a:rPr>
              <a:t>目次</a:t>
            </a:r>
            <a:endParaRPr lang="en-US" sz="1600" dirty="0">
              <a:solidFill>
                <a:srgbClr val="575757"/>
              </a:solidFill>
              <a:latin typeface="Trebuchet MS" panose="020B0603020202020204" pitchFamily="34" charset="0"/>
            </a:endParaRPr>
          </a:p>
        </p:txBody>
      </p:sp>
      <p:sp>
        <p:nvSpPr>
          <p:cNvPr id="92" name="正方形/長方形 91">
            <a:extLst>
              <a:ext uri="{FF2B5EF4-FFF2-40B4-BE49-F238E27FC236}">
                <a16:creationId xmlns:a16="http://schemas.microsoft.com/office/drawing/2014/main" id="{545F27A2-3A0C-495E-BB19-17F114FE07CF}"/>
              </a:ext>
            </a:extLst>
          </p:cNvPr>
          <p:cNvSpPr/>
          <p:nvPr/>
        </p:nvSpPr>
        <p:spPr>
          <a:xfrm>
            <a:off x="628650" y="1397644"/>
            <a:ext cx="10934700" cy="4646913"/>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buSzPct val="100000"/>
              <a:buFont typeface="Trebuchet MS" panose="020B0603020202020204" pitchFamily="34" charset="0"/>
              <a:buChar char="​"/>
            </a:pPr>
            <a:r>
              <a:rPr kumimoji="1" lang="ja-JP" altLang="en-US" sz="2400" dirty="0">
                <a:solidFill>
                  <a:schemeClr val="tx1"/>
                </a:solidFill>
                <a:latin typeface="Trebuchet MS" panose="020B0603020202020204" pitchFamily="34" charset="0"/>
                <a:ea typeface="Meiryo UI" panose="020B0604030504040204" pitchFamily="50" charset="-128"/>
              </a:rPr>
              <a:t>提案のサマリ</a:t>
            </a:r>
            <a:endParaRPr kumimoji="1" lang="en-US" altLang="ja-JP" sz="2400" dirty="0">
              <a:solidFill>
                <a:schemeClr val="tx1"/>
              </a:solidFill>
              <a:latin typeface="Trebuchet MS" panose="020B0603020202020204" pitchFamily="34" charset="0"/>
              <a:ea typeface="Meiryo UI" panose="020B0604030504040204" pitchFamily="50" charset="-128"/>
            </a:endParaRPr>
          </a:p>
          <a:p>
            <a:pPr>
              <a:buSzPct val="100000"/>
              <a:buFont typeface="Trebuchet MS" panose="020B0603020202020204" pitchFamily="34" charset="0"/>
              <a:buChar char="​"/>
            </a:pPr>
            <a:endParaRPr kumimoji="1" lang="en-US" altLang="ja-JP" sz="1000" dirty="0">
              <a:solidFill>
                <a:schemeClr val="tx1"/>
              </a:solidFill>
              <a:latin typeface="Trebuchet MS" panose="020B0603020202020204" pitchFamily="34" charset="0"/>
              <a:ea typeface="Meiryo UI" panose="020B0604030504040204" pitchFamily="50" charset="-128"/>
            </a:endParaRPr>
          </a:p>
          <a:p>
            <a:pPr lvl="1" indent="-457200">
              <a:lnSpc>
                <a:spcPct val="150000"/>
              </a:lnSpc>
              <a:buClr>
                <a:schemeClr val="tx2"/>
              </a:buClr>
              <a:buSzPct val="100000"/>
              <a:buFont typeface="+mj-lt"/>
              <a:buAutoNum type="arabicPeriod"/>
            </a:pPr>
            <a:r>
              <a:rPr kumimoji="1" lang="ja-JP" altLang="en-US" sz="2400" dirty="0">
                <a:solidFill>
                  <a:schemeClr val="tx1"/>
                </a:solidFill>
                <a:latin typeface="Meiryo UI" panose="020B0604030504040204" pitchFamily="50" charset="-128"/>
                <a:ea typeface="Meiryo UI" panose="020B0604030504040204" pitchFamily="50" charset="-128"/>
              </a:rPr>
              <a:t>背景と目的</a:t>
            </a:r>
            <a:endParaRPr kumimoji="1" lang="en-US" altLang="ja-JP" sz="2400" dirty="0">
              <a:solidFill>
                <a:schemeClr val="tx1"/>
              </a:solidFill>
              <a:latin typeface="Meiryo UI" panose="020B0604030504040204" pitchFamily="50" charset="-128"/>
              <a:ea typeface="Meiryo UI" panose="020B0604030504040204" pitchFamily="50" charset="-128"/>
            </a:endParaRPr>
          </a:p>
          <a:p>
            <a:pPr lvl="1" indent="-457200">
              <a:lnSpc>
                <a:spcPct val="150000"/>
              </a:lnSpc>
              <a:buClr>
                <a:schemeClr val="tx2"/>
              </a:buClr>
              <a:buSzPct val="100000"/>
              <a:buFont typeface="+mj-lt"/>
              <a:buAutoNum type="arabicPeriod"/>
            </a:pPr>
            <a:r>
              <a:rPr kumimoji="1" lang="ja-JP" altLang="en-US" sz="2400" dirty="0">
                <a:solidFill>
                  <a:schemeClr val="tx1"/>
                </a:solidFill>
                <a:latin typeface="Meiryo UI" panose="020B0604030504040204" pitchFamily="50" charset="-128"/>
                <a:ea typeface="Meiryo UI" panose="020B0604030504040204" pitchFamily="50" charset="-128"/>
              </a:rPr>
              <a:t>実施内容</a:t>
            </a:r>
            <a:endParaRPr kumimoji="1" lang="en-US" altLang="ja-JP" sz="2400" dirty="0">
              <a:solidFill>
                <a:schemeClr val="tx1"/>
              </a:solidFill>
              <a:latin typeface="Meiryo UI" panose="020B0604030504040204" pitchFamily="50" charset="-128"/>
              <a:ea typeface="Meiryo UI" panose="020B0604030504040204" pitchFamily="50" charset="-128"/>
            </a:endParaRPr>
          </a:p>
          <a:p>
            <a:pPr lvl="1" indent="-457200">
              <a:lnSpc>
                <a:spcPct val="150000"/>
              </a:lnSpc>
              <a:buClr>
                <a:schemeClr val="tx2"/>
              </a:buClr>
              <a:buSzPct val="100000"/>
              <a:buFont typeface="+mj-lt"/>
              <a:buAutoNum type="arabicPeriod"/>
            </a:pPr>
            <a:r>
              <a:rPr kumimoji="1" lang="ja-JP" altLang="en-US" sz="2400" dirty="0">
                <a:solidFill>
                  <a:schemeClr val="tx1"/>
                </a:solidFill>
                <a:latin typeface="Meiryo UI" panose="020B0604030504040204" pitchFamily="50" charset="-128"/>
                <a:ea typeface="Meiryo UI" panose="020B0604030504040204" pitchFamily="50" charset="-128"/>
              </a:rPr>
              <a:t>実施体制・実証フィールド</a:t>
            </a:r>
            <a:endParaRPr kumimoji="1" lang="en-US" altLang="ja-JP" sz="2400" dirty="0">
              <a:solidFill>
                <a:schemeClr val="tx1"/>
              </a:solidFill>
              <a:latin typeface="Meiryo UI" panose="020B0604030504040204" pitchFamily="50" charset="-128"/>
              <a:ea typeface="Meiryo UI" panose="020B0604030504040204" pitchFamily="50" charset="-128"/>
            </a:endParaRPr>
          </a:p>
          <a:p>
            <a:pPr lvl="1" indent="-457200">
              <a:lnSpc>
                <a:spcPct val="150000"/>
              </a:lnSpc>
              <a:buClr>
                <a:schemeClr val="tx2"/>
              </a:buClr>
              <a:buSzPct val="100000"/>
              <a:buFont typeface="+mj-lt"/>
              <a:buAutoNum type="arabicPeriod"/>
            </a:pPr>
            <a:r>
              <a:rPr kumimoji="1" lang="ja-JP" altLang="en-US" sz="2400" dirty="0">
                <a:solidFill>
                  <a:schemeClr val="tx1"/>
                </a:solidFill>
                <a:latin typeface="Meiryo UI" panose="020B0604030504040204" pitchFamily="50" charset="-128"/>
                <a:ea typeface="Meiryo UI" panose="020B0604030504040204" pitchFamily="50" charset="-128"/>
              </a:rPr>
              <a:t>実施スケジュール</a:t>
            </a:r>
            <a:endParaRPr kumimoji="1" lang="en-US" altLang="ja-JP" sz="2400" dirty="0">
              <a:solidFill>
                <a:schemeClr val="tx1"/>
              </a:solidFill>
              <a:latin typeface="Meiryo UI" panose="020B0604030504040204" pitchFamily="50" charset="-128"/>
              <a:ea typeface="Meiryo UI" panose="020B0604030504040204" pitchFamily="50" charset="-128"/>
            </a:endParaRPr>
          </a:p>
          <a:p>
            <a:pPr lvl="1" indent="-457200">
              <a:lnSpc>
                <a:spcPct val="150000"/>
              </a:lnSpc>
              <a:buClr>
                <a:schemeClr val="tx2"/>
              </a:buClr>
              <a:buSzPct val="100000"/>
              <a:buFont typeface="+mj-lt"/>
              <a:buAutoNum type="arabicPeriod"/>
            </a:pPr>
            <a:r>
              <a:rPr kumimoji="1" lang="ja-JP" altLang="en-US" sz="2400" dirty="0">
                <a:solidFill>
                  <a:schemeClr val="tx1"/>
                </a:solidFill>
                <a:latin typeface="Meiryo UI" panose="020B0604030504040204" pitchFamily="50" charset="-128"/>
                <a:ea typeface="Meiryo UI" panose="020B0604030504040204" pitchFamily="50" charset="-128"/>
              </a:rPr>
              <a:t>期待成果物</a:t>
            </a:r>
            <a:endParaRPr kumimoji="1" lang="en-US" altLang="ja-JP" sz="2400" dirty="0">
              <a:solidFill>
                <a:schemeClr val="tx1"/>
              </a:solidFill>
              <a:latin typeface="Meiryo UI" panose="020B0604030504040204" pitchFamily="50" charset="-128"/>
              <a:ea typeface="Meiryo UI" panose="020B0604030504040204" pitchFamily="50" charset="-128"/>
            </a:endParaRPr>
          </a:p>
          <a:p>
            <a:pPr lvl="1" indent="-457200">
              <a:lnSpc>
                <a:spcPct val="150000"/>
              </a:lnSpc>
              <a:buClr>
                <a:schemeClr val="tx2"/>
              </a:buClr>
              <a:buSzPct val="100000"/>
              <a:buFont typeface="+mj-lt"/>
              <a:buAutoNum type="arabicPeriod"/>
            </a:pPr>
            <a:r>
              <a:rPr kumimoji="1" lang="ja-JP" altLang="en-US" sz="2400" dirty="0">
                <a:solidFill>
                  <a:schemeClr val="tx1"/>
                </a:solidFill>
                <a:latin typeface="Meiryo UI" panose="020B0604030504040204" pitchFamily="50" charset="-128"/>
                <a:ea typeface="Meiryo UI" panose="020B0604030504040204" pitchFamily="50" charset="-128"/>
              </a:rPr>
              <a:t>個人情報 </a:t>
            </a:r>
            <a:r>
              <a:rPr kumimoji="1" lang="en-US" altLang="ja-JP" sz="2400" dirty="0">
                <a:solidFill>
                  <a:schemeClr val="tx1"/>
                </a:solidFill>
                <a:latin typeface="Meiryo UI" panose="020B0604030504040204" pitchFamily="50" charset="-128"/>
                <a:ea typeface="Meiryo UI" panose="020B0604030504040204" pitchFamily="50" charset="-128"/>
              </a:rPr>
              <a:t>(</a:t>
            </a:r>
            <a:r>
              <a:rPr kumimoji="1" lang="ja-JP" altLang="en-US" sz="2400" dirty="0">
                <a:solidFill>
                  <a:schemeClr val="tx1"/>
                </a:solidFill>
                <a:latin typeface="Meiryo UI" panose="020B0604030504040204" pitchFamily="50" charset="-128"/>
                <a:ea typeface="Meiryo UI" panose="020B0604030504040204" pitchFamily="50" charset="-128"/>
              </a:rPr>
              <a:t>受講者の学習履歴 等</a:t>
            </a:r>
            <a:r>
              <a:rPr kumimoji="1" lang="en-US" altLang="ja-JP" sz="2400" dirty="0">
                <a:solidFill>
                  <a:schemeClr val="tx1"/>
                </a:solidFill>
                <a:latin typeface="Meiryo UI" panose="020B0604030504040204" pitchFamily="50" charset="-128"/>
                <a:ea typeface="Meiryo UI" panose="020B0604030504040204" pitchFamily="50" charset="-128"/>
              </a:rPr>
              <a:t>) </a:t>
            </a:r>
            <a:r>
              <a:rPr kumimoji="1" lang="ja-JP" altLang="en-US" sz="2400" dirty="0">
                <a:solidFill>
                  <a:schemeClr val="tx1"/>
                </a:solidFill>
                <a:latin typeface="Meiryo UI" panose="020B0604030504040204" pitchFamily="50" charset="-128"/>
                <a:ea typeface="Meiryo UI" panose="020B0604030504040204" pitchFamily="50" charset="-128"/>
              </a:rPr>
              <a:t>の取扱い方法</a:t>
            </a:r>
            <a:endParaRPr kumimoji="1" lang="en-US" altLang="ja-JP" sz="2400" dirty="0">
              <a:solidFill>
                <a:schemeClr val="tx1"/>
              </a:solidFill>
              <a:latin typeface="Meiryo UI" panose="020B0604030504040204" pitchFamily="50" charset="-128"/>
              <a:ea typeface="Meiryo UI" panose="020B0604030504040204" pitchFamily="50" charset="-128"/>
            </a:endParaRPr>
          </a:p>
          <a:p>
            <a:pPr marL="0" lvl="1">
              <a:lnSpc>
                <a:spcPct val="150000"/>
              </a:lnSpc>
              <a:buClr>
                <a:schemeClr val="tx2"/>
              </a:buClr>
              <a:buSzPct val="100000"/>
            </a:pPr>
            <a:endParaRPr kumimoji="1" lang="ja-JP" altLang="en-US" sz="1000" dirty="0">
              <a:solidFill>
                <a:schemeClr val="tx1"/>
              </a:solidFill>
              <a:latin typeface="Meiryo UI" panose="020B0604030504040204" pitchFamily="50" charset="-128"/>
              <a:ea typeface="Meiryo UI" panose="020B0604030504040204" pitchFamily="50" charset="-128"/>
            </a:endParaRPr>
          </a:p>
          <a:p>
            <a:pPr marL="0" lvl="1">
              <a:lnSpc>
                <a:spcPct val="150000"/>
              </a:lnSpc>
              <a:buClr>
                <a:schemeClr val="tx2"/>
              </a:buClr>
              <a:buSzPct val="100000"/>
            </a:pPr>
            <a:r>
              <a:rPr kumimoji="1" lang="ja-JP" altLang="en-US" sz="2400" dirty="0">
                <a:solidFill>
                  <a:schemeClr val="tx1"/>
                </a:solidFill>
                <a:latin typeface="Meiryo UI" panose="020B0604030504040204" pitchFamily="50" charset="-128"/>
                <a:ea typeface="Meiryo UI" panose="020B0604030504040204" pitchFamily="50" charset="-128"/>
              </a:rPr>
              <a:t>（参考）</a:t>
            </a:r>
            <a:r>
              <a:rPr kumimoji="1" lang="ja-JP" altLang="en-US" sz="2400">
                <a:solidFill>
                  <a:schemeClr val="tx1"/>
                </a:solidFill>
                <a:latin typeface="Meiryo UI" panose="020B0604030504040204" pitchFamily="50" charset="-128"/>
                <a:ea typeface="Meiryo UI" panose="020B0604030504040204" pitchFamily="50" charset="-128"/>
              </a:rPr>
              <a:t>支出計画の概要</a:t>
            </a:r>
            <a:endParaRPr kumimoji="1" lang="en-US" altLang="ja-JP" sz="24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72761861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361456545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95" imgH="394" progId="TCLayout.ActiveDocument.1">
                  <p:embed/>
                </p:oleObj>
              </mc:Choice>
              <mc:Fallback>
                <p:oleObj name="think-cell Slide" r:id="rId5" imgW="395" imgH="394" progId="TCLayout.ActiveDocument.1">
                  <p:embed/>
                  <p:pic>
                    <p:nvPicPr>
                      <p:cNvPr id="2" name="Object 1"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2"/>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0" y="622802"/>
            <a:ext cx="10934700" cy="332399"/>
          </a:xfrm>
        </p:spPr>
        <p:txBody>
          <a:bodyPr vert="horz">
            <a:spAutoFit/>
          </a:bodyPr>
          <a:lstStyle/>
          <a:p>
            <a:r>
              <a:rPr lang="ja-JP" altLang="en-US" dirty="0"/>
              <a:t>提案のサマリ</a:t>
            </a:r>
            <a:endParaRPr lang="en-US" sz="1600" dirty="0">
              <a:solidFill>
                <a:srgbClr val="575757"/>
              </a:solidFill>
              <a:latin typeface="Trebuchet MS" panose="020B0603020202020204" pitchFamily="34" charset="0"/>
            </a:endParaRPr>
          </a:p>
        </p:txBody>
      </p:sp>
      <p:graphicFrame>
        <p:nvGraphicFramePr>
          <p:cNvPr id="3" name="Table 3">
            <a:extLst>
              <a:ext uri="{FF2B5EF4-FFF2-40B4-BE49-F238E27FC236}">
                <a16:creationId xmlns:a16="http://schemas.microsoft.com/office/drawing/2014/main" id="{722E403F-B16E-44D3-A1DE-C4695BB5B656}"/>
              </a:ext>
            </a:extLst>
          </p:cNvPr>
          <p:cNvGraphicFramePr>
            <a:graphicFrameLocks noGrp="1"/>
          </p:cNvGraphicFramePr>
          <p:nvPr>
            <p:extLst>
              <p:ext uri="{D42A27DB-BD31-4B8C-83A1-F6EECF244321}">
                <p14:modId xmlns:p14="http://schemas.microsoft.com/office/powerpoint/2010/main" val="3376355430"/>
              </p:ext>
            </p:extLst>
          </p:nvPr>
        </p:nvGraphicFramePr>
        <p:xfrm>
          <a:off x="630000" y="1274593"/>
          <a:ext cx="10985351" cy="4053840"/>
        </p:xfrm>
        <a:graphic>
          <a:graphicData uri="http://schemas.openxmlformats.org/drawingml/2006/table">
            <a:tbl>
              <a:tblPr firstRow="1" bandRow="1">
                <a:tableStyleId>{5C22544A-7EE6-4342-B048-85BDC9FD1C3A}</a:tableStyleId>
              </a:tblPr>
              <a:tblGrid>
                <a:gridCol w="716886">
                  <a:extLst>
                    <a:ext uri="{9D8B030D-6E8A-4147-A177-3AD203B41FA5}">
                      <a16:colId xmlns:a16="http://schemas.microsoft.com/office/drawing/2014/main" val="3191788206"/>
                    </a:ext>
                  </a:extLst>
                </a:gridCol>
                <a:gridCol w="2360141">
                  <a:extLst>
                    <a:ext uri="{9D8B030D-6E8A-4147-A177-3AD203B41FA5}">
                      <a16:colId xmlns:a16="http://schemas.microsoft.com/office/drawing/2014/main" val="164871375"/>
                    </a:ext>
                  </a:extLst>
                </a:gridCol>
                <a:gridCol w="864973">
                  <a:extLst>
                    <a:ext uri="{9D8B030D-6E8A-4147-A177-3AD203B41FA5}">
                      <a16:colId xmlns:a16="http://schemas.microsoft.com/office/drawing/2014/main" val="2619398578"/>
                    </a:ext>
                  </a:extLst>
                </a:gridCol>
                <a:gridCol w="7043351">
                  <a:extLst>
                    <a:ext uri="{9D8B030D-6E8A-4147-A177-3AD203B41FA5}">
                      <a16:colId xmlns:a16="http://schemas.microsoft.com/office/drawing/2014/main" val="206671746"/>
                    </a:ext>
                  </a:extLst>
                </a:gridCol>
              </a:tblGrid>
              <a:tr h="316515">
                <a:tc>
                  <a:txBody>
                    <a:bodyPr/>
                    <a:lstStyle/>
                    <a:p>
                      <a:endParaRPr lang="en-US" sz="1400" dirty="0">
                        <a:solidFill>
                          <a:srgbClr val="575757"/>
                        </a:solidFill>
                        <a:latin typeface="Meiryo UI" panose="020B0604030504040204" pitchFamily="50" charset="-128"/>
                        <a:ea typeface="Meiryo UI" panose="020B0604030504040204" pitchFamily="50" charset="-128"/>
                      </a:endParaRPr>
                    </a:p>
                  </a:txBody>
                  <a:tcPr anchor="b">
                    <a:lnL w="12700" cmpd="sng">
                      <a:noFill/>
                    </a:lnL>
                    <a:lnR w="12700" cmpd="sng">
                      <a:noFill/>
                    </a:lnR>
                    <a:lnT w="12700" cmpd="sng">
                      <a:noFill/>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dirty="0">
                          <a:solidFill>
                            <a:srgbClr val="575757"/>
                          </a:solidFill>
                          <a:latin typeface="Meiryo UI" panose="020B0604030504040204" pitchFamily="50" charset="-128"/>
                          <a:ea typeface="Meiryo UI" panose="020B0604030504040204" pitchFamily="50" charset="-128"/>
                        </a:rPr>
                        <a:t>項目</a:t>
                      </a:r>
                      <a:endParaRPr lang="en-US" sz="1400" dirty="0">
                        <a:solidFill>
                          <a:srgbClr val="575757"/>
                        </a:solidFill>
                        <a:latin typeface="Meiryo UI" panose="020B0604030504040204" pitchFamily="50" charset="-128"/>
                        <a:ea typeface="Meiryo UI" panose="020B0604030504040204" pitchFamily="50" charset="-128"/>
                      </a:endParaRPr>
                    </a:p>
                  </a:txBody>
                  <a:tcPr anchor="b">
                    <a:lnL w="12700" cmpd="sng">
                      <a:noFill/>
                    </a:lnL>
                    <a:lnR w="12700" cmpd="sng">
                      <a:noFill/>
                    </a:lnR>
                    <a:lnT w="12700" cmpd="sng">
                      <a:noFill/>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dirty="0">
                          <a:solidFill>
                            <a:srgbClr val="575757"/>
                          </a:solidFill>
                          <a:latin typeface="Meiryo UI" panose="020B0604030504040204" pitchFamily="50" charset="-128"/>
                          <a:ea typeface="Meiryo UI" panose="020B0604030504040204" pitchFamily="50" charset="-128"/>
                        </a:rPr>
                        <a:t>対応する</a:t>
                      </a:r>
                      <a:endParaRPr lang="en-US" altLang="ja-JP" sz="1400" dirty="0">
                        <a:solidFill>
                          <a:srgbClr val="575757"/>
                        </a:solidFill>
                        <a:latin typeface="Meiryo UI" panose="020B0604030504040204" pitchFamily="50" charset="-128"/>
                        <a:ea typeface="Meiryo UI" panose="020B0604030504040204" pitchFamily="50" charset="-128"/>
                      </a:endParaRPr>
                    </a:p>
                    <a:p>
                      <a:r>
                        <a:rPr lang="ja-JP" altLang="en-US" sz="1400" dirty="0">
                          <a:solidFill>
                            <a:srgbClr val="575757"/>
                          </a:solidFill>
                          <a:latin typeface="Meiryo UI" panose="020B0604030504040204" pitchFamily="50" charset="-128"/>
                          <a:ea typeface="Meiryo UI" panose="020B0604030504040204" pitchFamily="50" charset="-128"/>
                        </a:rPr>
                        <a:t>要件</a:t>
                      </a:r>
                      <a:endParaRPr lang="en-US" sz="1400" dirty="0">
                        <a:solidFill>
                          <a:srgbClr val="575757"/>
                        </a:solidFill>
                        <a:latin typeface="Meiryo UI" panose="020B0604030504040204" pitchFamily="50" charset="-128"/>
                        <a:ea typeface="Meiryo UI" panose="020B0604030504040204" pitchFamily="50" charset="-128"/>
                      </a:endParaRPr>
                    </a:p>
                  </a:txBody>
                  <a:tcPr anchor="b">
                    <a:lnL w="12700" cmpd="sng">
                      <a:noFill/>
                    </a:lnL>
                    <a:lnR w="12700" cmpd="sng">
                      <a:noFill/>
                    </a:lnR>
                    <a:lnT w="12700" cmpd="sng">
                      <a:noFill/>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dirty="0">
                          <a:solidFill>
                            <a:srgbClr val="575757"/>
                          </a:solidFill>
                          <a:latin typeface="Meiryo UI" panose="020B0604030504040204" pitchFamily="50" charset="-128"/>
                          <a:ea typeface="Meiryo UI" panose="020B0604030504040204" pitchFamily="50" charset="-128"/>
                        </a:rPr>
                        <a:t>提案概要</a:t>
                      </a:r>
                      <a:endParaRPr lang="en-US" sz="1400" dirty="0">
                        <a:solidFill>
                          <a:srgbClr val="575757"/>
                        </a:solidFill>
                        <a:latin typeface="Meiryo UI" panose="020B0604030504040204" pitchFamily="50" charset="-128"/>
                        <a:ea typeface="Meiryo UI" panose="020B0604030504040204" pitchFamily="50" charset="-128"/>
                      </a:endParaRPr>
                    </a:p>
                  </a:txBody>
                  <a:tcPr anchor="b">
                    <a:lnL w="12700" cmpd="sng">
                      <a:noFill/>
                    </a:lnL>
                    <a:lnR w="12700" cmpd="sng">
                      <a:noFill/>
                    </a:lnR>
                    <a:lnT w="12700" cmpd="sng">
                      <a:noFill/>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58602525"/>
                  </a:ext>
                </a:extLst>
              </a:tr>
              <a:tr h="316515">
                <a:tc rowSpan="2">
                  <a:txBody>
                    <a:bodyPr/>
                    <a:lstStyle/>
                    <a:p>
                      <a:r>
                        <a:rPr lang="ja-JP" altLang="en-US" sz="1400" dirty="0">
                          <a:solidFill>
                            <a:srgbClr val="575757"/>
                          </a:solidFill>
                          <a:latin typeface="Meiryo UI" panose="020B0604030504040204" pitchFamily="50" charset="-128"/>
                          <a:ea typeface="Meiryo UI" panose="020B0604030504040204" pitchFamily="50" charset="-128"/>
                        </a:rPr>
                        <a:t>必須</a:t>
                      </a:r>
                      <a:endParaRPr lang="en-US" altLang="ja-JP" sz="1400" dirty="0">
                        <a:solidFill>
                          <a:srgbClr val="575757"/>
                        </a:solidFill>
                        <a:latin typeface="Meiryo UI" panose="020B0604030504040204" pitchFamily="50" charset="-128"/>
                        <a:ea typeface="Meiryo UI" panose="020B0604030504040204" pitchFamily="50" charset="-128"/>
                      </a:endParaRPr>
                    </a:p>
                    <a:p>
                      <a:r>
                        <a:rPr lang="ja-JP" altLang="en-US" sz="1400" dirty="0">
                          <a:solidFill>
                            <a:srgbClr val="575757"/>
                          </a:solidFill>
                          <a:latin typeface="Meiryo UI" panose="020B0604030504040204" pitchFamily="50" charset="-128"/>
                          <a:ea typeface="Meiryo UI" panose="020B0604030504040204" pitchFamily="50" charset="-128"/>
                        </a:rPr>
                        <a:t>要素</a:t>
                      </a:r>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dirty="0">
                          <a:solidFill>
                            <a:srgbClr val="575757"/>
                          </a:solidFill>
                          <a:latin typeface="Meiryo UI" panose="020B0604030504040204" pitchFamily="50" charset="-128"/>
                          <a:ea typeface="Meiryo UI" panose="020B0604030504040204" pitchFamily="50" charset="-128"/>
                        </a:rPr>
                        <a:t>実証の背景・目的と、</a:t>
                      </a:r>
                      <a:endParaRPr lang="en-US" altLang="ja-JP" sz="1400" dirty="0">
                        <a:solidFill>
                          <a:srgbClr val="575757"/>
                        </a:solidFill>
                        <a:latin typeface="Meiryo UI" panose="020B0604030504040204" pitchFamily="50" charset="-128"/>
                        <a:ea typeface="Meiryo UI" panose="020B0604030504040204" pitchFamily="50" charset="-128"/>
                      </a:endParaRPr>
                    </a:p>
                    <a:p>
                      <a:r>
                        <a:rPr lang="ja-JP" altLang="en-US" sz="1400" dirty="0">
                          <a:solidFill>
                            <a:srgbClr val="575757"/>
                          </a:solidFill>
                          <a:latin typeface="Meiryo UI" panose="020B0604030504040204" pitchFamily="50" charset="-128"/>
                          <a:ea typeface="Meiryo UI" panose="020B0604030504040204" pitchFamily="50" charset="-128"/>
                        </a:rPr>
                        <a:t>創出しとうとする</a:t>
                      </a:r>
                      <a:endParaRPr lang="en-US" altLang="ja-JP" sz="1400" dirty="0">
                        <a:solidFill>
                          <a:srgbClr val="575757"/>
                        </a:solidFill>
                        <a:latin typeface="Meiryo UI" panose="020B0604030504040204" pitchFamily="50" charset="-128"/>
                        <a:ea typeface="Meiryo UI" panose="020B0604030504040204" pitchFamily="50" charset="-128"/>
                      </a:endParaRPr>
                    </a:p>
                    <a:p>
                      <a:r>
                        <a:rPr lang="ja-JP" altLang="en-US" sz="1400" dirty="0">
                          <a:solidFill>
                            <a:srgbClr val="575757"/>
                          </a:solidFill>
                          <a:latin typeface="Meiryo UI" panose="020B0604030504040204" pitchFamily="50" charset="-128"/>
                          <a:ea typeface="Meiryo UI" panose="020B0604030504040204" pitchFamily="50" charset="-128"/>
                        </a:rPr>
                        <a:t>ユースケースの概要</a:t>
                      </a:r>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dirty="0">
                          <a:solidFill>
                            <a:srgbClr val="575757"/>
                          </a:solidFill>
                          <a:latin typeface="Meiryo UI" panose="020B0604030504040204" pitchFamily="50" charset="-128"/>
                          <a:ea typeface="Meiryo UI" panose="020B0604030504040204" pitchFamily="50" charset="-128"/>
                        </a:rPr>
                        <a:t>⑪⑫</a:t>
                      </a:r>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324000" lvl="1" indent="-216000" algn="l" defTabSz="914377" rtl="0" eaLnBrk="1" latinLnBrk="0" hangingPunct="1">
                        <a:buClr>
                          <a:schemeClr val="tx2"/>
                        </a:buClr>
                        <a:buFont typeface="Trebuchet MS" panose="020B0603020202020204" pitchFamily="34" charset="0"/>
                        <a:buChar char="•"/>
                      </a:pPr>
                      <a:r>
                        <a:rPr lang="en-US" altLang="ja-JP" sz="1400" dirty="0">
                          <a:solidFill>
                            <a:schemeClr val="tx1"/>
                          </a:solidFill>
                          <a:latin typeface="Trebuchet MS" panose="020B0603020202020204" pitchFamily="34" charset="0"/>
                          <a:ea typeface="Meiryo UI" panose="020B0604030504040204" pitchFamily="50" charset="-128"/>
                        </a:rPr>
                        <a:t>XX</a:t>
                      </a:r>
                    </a:p>
                    <a:p>
                      <a:pPr marL="324000" lvl="1" indent="-216000" algn="l" defTabSz="914377" rtl="0" eaLnBrk="1" latinLnBrk="0" hangingPunct="1">
                        <a:buClr>
                          <a:schemeClr val="tx2"/>
                        </a:buClr>
                        <a:buFont typeface="Trebuchet MS" panose="020B0603020202020204" pitchFamily="34" charset="0"/>
                        <a:buChar char="•"/>
                      </a:pPr>
                      <a:r>
                        <a:rPr lang="en-US" altLang="ja-JP" sz="1400" dirty="0">
                          <a:solidFill>
                            <a:schemeClr val="tx1"/>
                          </a:solidFill>
                          <a:latin typeface="Trebuchet MS" panose="020B0603020202020204" pitchFamily="34" charset="0"/>
                          <a:ea typeface="Meiryo UI" panose="020B0604030504040204" pitchFamily="50" charset="-128"/>
                        </a:rPr>
                        <a:t>XX</a:t>
                      </a:r>
                    </a:p>
                    <a:p>
                      <a:pPr marL="324000" lvl="1" indent="-216000" algn="l" defTabSz="914377" rtl="0" eaLnBrk="1" latinLnBrk="0" hangingPunct="1">
                        <a:buClr>
                          <a:schemeClr val="tx2"/>
                        </a:buClr>
                        <a:buFont typeface="Trebuchet MS" panose="020B0603020202020204" pitchFamily="34" charset="0"/>
                        <a:buChar char="•"/>
                      </a:pPr>
                      <a:r>
                        <a:rPr lang="en-US" altLang="ja-JP" sz="1400" dirty="0">
                          <a:solidFill>
                            <a:schemeClr val="tx1"/>
                          </a:solidFill>
                          <a:latin typeface="Trebuchet MS" panose="020B0603020202020204" pitchFamily="34" charset="0"/>
                          <a:ea typeface="Meiryo UI" panose="020B0604030504040204" pitchFamily="50" charset="-128"/>
                        </a:rPr>
                        <a:t>XX</a:t>
                      </a:r>
                      <a:endParaRPr lang="en-US" sz="1400" dirty="0">
                        <a:solidFill>
                          <a:schemeClr val="tx1"/>
                        </a:solidFill>
                        <a:latin typeface="Trebuchet MS" panose="020B0603020202020204" pitchFamily="34" charset="0"/>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60067"/>
                  </a:ext>
                </a:extLst>
              </a:tr>
              <a:tr h="446844">
                <a:tc vMerge="1">
                  <a:txBody>
                    <a:bodyPr/>
                    <a:lstStyle/>
                    <a:p>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dirty="0">
                          <a:solidFill>
                            <a:srgbClr val="575757"/>
                          </a:solidFill>
                          <a:latin typeface="Meiryo UI" panose="020B0604030504040204" pitchFamily="50" charset="-128"/>
                          <a:ea typeface="Meiryo UI" panose="020B0604030504040204" pitchFamily="50" charset="-128"/>
                        </a:rPr>
                        <a:t>効果・利点</a:t>
                      </a:r>
                      <a:r>
                        <a:rPr lang="en-US" altLang="ja-JP" sz="1400" dirty="0">
                          <a:solidFill>
                            <a:srgbClr val="575757"/>
                          </a:solidFill>
                          <a:latin typeface="Meiryo UI" panose="020B0604030504040204" pitchFamily="50" charset="-128"/>
                          <a:ea typeface="Meiryo UI" panose="020B0604030504040204" pitchFamily="50" charset="-128"/>
                        </a:rPr>
                        <a:t>/</a:t>
                      </a:r>
                      <a:r>
                        <a:rPr lang="ja-JP" altLang="en-US" sz="1400" dirty="0">
                          <a:solidFill>
                            <a:srgbClr val="575757"/>
                          </a:solidFill>
                          <a:latin typeface="Meiryo UI" panose="020B0604030504040204" pitchFamily="50" charset="-128"/>
                          <a:ea typeface="Meiryo UI" panose="020B0604030504040204" pitchFamily="50" charset="-128"/>
                        </a:rPr>
                        <a:t>不安・懸念等の抽出方法と、そこから</a:t>
                      </a:r>
                      <a:endParaRPr lang="en-US" altLang="ja-JP" sz="1400" dirty="0">
                        <a:solidFill>
                          <a:srgbClr val="575757"/>
                        </a:solidFill>
                        <a:latin typeface="Meiryo UI" panose="020B0604030504040204" pitchFamily="50" charset="-128"/>
                        <a:ea typeface="Meiryo UI" panose="020B0604030504040204" pitchFamily="50" charset="-128"/>
                      </a:endParaRPr>
                    </a:p>
                    <a:p>
                      <a:r>
                        <a:rPr lang="ja-JP" altLang="en-US" sz="1400" dirty="0">
                          <a:solidFill>
                            <a:srgbClr val="575757"/>
                          </a:solidFill>
                          <a:latin typeface="Meiryo UI" panose="020B0604030504040204" pitchFamily="50" charset="-128"/>
                          <a:ea typeface="Meiryo UI" panose="020B0604030504040204" pitchFamily="50" charset="-128"/>
                        </a:rPr>
                        <a:t>期待される政策的示唆</a:t>
                      </a:r>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dirty="0">
                          <a:solidFill>
                            <a:srgbClr val="575757"/>
                          </a:solidFill>
                          <a:latin typeface="Meiryo UI" panose="020B0604030504040204" pitchFamily="50" charset="-128"/>
                          <a:ea typeface="Meiryo UI" panose="020B0604030504040204" pitchFamily="50" charset="-128"/>
                        </a:rPr>
                        <a:t>⑬</a:t>
                      </a:r>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324000" lvl="1" indent="-216000" algn="l" defTabSz="914377" rtl="0" eaLnBrk="1" latinLnBrk="0" hangingPunct="1">
                        <a:buClr>
                          <a:schemeClr val="tx2"/>
                        </a:buClr>
                        <a:buFont typeface="Trebuchet MS" panose="020B0603020202020204" pitchFamily="34" charset="0"/>
                        <a:buChar char="•"/>
                      </a:pPr>
                      <a:r>
                        <a:rPr lang="en-US" altLang="ja-JP" sz="1400" dirty="0">
                          <a:solidFill>
                            <a:schemeClr val="tx1"/>
                          </a:solidFill>
                          <a:latin typeface="Trebuchet MS" panose="020B0603020202020204" pitchFamily="34" charset="0"/>
                          <a:ea typeface="Meiryo UI" panose="020B0604030504040204" pitchFamily="50" charset="-128"/>
                        </a:rPr>
                        <a:t>XX</a:t>
                      </a:r>
                    </a:p>
                    <a:p>
                      <a:pPr marL="324000" lvl="1" indent="-216000" algn="l" defTabSz="914377" rtl="0" eaLnBrk="1" latinLnBrk="0" hangingPunct="1">
                        <a:buClr>
                          <a:schemeClr val="tx2"/>
                        </a:buClr>
                        <a:buFont typeface="Trebuchet MS" panose="020B0603020202020204" pitchFamily="34" charset="0"/>
                        <a:buChar char="•"/>
                      </a:pPr>
                      <a:r>
                        <a:rPr lang="en-US" altLang="ja-JP" sz="1400" dirty="0">
                          <a:solidFill>
                            <a:schemeClr val="tx1"/>
                          </a:solidFill>
                          <a:latin typeface="Trebuchet MS" panose="020B0603020202020204" pitchFamily="34" charset="0"/>
                          <a:ea typeface="Meiryo UI" panose="020B0604030504040204" pitchFamily="50" charset="-128"/>
                        </a:rPr>
                        <a:t>XX</a:t>
                      </a:r>
                    </a:p>
                    <a:p>
                      <a:pPr marL="324000" lvl="1" indent="-216000" algn="l" defTabSz="914377" rtl="0" eaLnBrk="1" latinLnBrk="0" hangingPunct="1">
                        <a:buClr>
                          <a:schemeClr val="tx2"/>
                        </a:buClr>
                        <a:buFont typeface="Trebuchet MS" panose="020B0603020202020204" pitchFamily="34" charset="0"/>
                        <a:buChar char="•"/>
                      </a:pPr>
                      <a:r>
                        <a:rPr lang="en-US" altLang="ja-JP" sz="1400" dirty="0">
                          <a:solidFill>
                            <a:schemeClr val="tx1"/>
                          </a:solidFill>
                          <a:latin typeface="Trebuchet MS" panose="020B0603020202020204" pitchFamily="34" charset="0"/>
                          <a:ea typeface="Meiryo UI" panose="020B0604030504040204" pitchFamily="50" charset="-128"/>
                        </a:rPr>
                        <a:t>XX</a:t>
                      </a:r>
                      <a:endParaRPr lang="en-US" sz="1400" dirty="0">
                        <a:solidFill>
                          <a:schemeClr val="tx1"/>
                        </a:solidFill>
                        <a:latin typeface="Trebuchet MS" panose="020B0603020202020204" pitchFamily="34" charset="0"/>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3288905"/>
                  </a:ext>
                </a:extLst>
              </a:tr>
              <a:tr h="316515">
                <a:tc rowSpan="4">
                  <a:txBody>
                    <a:bodyPr/>
                    <a:lstStyle/>
                    <a:p>
                      <a:r>
                        <a:rPr lang="ja-JP" altLang="en-US" sz="1400" dirty="0">
                          <a:solidFill>
                            <a:srgbClr val="575757"/>
                          </a:solidFill>
                          <a:latin typeface="Meiryo UI" panose="020B0604030504040204" pitchFamily="50" charset="-128"/>
                          <a:ea typeface="Meiryo UI" panose="020B0604030504040204" pitchFamily="50" charset="-128"/>
                        </a:rPr>
                        <a:t>加点</a:t>
                      </a:r>
                      <a:endParaRPr lang="en-US" altLang="ja-JP" sz="1400" dirty="0">
                        <a:solidFill>
                          <a:srgbClr val="575757"/>
                        </a:solidFill>
                        <a:latin typeface="Meiryo UI" panose="020B0604030504040204" pitchFamily="50" charset="-128"/>
                        <a:ea typeface="Meiryo UI" panose="020B0604030504040204" pitchFamily="50" charset="-128"/>
                      </a:endParaRPr>
                    </a:p>
                    <a:p>
                      <a:r>
                        <a:rPr lang="ja-JP" altLang="en-US" sz="1400" dirty="0">
                          <a:solidFill>
                            <a:srgbClr val="575757"/>
                          </a:solidFill>
                          <a:latin typeface="Meiryo UI" panose="020B0604030504040204" pitchFamily="50" charset="-128"/>
                          <a:ea typeface="Meiryo UI" panose="020B0604030504040204" pitchFamily="50" charset="-128"/>
                        </a:rPr>
                        <a:t>要素</a:t>
                      </a:r>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no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dirty="0">
                          <a:solidFill>
                            <a:srgbClr val="575757"/>
                          </a:solidFill>
                          <a:latin typeface="Meiryo UI" panose="020B0604030504040204" pitchFamily="50" charset="-128"/>
                          <a:ea typeface="Meiryo UI" panose="020B0604030504040204" pitchFamily="50" charset="-128"/>
                        </a:rPr>
                        <a:t>学校外の教育データを</a:t>
                      </a:r>
                      <a:endParaRPr lang="en-US" altLang="ja-JP" sz="1400" dirty="0">
                        <a:solidFill>
                          <a:srgbClr val="575757"/>
                        </a:solidFill>
                        <a:latin typeface="Meiryo UI" panose="020B0604030504040204" pitchFamily="50" charset="-128"/>
                        <a:ea typeface="Meiryo UI" panose="020B0604030504040204" pitchFamily="50" charset="-128"/>
                      </a:endParaRPr>
                    </a:p>
                    <a:p>
                      <a:r>
                        <a:rPr lang="ja-JP" altLang="en-US" sz="1400" dirty="0">
                          <a:solidFill>
                            <a:srgbClr val="575757"/>
                          </a:solidFill>
                          <a:latin typeface="Meiryo UI" panose="020B0604030504040204" pitchFamily="50" charset="-128"/>
                          <a:ea typeface="Meiryo UI" panose="020B0604030504040204" pitchFamily="50" charset="-128"/>
                        </a:rPr>
                        <a:t>組み合わせること</a:t>
                      </a:r>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dirty="0">
                          <a:solidFill>
                            <a:srgbClr val="575757"/>
                          </a:solidFill>
                          <a:latin typeface="Meiryo UI" panose="020B0604030504040204" pitchFamily="50" charset="-128"/>
                          <a:ea typeface="Meiryo UI" panose="020B0604030504040204" pitchFamily="50" charset="-128"/>
                        </a:rPr>
                        <a:t>⑭</a:t>
                      </a:r>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324000" lvl="1" indent="-216000" algn="l" defTabSz="914377" rtl="0" eaLnBrk="1" latinLnBrk="0" hangingPunct="1">
                        <a:buClr>
                          <a:schemeClr val="tx2"/>
                        </a:buClr>
                        <a:buFont typeface="Trebuchet MS" panose="020B0603020202020204" pitchFamily="34" charset="0"/>
                        <a:buChar char="•"/>
                      </a:pPr>
                      <a:r>
                        <a:rPr lang="ja-JP" altLang="en-US" sz="1400" dirty="0">
                          <a:solidFill>
                            <a:schemeClr val="tx1"/>
                          </a:solidFill>
                          <a:latin typeface="Trebuchet MS" panose="020B0603020202020204" pitchFamily="34" charset="0"/>
                          <a:ea typeface="Meiryo UI" panose="020B0604030504040204" pitchFamily="50" charset="-128"/>
                        </a:rPr>
                        <a:t>（該当なし）</a:t>
                      </a:r>
                      <a:endParaRPr lang="en-US" sz="1400" dirty="0">
                        <a:solidFill>
                          <a:schemeClr val="tx1"/>
                        </a:solidFill>
                        <a:latin typeface="Trebuchet MS" panose="020B0603020202020204" pitchFamily="34" charset="0"/>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91732598"/>
                  </a:ext>
                </a:extLst>
              </a:tr>
              <a:tr h="316515">
                <a:tc vMerge="1">
                  <a:txBody>
                    <a:bodyPr/>
                    <a:lstStyle/>
                    <a:p>
                      <a:endParaRPr lang="en-US" sz="140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dirty="0">
                          <a:solidFill>
                            <a:srgbClr val="575757"/>
                          </a:solidFill>
                          <a:latin typeface="Meiryo UI" panose="020B0604030504040204" pitchFamily="50" charset="-128"/>
                          <a:ea typeface="Meiryo UI" panose="020B0604030504040204" pitchFamily="50" charset="-128"/>
                        </a:rPr>
                        <a:t>複数データを組み合わせる際に、</a:t>
                      </a:r>
                      <a:r>
                        <a:rPr lang="en-US" altLang="ja-JP" sz="1400" dirty="0">
                          <a:solidFill>
                            <a:srgbClr val="575757"/>
                          </a:solidFill>
                          <a:latin typeface="Meiryo UI" panose="020B0604030504040204" pitchFamily="50" charset="-128"/>
                          <a:ea typeface="Meiryo UI" panose="020B0604030504040204" pitchFamily="50" charset="-128"/>
                        </a:rPr>
                        <a:t>PLR</a:t>
                      </a:r>
                      <a:r>
                        <a:rPr lang="ja-JP" altLang="en-US" sz="1400" dirty="0">
                          <a:solidFill>
                            <a:srgbClr val="575757"/>
                          </a:solidFill>
                          <a:latin typeface="Meiryo UI" panose="020B0604030504040204" pitchFamily="50" charset="-128"/>
                          <a:ea typeface="Meiryo UI" panose="020B0604030504040204" pitchFamily="50" charset="-128"/>
                        </a:rPr>
                        <a:t>を活用すること</a:t>
                      </a:r>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dirty="0">
                          <a:solidFill>
                            <a:srgbClr val="575757"/>
                          </a:solidFill>
                          <a:latin typeface="Meiryo UI" panose="020B0604030504040204" pitchFamily="50" charset="-128"/>
                          <a:ea typeface="Meiryo UI" panose="020B0604030504040204" pitchFamily="50" charset="-128"/>
                        </a:rPr>
                        <a:t>⑮</a:t>
                      </a:r>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324000" lvl="1" indent="-216000" algn="l" defTabSz="914377" rtl="0" eaLnBrk="1" latinLnBrk="0" hangingPunct="1">
                        <a:buClr>
                          <a:schemeClr val="tx2"/>
                        </a:buClr>
                        <a:buFont typeface="Trebuchet MS" panose="020B0603020202020204" pitchFamily="34" charset="0"/>
                        <a:buChar char="•"/>
                      </a:pPr>
                      <a:r>
                        <a:rPr lang="ja-JP" altLang="en-US" sz="1400" dirty="0">
                          <a:solidFill>
                            <a:schemeClr val="tx1"/>
                          </a:solidFill>
                          <a:latin typeface="Trebuchet MS" panose="020B0603020202020204" pitchFamily="34" charset="0"/>
                          <a:ea typeface="Meiryo UI" panose="020B0604030504040204" pitchFamily="50" charset="-128"/>
                        </a:rPr>
                        <a:t>（該当なし）</a:t>
                      </a:r>
                      <a:endParaRPr lang="en-US" altLang="ja-JP" sz="1400" dirty="0">
                        <a:solidFill>
                          <a:schemeClr val="tx1"/>
                        </a:solidFill>
                        <a:latin typeface="Trebuchet MS" panose="020B0603020202020204" pitchFamily="34" charset="0"/>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00400791"/>
                  </a:ext>
                </a:extLst>
              </a:tr>
              <a:tr h="316515">
                <a:tc vMerge="1">
                  <a:txBody>
                    <a:bodyPr/>
                    <a:lstStyle/>
                    <a:p>
                      <a:endParaRPr lang="en-US" sz="140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dirty="0">
                          <a:solidFill>
                            <a:srgbClr val="575757"/>
                          </a:solidFill>
                          <a:latin typeface="Meiryo UI" panose="020B0604030504040204" pitchFamily="50" charset="-128"/>
                          <a:ea typeface="Meiryo UI" panose="020B0604030504040204" pitchFamily="50" charset="-128"/>
                        </a:rPr>
                        <a:t>児童・生徒が個人として</a:t>
                      </a:r>
                      <a:endParaRPr lang="en-US" altLang="ja-JP" sz="1400" dirty="0">
                        <a:solidFill>
                          <a:srgbClr val="575757"/>
                        </a:solidFill>
                        <a:latin typeface="Meiryo UI" panose="020B0604030504040204" pitchFamily="50" charset="-128"/>
                        <a:ea typeface="Meiryo UI" panose="020B0604030504040204" pitchFamily="50" charset="-128"/>
                      </a:endParaRPr>
                    </a:p>
                    <a:p>
                      <a:r>
                        <a:rPr lang="ja-JP" altLang="en-US" sz="1400" dirty="0">
                          <a:solidFill>
                            <a:srgbClr val="575757"/>
                          </a:solidFill>
                          <a:latin typeface="Meiryo UI" panose="020B0604030504040204" pitchFamily="50" charset="-128"/>
                          <a:ea typeface="Meiryo UI" panose="020B0604030504040204" pitchFamily="50" charset="-128"/>
                        </a:rPr>
                        <a:t>契約する</a:t>
                      </a:r>
                      <a:r>
                        <a:rPr lang="en-US" altLang="ja-JP" sz="1400" dirty="0">
                          <a:solidFill>
                            <a:srgbClr val="575757"/>
                          </a:solidFill>
                          <a:latin typeface="Meiryo UI" panose="020B0604030504040204" pitchFamily="50" charset="-128"/>
                          <a:ea typeface="Meiryo UI" panose="020B0604030504040204" pitchFamily="50" charset="-128"/>
                        </a:rPr>
                        <a:t>EdTech</a:t>
                      </a:r>
                      <a:r>
                        <a:rPr lang="ja-JP" altLang="en-US" sz="1400" dirty="0">
                          <a:solidFill>
                            <a:srgbClr val="575757"/>
                          </a:solidFill>
                          <a:latin typeface="Meiryo UI" panose="020B0604030504040204" pitchFamily="50" charset="-128"/>
                          <a:ea typeface="Meiryo UI" panose="020B0604030504040204" pitchFamily="50" charset="-128"/>
                        </a:rPr>
                        <a:t>データの活用</a:t>
                      </a:r>
                      <a:endParaRPr lang="en-US" altLang="ja-JP"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dirty="0">
                          <a:solidFill>
                            <a:srgbClr val="575757"/>
                          </a:solidFill>
                          <a:latin typeface="Meiryo UI" panose="020B0604030504040204" pitchFamily="50" charset="-128"/>
                          <a:ea typeface="Meiryo UI" panose="020B0604030504040204" pitchFamily="50" charset="-128"/>
                        </a:rPr>
                        <a:t>⑯</a:t>
                      </a:r>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324000" lvl="1" indent="-216000" algn="l" defTabSz="914377" rtl="0" eaLnBrk="1" latinLnBrk="0" hangingPunct="1">
                        <a:buClr>
                          <a:schemeClr val="tx2"/>
                        </a:buClr>
                        <a:buFont typeface="Trebuchet MS" panose="020B0603020202020204" pitchFamily="34" charset="0"/>
                        <a:buChar char="•"/>
                      </a:pPr>
                      <a:r>
                        <a:rPr lang="ja-JP" altLang="en-US" sz="1400" dirty="0">
                          <a:solidFill>
                            <a:schemeClr val="tx1"/>
                          </a:solidFill>
                          <a:latin typeface="Trebuchet MS" panose="020B0603020202020204" pitchFamily="34" charset="0"/>
                          <a:ea typeface="Meiryo UI" panose="020B0604030504040204" pitchFamily="50" charset="-128"/>
                        </a:rPr>
                        <a:t>（該当なし）</a:t>
                      </a:r>
                      <a:endParaRPr lang="en-US" sz="1400" dirty="0">
                        <a:solidFill>
                          <a:schemeClr val="tx1"/>
                        </a:solidFill>
                        <a:latin typeface="Trebuchet MS" panose="020B0603020202020204" pitchFamily="34" charset="0"/>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12936758"/>
                  </a:ext>
                </a:extLst>
              </a:tr>
              <a:tr h="316515">
                <a:tc vMerge="1">
                  <a:txBody>
                    <a:bodyPr/>
                    <a:lstStyle/>
                    <a:p>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dirty="0">
                          <a:solidFill>
                            <a:srgbClr val="575757"/>
                          </a:solidFill>
                          <a:latin typeface="Meiryo UI" panose="020B0604030504040204" pitchFamily="50" charset="-128"/>
                          <a:ea typeface="Meiryo UI" panose="020B0604030504040204" pitchFamily="50" charset="-128"/>
                        </a:rPr>
                        <a:t>学術的な検証に耐えうる</a:t>
                      </a:r>
                      <a:endParaRPr lang="en-US" altLang="ja-JP" sz="1400" dirty="0">
                        <a:solidFill>
                          <a:srgbClr val="575757"/>
                        </a:solidFill>
                        <a:latin typeface="Meiryo UI" panose="020B0604030504040204" pitchFamily="50" charset="-128"/>
                        <a:ea typeface="Meiryo UI" panose="020B0604030504040204" pitchFamily="50" charset="-128"/>
                      </a:endParaRPr>
                    </a:p>
                    <a:p>
                      <a:r>
                        <a:rPr lang="ja-JP" altLang="en-US" sz="1400">
                          <a:solidFill>
                            <a:srgbClr val="575757"/>
                          </a:solidFill>
                          <a:latin typeface="Meiryo UI" panose="020B0604030504040204" pitchFamily="50" charset="-128"/>
                          <a:ea typeface="Meiryo UI" panose="020B0604030504040204" pitchFamily="50" charset="-128"/>
                        </a:rPr>
                        <a:t>効果検証</a:t>
                      </a:r>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no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dirty="0">
                          <a:solidFill>
                            <a:srgbClr val="575757"/>
                          </a:solidFill>
                          <a:latin typeface="Meiryo UI" panose="020B0604030504040204" pitchFamily="50" charset="-128"/>
                          <a:ea typeface="Meiryo UI" panose="020B0604030504040204" pitchFamily="50" charset="-128"/>
                        </a:rPr>
                        <a:t>⑰</a:t>
                      </a:r>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no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324000" lvl="1" indent="-216000" algn="l" defTabSz="914377" rtl="0" eaLnBrk="1" latinLnBrk="0" hangingPunct="1">
                        <a:buClr>
                          <a:schemeClr val="tx2"/>
                        </a:buClr>
                        <a:buFont typeface="Trebuchet MS" panose="020B0603020202020204" pitchFamily="34" charset="0"/>
                        <a:buChar char="•"/>
                      </a:pPr>
                      <a:r>
                        <a:rPr lang="ja-JP" altLang="en-US" sz="1400" dirty="0">
                          <a:solidFill>
                            <a:schemeClr val="tx1"/>
                          </a:solidFill>
                          <a:latin typeface="Trebuchet MS" panose="020B0603020202020204" pitchFamily="34" charset="0"/>
                          <a:ea typeface="Meiryo UI" panose="020B0604030504040204" pitchFamily="50" charset="-128"/>
                        </a:rPr>
                        <a:t>（該当なし）</a:t>
                      </a:r>
                      <a:endParaRPr lang="en-US" sz="1400" dirty="0">
                        <a:solidFill>
                          <a:schemeClr val="tx1"/>
                        </a:solidFill>
                        <a:latin typeface="Trebuchet MS" panose="020B0603020202020204" pitchFamily="34" charset="0"/>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no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40932048"/>
                  </a:ext>
                </a:extLst>
              </a:tr>
            </a:tbl>
          </a:graphicData>
        </a:graphic>
      </p:graphicFrame>
      <p:sp>
        <p:nvSpPr>
          <p:cNvPr id="8" name="Rectangle 24">
            <a:extLst>
              <a:ext uri="{FF2B5EF4-FFF2-40B4-BE49-F238E27FC236}">
                <a16:creationId xmlns:a16="http://schemas.microsoft.com/office/drawing/2014/main" id="{310F7EE3-1CE6-43E8-8103-953E279F1739}"/>
              </a:ext>
            </a:extLst>
          </p:cNvPr>
          <p:cNvSpPr/>
          <p:nvPr/>
        </p:nvSpPr>
        <p:spPr>
          <a:xfrm>
            <a:off x="8958691" y="622802"/>
            <a:ext cx="3066473" cy="1585049"/>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実証の概要を簡潔に記載してください。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少なくとも必須要素は記入してください。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加点要素は必要なところだけ記入してください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224686216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95" imgH="394" progId="TCLayout.ActiveDocument.1">
                  <p:embed/>
                </p:oleObj>
              </mc:Choice>
              <mc:Fallback>
                <p:oleObj name="think-cell Slide" r:id="rId5" imgW="395" imgH="394" progId="TCLayout.ActiveDocument.1">
                  <p:embed/>
                  <p:pic>
                    <p:nvPicPr>
                      <p:cNvPr id="2" name="Object 1"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2"/>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0" y="622802"/>
            <a:ext cx="10934700" cy="332399"/>
          </a:xfrm>
        </p:spPr>
        <p:txBody>
          <a:bodyPr vert="horz">
            <a:spAutoFit/>
          </a:bodyPr>
          <a:lstStyle/>
          <a:p>
            <a:r>
              <a:rPr lang="en-US" altLang="ja-JP" dirty="0"/>
              <a:t>1.</a:t>
            </a:r>
            <a:r>
              <a:rPr lang="ja-JP" altLang="en-US" dirty="0"/>
              <a:t>背景と目的）本事業が目指す「教育データ利活用」のあるべき姿</a:t>
            </a:r>
            <a:endParaRPr lang="en-US" sz="1600" dirty="0">
              <a:solidFill>
                <a:srgbClr val="575757"/>
              </a:solidFill>
              <a:latin typeface="Trebuchet MS" panose="020B0603020202020204" pitchFamily="34" charset="0"/>
            </a:endParaRPr>
          </a:p>
        </p:txBody>
      </p:sp>
      <p:sp>
        <p:nvSpPr>
          <p:cNvPr id="26" name="Rectangle 24">
            <a:extLst>
              <a:ext uri="{FF2B5EF4-FFF2-40B4-BE49-F238E27FC236}">
                <a16:creationId xmlns:a16="http://schemas.microsoft.com/office/drawing/2014/main" id="{37FDF32F-A1CE-4FF9-81B1-B6CEAEA0C358}"/>
              </a:ext>
            </a:extLst>
          </p:cNvPr>
          <p:cNvSpPr/>
          <p:nvPr/>
        </p:nvSpPr>
        <p:spPr>
          <a:xfrm>
            <a:off x="8958691" y="622802"/>
            <a:ext cx="3066473" cy="1692771"/>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最終的に目指す”あるべき姿”を描いてください。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●本実証の終了時に実現する姿ではなく、</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　 中長期で実現したい姿で構いません。</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●”あるべき姿”は図やイメージだけではなく、</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　　テキストで適宜補足頂いて構いません。</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254822753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2159570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95" imgH="394" progId="TCLayout.ActiveDocument.1">
                  <p:embed/>
                </p:oleObj>
              </mc:Choice>
              <mc:Fallback>
                <p:oleObj name="think-cell Slide" r:id="rId5" imgW="395" imgH="394" progId="TCLayout.ActiveDocument.1">
                  <p:embed/>
                  <p:pic>
                    <p:nvPicPr>
                      <p:cNvPr id="2" name="Object 1"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2"/>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dirty="0"/>
              <a:t>1.</a:t>
            </a:r>
            <a:r>
              <a:rPr lang="ja-JP" altLang="en-US" dirty="0"/>
              <a:t>背景と目的）あるべき姿に向けて、解決するべき課題</a:t>
            </a:r>
            <a:endParaRPr lang="en-US" sz="1600" dirty="0">
              <a:solidFill>
                <a:srgbClr val="575757"/>
              </a:solidFill>
              <a:latin typeface="Trebuchet MS" panose="020B0603020202020204" pitchFamily="34" charset="0"/>
            </a:endParaRPr>
          </a:p>
        </p:txBody>
      </p:sp>
      <p:sp>
        <p:nvSpPr>
          <p:cNvPr id="7" name="正方形/長方形 6">
            <a:extLst>
              <a:ext uri="{FF2B5EF4-FFF2-40B4-BE49-F238E27FC236}">
                <a16:creationId xmlns:a16="http://schemas.microsoft.com/office/drawing/2014/main" id="{EDE89C94-178E-4562-AE82-19FD49ED4602}"/>
              </a:ext>
            </a:extLst>
          </p:cNvPr>
          <p:cNvSpPr/>
          <p:nvPr/>
        </p:nvSpPr>
        <p:spPr>
          <a:xfrm>
            <a:off x="629999" y="2081213"/>
            <a:ext cx="4995815" cy="4079875"/>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XXX</a:t>
            </a:r>
          </a:p>
          <a:p>
            <a:pPr marL="324000" lvl="1" indent="-216000">
              <a:buClr>
                <a:schemeClr val="tx2"/>
              </a:buCl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a:t>
            </a:r>
          </a:p>
          <a:p>
            <a:pPr marL="648000" lvl="2" indent="-216000">
              <a:buClr>
                <a:schemeClr val="tx2"/>
              </a:buCl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a:t>
            </a:r>
            <a:endParaRPr kumimoji="1" lang="en-US" dirty="0">
              <a:solidFill>
                <a:schemeClr val="tx1"/>
              </a:solidFill>
              <a:latin typeface="Trebuchet MS" panose="020B0603020202020204" pitchFamily="34" charset="0"/>
              <a:ea typeface="Meiryo UI" panose="020B0604030504040204" pitchFamily="50" charset="-128"/>
            </a:endParaRPr>
          </a:p>
        </p:txBody>
      </p:sp>
      <p:grpSp>
        <p:nvGrpSpPr>
          <p:cNvPr id="6" name="グループ化 39">
            <a:extLst>
              <a:ext uri="{FF2B5EF4-FFF2-40B4-BE49-F238E27FC236}">
                <a16:creationId xmlns:a16="http://schemas.microsoft.com/office/drawing/2014/main" id="{FE54EC85-B0B3-4DA6-82A5-F263D8D37437}"/>
              </a:ext>
            </a:extLst>
          </p:cNvPr>
          <p:cNvGrpSpPr/>
          <p:nvPr/>
        </p:nvGrpSpPr>
        <p:grpSpPr>
          <a:xfrm>
            <a:off x="629999" y="1381454"/>
            <a:ext cx="4995815" cy="481542"/>
            <a:chOff x="5715831" y="959006"/>
            <a:chExt cx="6170577" cy="481542"/>
          </a:xfrm>
        </p:grpSpPr>
        <p:sp>
          <p:nvSpPr>
            <p:cNvPr id="8" name="ee4pHeader3">
              <a:extLst>
                <a:ext uri="{FF2B5EF4-FFF2-40B4-BE49-F238E27FC236}">
                  <a16:creationId xmlns:a16="http://schemas.microsoft.com/office/drawing/2014/main" id="{AFE54294-4A26-435D-924F-64A94EF23931}"/>
                </a:ext>
              </a:extLst>
            </p:cNvPr>
            <p:cNvSpPr txBox="1"/>
            <p:nvPr/>
          </p:nvSpPr>
          <p:spPr>
            <a:xfrm>
              <a:off x="5715831" y="959006"/>
              <a:ext cx="6170577" cy="459240"/>
            </a:xfrm>
            <a:prstGeom prst="rect">
              <a:avLst/>
            </a:prstGeom>
            <a:solidFill>
              <a:srgbClr val="FFFFFF"/>
            </a:solidFill>
            <a:ln cap="rnd">
              <a:noFill/>
            </a:ln>
          </p:spPr>
          <p:txBody>
            <a:bodyPr wrap="square" lIns="0" tIns="0" rIns="0" bIns="0" rtlCol="0" anchor="b" anchorCtr="0">
              <a:noAutofit/>
            </a:bodyPr>
            <a:lstStyle/>
            <a:p>
              <a:pPr marL="0" lvl="3"/>
              <a:r>
                <a:rPr lang="ja-JP" altLang="en-US" sz="2000" dirty="0">
                  <a:solidFill>
                    <a:schemeClr val="tx2"/>
                  </a:solidFill>
                  <a:latin typeface="+mj-lt"/>
                  <a:ea typeface="Meiryo UI" panose="020B0604030504040204" pitchFamily="50" charset="-128"/>
                </a:rPr>
                <a:t>解決すべき課題</a:t>
              </a:r>
              <a:endParaRPr lang="en-US" altLang="ja-JP" sz="2000" dirty="0">
                <a:solidFill>
                  <a:schemeClr val="tx2"/>
                </a:solidFill>
                <a:latin typeface="+mj-lt"/>
                <a:ea typeface="Meiryo UI" panose="020B0604030504040204" pitchFamily="50" charset="-128"/>
              </a:endParaRPr>
            </a:p>
          </p:txBody>
        </p:sp>
        <p:cxnSp>
          <p:nvCxnSpPr>
            <p:cNvPr id="9" name="直線コネクタ 41">
              <a:extLst>
                <a:ext uri="{FF2B5EF4-FFF2-40B4-BE49-F238E27FC236}">
                  <a16:creationId xmlns:a16="http://schemas.microsoft.com/office/drawing/2014/main" id="{4D934523-502A-4C21-8001-46EE0E46C62D}"/>
                </a:ext>
              </a:extLst>
            </p:cNvPr>
            <p:cNvCxnSpPr>
              <a:cxnSpLocks/>
            </p:cNvCxnSpPr>
            <p:nvPr/>
          </p:nvCxnSpPr>
          <p:spPr>
            <a:xfrm>
              <a:off x="5715831" y="1440548"/>
              <a:ext cx="6170577"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grpSp>
        <p:nvGrpSpPr>
          <p:cNvPr id="10" name="グループ化 39">
            <a:extLst>
              <a:ext uri="{FF2B5EF4-FFF2-40B4-BE49-F238E27FC236}">
                <a16:creationId xmlns:a16="http://schemas.microsoft.com/office/drawing/2014/main" id="{1C7BAE6A-3603-4572-A260-93E0F3827C01}"/>
              </a:ext>
            </a:extLst>
          </p:cNvPr>
          <p:cNvGrpSpPr/>
          <p:nvPr/>
        </p:nvGrpSpPr>
        <p:grpSpPr>
          <a:xfrm>
            <a:off x="6775265" y="1381454"/>
            <a:ext cx="4995815" cy="481542"/>
            <a:chOff x="5715831" y="959006"/>
            <a:chExt cx="6170577" cy="481542"/>
          </a:xfrm>
        </p:grpSpPr>
        <p:sp>
          <p:nvSpPr>
            <p:cNvPr id="11" name="ee4pHeader3">
              <a:extLst>
                <a:ext uri="{FF2B5EF4-FFF2-40B4-BE49-F238E27FC236}">
                  <a16:creationId xmlns:a16="http://schemas.microsoft.com/office/drawing/2014/main" id="{0D7DBAD8-58EE-40C2-AF2F-6DE80453D61E}"/>
                </a:ext>
              </a:extLst>
            </p:cNvPr>
            <p:cNvSpPr txBox="1"/>
            <p:nvPr/>
          </p:nvSpPr>
          <p:spPr>
            <a:xfrm>
              <a:off x="5715831" y="959006"/>
              <a:ext cx="6170577" cy="459240"/>
            </a:xfrm>
            <a:prstGeom prst="rect">
              <a:avLst/>
            </a:prstGeom>
            <a:solidFill>
              <a:srgbClr val="FFFFFF"/>
            </a:solidFill>
            <a:ln cap="rnd">
              <a:noFill/>
            </a:ln>
          </p:spPr>
          <p:txBody>
            <a:bodyPr wrap="square" lIns="0" tIns="0" rIns="0" bIns="0" rtlCol="0" anchor="b" anchorCtr="0">
              <a:noAutofit/>
            </a:bodyPr>
            <a:lstStyle/>
            <a:p>
              <a:pPr marL="0" lvl="3"/>
              <a:r>
                <a:rPr lang="ja-JP" altLang="en-US" sz="2000" dirty="0">
                  <a:solidFill>
                    <a:schemeClr val="tx2"/>
                  </a:solidFill>
                  <a:latin typeface="Meiryo UI" panose="020B0604030504040204" pitchFamily="50" charset="-128"/>
                  <a:ea typeface="Meiryo UI" panose="020B0604030504040204" pitchFamily="50" charset="-128"/>
                </a:rPr>
                <a:t>本実証でチャンレンジすること</a:t>
              </a:r>
              <a:endParaRPr lang="en-US" altLang="ja-JP" sz="2000" dirty="0">
                <a:solidFill>
                  <a:schemeClr val="tx2"/>
                </a:solidFill>
                <a:latin typeface="Meiryo UI" panose="020B0604030504040204" pitchFamily="50" charset="-128"/>
                <a:ea typeface="Meiryo UI" panose="020B0604030504040204" pitchFamily="50" charset="-128"/>
              </a:endParaRPr>
            </a:p>
          </p:txBody>
        </p:sp>
        <p:cxnSp>
          <p:nvCxnSpPr>
            <p:cNvPr id="12" name="直線コネクタ 41">
              <a:extLst>
                <a:ext uri="{FF2B5EF4-FFF2-40B4-BE49-F238E27FC236}">
                  <a16:creationId xmlns:a16="http://schemas.microsoft.com/office/drawing/2014/main" id="{77BE3EA1-6B05-4EE1-B08E-9EAC48173970}"/>
                </a:ext>
              </a:extLst>
            </p:cNvPr>
            <p:cNvCxnSpPr>
              <a:cxnSpLocks/>
            </p:cNvCxnSpPr>
            <p:nvPr/>
          </p:nvCxnSpPr>
          <p:spPr>
            <a:xfrm>
              <a:off x="5715831" y="1440548"/>
              <a:ext cx="6170577"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sp>
        <p:nvSpPr>
          <p:cNvPr id="3" name="Isosceles Triangle 2">
            <a:extLst>
              <a:ext uri="{FF2B5EF4-FFF2-40B4-BE49-F238E27FC236}">
                <a16:creationId xmlns:a16="http://schemas.microsoft.com/office/drawing/2014/main" id="{C6DCD8FB-A24D-486E-81C0-08597FA253F6}"/>
              </a:ext>
            </a:extLst>
          </p:cNvPr>
          <p:cNvSpPr/>
          <p:nvPr/>
        </p:nvSpPr>
        <p:spPr>
          <a:xfrm rot="5400000">
            <a:off x="5181089" y="4034062"/>
            <a:ext cx="2038902" cy="174177"/>
          </a:xfrm>
          <a:prstGeom prst="triangle">
            <a:avLst/>
          </a:prstGeom>
          <a:solidFill>
            <a:srgbClr val="9A9A9A"/>
          </a:solidFill>
          <a:ln w="9525" cap="rnd" cmpd="sng" algn="ctr">
            <a:solidFill>
              <a:srgbClr val="9A9A9A"/>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endParaRPr kumimoji="1" lang="en-US" sz="1200" dirty="0" err="1">
              <a:solidFill>
                <a:srgbClr val="FFFFFF"/>
              </a:solidFill>
            </a:endParaRPr>
          </a:p>
        </p:txBody>
      </p:sp>
      <p:sp>
        <p:nvSpPr>
          <p:cNvPr id="23" name="正方形/長方形 6">
            <a:extLst>
              <a:ext uri="{FF2B5EF4-FFF2-40B4-BE49-F238E27FC236}">
                <a16:creationId xmlns:a16="http://schemas.microsoft.com/office/drawing/2014/main" id="{B0F76257-9A81-4AE2-AC96-681EBF5F5DA7}"/>
              </a:ext>
            </a:extLst>
          </p:cNvPr>
          <p:cNvSpPr/>
          <p:nvPr/>
        </p:nvSpPr>
        <p:spPr>
          <a:xfrm>
            <a:off x="6775266" y="2081213"/>
            <a:ext cx="4995815" cy="4079875"/>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XXX</a:t>
            </a:r>
          </a:p>
          <a:p>
            <a:pPr marL="324000" lvl="1" indent="-216000">
              <a:buClr>
                <a:schemeClr val="tx2"/>
              </a:buCl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a:t>
            </a:r>
          </a:p>
          <a:p>
            <a:pPr marL="648000" lvl="2" indent="-216000">
              <a:buClr>
                <a:schemeClr val="tx2"/>
              </a:buCl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a:t>
            </a:r>
            <a:endParaRPr kumimoji="1" lang="en-US" dirty="0">
              <a:solidFill>
                <a:schemeClr val="tx1"/>
              </a:solidFill>
              <a:latin typeface="Trebuchet MS" panose="020B0603020202020204" pitchFamily="34" charset="0"/>
              <a:ea typeface="Meiryo UI" panose="020B0604030504040204" pitchFamily="50" charset="-128"/>
            </a:endParaRPr>
          </a:p>
        </p:txBody>
      </p:sp>
      <p:sp>
        <p:nvSpPr>
          <p:cNvPr id="24" name="Rectangle 24">
            <a:extLst>
              <a:ext uri="{FF2B5EF4-FFF2-40B4-BE49-F238E27FC236}">
                <a16:creationId xmlns:a16="http://schemas.microsoft.com/office/drawing/2014/main" id="{C007869E-18D7-4D3E-BDD5-12120CA5465E}"/>
              </a:ext>
            </a:extLst>
          </p:cNvPr>
          <p:cNvSpPr/>
          <p:nvPr/>
        </p:nvSpPr>
        <p:spPr>
          <a:xfrm>
            <a:off x="8958691" y="622802"/>
            <a:ext cx="3066473" cy="1354217"/>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前頁のあるべき姿を踏まえて、現状、どんな解決すべき課題があるのか、そしてその課題の解決に向けて、本実証で何にチャレンジするのかを簡潔に書いてください。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81207826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282456263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95" imgH="394" progId="TCLayout.ActiveDocument.1">
                  <p:embed/>
                </p:oleObj>
              </mc:Choice>
              <mc:Fallback>
                <p:oleObj name="think-cell Slide" r:id="rId5" imgW="395" imgH="394" progId="TCLayout.ActiveDocument.1">
                  <p:embed/>
                  <p:pic>
                    <p:nvPicPr>
                      <p:cNvPr id="2" name="Object 1"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2"/>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dirty="0">
                <a:ea typeface="Meiryo UI" panose="020B0604030504040204" pitchFamily="50" charset="-128"/>
              </a:rPr>
              <a:t>2.</a:t>
            </a:r>
            <a:r>
              <a:rPr lang="ja-JP" altLang="en-US" dirty="0">
                <a:ea typeface="Meiryo UI" panose="020B0604030504040204" pitchFamily="50" charset="-128"/>
              </a:rPr>
              <a:t>実施内容）概要</a:t>
            </a:r>
            <a:endParaRPr lang="en-US" sz="1600" dirty="0">
              <a:solidFill>
                <a:srgbClr val="575757"/>
              </a:solidFill>
              <a:latin typeface="Trebuchet MS" panose="020B0603020202020204" pitchFamily="34" charset="0"/>
            </a:endParaRPr>
          </a:p>
        </p:txBody>
      </p:sp>
      <p:graphicFrame>
        <p:nvGraphicFramePr>
          <p:cNvPr id="15" name="Table 3">
            <a:extLst>
              <a:ext uri="{FF2B5EF4-FFF2-40B4-BE49-F238E27FC236}">
                <a16:creationId xmlns:a16="http://schemas.microsoft.com/office/drawing/2014/main" id="{FFFF5802-941B-44CA-9C24-C0A14A95486B}"/>
              </a:ext>
            </a:extLst>
          </p:cNvPr>
          <p:cNvGraphicFramePr>
            <a:graphicFrameLocks noGrp="1"/>
          </p:cNvGraphicFramePr>
          <p:nvPr>
            <p:extLst>
              <p:ext uri="{D42A27DB-BD31-4B8C-83A1-F6EECF244321}">
                <p14:modId xmlns:p14="http://schemas.microsoft.com/office/powerpoint/2010/main" val="1524091192"/>
              </p:ext>
            </p:extLst>
          </p:nvPr>
        </p:nvGraphicFramePr>
        <p:xfrm>
          <a:off x="629999" y="1581150"/>
          <a:ext cx="10933352" cy="4500762"/>
        </p:xfrm>
        <a:graphic>
          <a:graphicData uri="http://schemas.openxmlformats.org/drawingml/2006/table">
            <a:tbl>
              <a:tblPr firstRow="1" bandRow="1">
                <a:tableStyleId>{5C22544A-7EE6-4342-B048-85BDC9FD1C3A}</a:tableStyleId>
              </a:tblPr>
              <a:tblGrid>
                <a:gridCol w="2733338">
                  <a:extLst>
                    <a:ext uri="{9D8B030D-6E8A-4147-A177-3AD203B41FA5}">
                      <a16:colId xmlns:a16="http://schemas.microsoft.com/office/drawing/2014/main" val="2286045957"/>
                    </a:ext>
                  </a:extLst>
                </a:gridCol>
                <a:gridCol w="2733338">
                  <a:extLst>
                    <a:ext uri="{9D8B030D-6E8A-4147-A177-3AD203B41FA5}">
                      <a16:colId xmlns:a16="http://schemas.microsoft.com/office/drawing/2014/main" val="2460396383"/>
                    </a:ext>
                  </a:extLst>
                </a:gridCol>
                <a:gridCol w="2733338">
                  <a:extLst>
                    <a:ext uri="{9D8B030D-6E8A-4147-A177-3AD203B41FA5}">
                      <a16:colId xmlns:a16="http://schemas.microsoft.com/office/drawing/2014/main" val="2073487949"/>
                    </a:ext>
                  </a:extLst>
                </a:gridCol>
                <a:gridCol w="2733338">
                  <a:extLst>
                    <a:ext uri="{9D8B030D-6E8A-4147-A177-3AD203B41FA5}">
                      <a16:colId xmlns:a16="http://schemas.microsoft.com/office/drawing/2014/main" val="1298417420"/>
                    </a:ext>
                  </a:extLst>
                </a:gridCol>
              </a:tblGrid>
              <a:tr h="266700">
                <a:tc>
                  <a:txBody>
                    <a:bodyPr/>
                    <a:lstStyle/>
                    <a:p>
                      <a:endParaRPr lang="en-US" dirty="0">
                        <a:solidFill>
                          <a:srgbClr val="575757"/>
                        </a:solidFill>
                        <a:latin typeface="Meiryo UI" panose="020B0604030504040204" pitchFamily="50" charset="-128"/>
                        <a:ea typeface="Meiryo UI" panose="020B0604030504040204" pitchFamily="50" charset="-128"/>
                      </a:endParaRPr>
                    </a:p>
                  </a:txBody>
                  <a:tcPr>
                    <a:lnL w="12700" cmpd="sng">
                      <a:solidFill>
                        <a:schemeClr val="lt1"/>
                      </a:solidFill>
                    </a:lnL>
                    <a:lnR w="12700" cap="flat" cmpd="sng" algn="ctr">
                      <a:solidFill>
                        <a:schemeClr val="tx1"/>
                      </a:solidFill>
                      <a:prstDash val="sysDot"/>
                      <a:round/>
                      <a:headEnd type="none" w="med" len="med"/>
                      <a:tailEnd type="none" w="med" len="med"/>
                    </a:lnR>
                    <a:lnT w="12700" cmpd="sng">
                      <a:solidFill>
                        <a:schemeClr val="lt1"/>
                      </a:solidFill>
                    </a:lnT>
                    <a:lnB w="12700" cap="flat" cmpd="sng" algn="ctr">
                      <a:solidFill>
                        <a:schemeClr val="tx1"/>
                      </a:solidFill>
                      <a:prstDash val="sysDot"/>
                      <a:round/>
                      <a:headEnd type="none" w="med" len="med"/>
                      <a:tailEnd type="none" w="med" len="med"/>
                    </a:lnB>
                    <a:noFill/>
                  </a:tcPr>
                </a:tc>
                <a:tc>
                  <a:txBody>
                    <a:bodyPr/>
                    <a:lstStyle/>
                    <a:p>
                      <a:r>
                        <a:rPr lang="ja-JP" altLang="en-US" sz="1800" b="0" dirty="0">
                          <a:solidFill>
                            <a:schemeClr val="accent1"/>
                          </a:solidFill>
                          <a:latin typeface="Meiryo UI" panose="020B0604030504040204" pitchFamily="50" charset="-128"/>
                          <a:ea typeface="Meiryo UI" panose="020B0604030504040204" pitchFamily="50" charset="-128"/>
                        </a:rPr>
                        <a:t>狙い</a:t>
                      </a:r>
                      <a:endParaRPr lang="en-US" sz="1800" b="0" dirty="0">
                        <a:solidFill>
                          <a:schemeClr val="accent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mpd="sng">
                      <a:solidFill>
                        <a:schemeClr val="lt1"/>
                      </a:solidFill>
                    </a:lnT>
                    <a:lnB w="12700" cap="flat" cmpd="sng" algn="ctr">
                      <a:solidFill>
                        <a:schemeClr val="tx1"/>
                      </a:solidFill>
                      <a:prstDash val="sysDot"/>
                      <a:round/>
                      <a:headEnd type="none" w="med" len="med"/>
                      <a:tailEnd type="none" w="med" len="med"/>
                    </a:lnB>
                    <a:noFill/>
                  </a:tcPr>
                </a:tc>
                <a:tc>
                  <a:txBody>
                    <a:bodyPr/>
                    <a:lstStyle/>
                    <a:p>
                      <a:r>
                        <a:rPr lang="ja-JP" altLang="en-US" sz="1800" b="0" dirty="0">
                          <a:solidFill>
                            <a:schemeClr val="accent1"/>
                          </a:solidFill>
                          <a:latin typeface="Meiryo UI" panose="020B0604030504040204" pitchFamily="50" charset="-128"/>
                          <a:ea typeface="Meiryo UI" panose="020B0604030504040204" pitchFamily="50" charset="-128"/>
                        </a:rPr>
                        <a:t>取組み内容</a:t>
                      </a:r>
                      <a:endParaRPr lang="en-US" sz="1800" b="0" dirty="0">
                        <a:solidFill>
                          <a:schemeClr val="accent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mpd="sng">
                      <a:solidFill>
                        <a:schemeClr val="lt1"/>
                      </a:solidFill>
                    </a:lnT>
                    <a:lnB w="12700" cap="flat" cmpd="sng" algn="ctr">
                      <a:solidFill>
                        <a:schemeClr val="tx1"/>
                      </a:solidFill>
                      <a:prstDash val="sysDot"/>
                      <a:round/>
                      <a:headEnd type="none" w="med" len="med"/>
                      <a:tailEnd type="none" w="med" len="med"/>
                    </a:lnB>
                    <a:noFill/>
                  </a:tcPr>
                </a:tc>
                <a:tc>
                  <a:txBody>
                    <a:bodyPr/>
                    <a:lstStyle/>
                    <a:p>
                      <a:r>
                        <a:rPr lang="ja-JP" altLang="en-US" sz="1800" b="0" dirty="0">
                          <a:solidFill>
                            <a:schemeClr val="accent1"/>
                          </a:solidFill>
                          <a:latin typeface="Meiryo UI" panose="020B0604030504040204" pitchFamily="50" charset="-128"/>
                          <a:ea typeface="Meiryo UI" panose="020B0604030504040204" pitchFamily="50" charset="-128"/>
                        </a:rPr>
                        <a:t>期待される成果</a:t>
                      </a:r>
                      <a:endParaRPr lang="en-US" sz="1800" b="0" dirty="0">
                        <a:solidFill>
                          <a:schemeClr val="accent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mpd="sng">
                      <a:solidFill>
                        <a:schemeClr val="lt1"/>
                      </a:solidFill>
                    </a:lnR>
                    <a:lnT w="12700" cmpd="sng">
                      <a:solidFill>
                        <a:schemeClr val="lt1"/>
                      </a:solidFill>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3249060433"/>
                  </a:ext>
                </a:extLst>
              </a:tr>
              <a:tr h="1378334">
                <a:tc>
                  <a:txBody>
                    <a:bodyPr/>
                    <a:lstStyle/>
                    <a:p>
                      <a:pPr marL="241300" indent="-241300" defTabSz="179388"/>
                      <a:r>
                        <a:rPr lang="ja-JP" altLang="en-US" dirty="0">
                          <a:solidFill>
                            <a:schemeClr val="accent1"/>
                          </a:solidFill>
                          <a:latin typeface="Meiryo UI" panose="020B0604030504040204" pitchFamily="50" charset="-128"/>
                          <a:ea typeface="Meiryo UI" panose="020B0604030504040204" pitchFamily="50" charset="-128"/>
                        </a:rPr>
                        <a:t>①</a:t>
                      </a:r>
                      <a:r>
                        <a:rPr lang="en-US" altLang="ja-JP" dirty="0">
                          <a:solidFill>
                            <a:schemeClr val="accent1"/>
                          </a:solidFill>
                          <a:latin typeface="Meiryo UI" panose="020B0604030504040204" pitchFamily="50" charset="-128"/>
                          <a:ea typeface="Meiryo UI" panose="020B0604030504040204" pitchFamily="50" charset="-128"/>
                        </a:rPr>
                        <a:t>XXX</a:t>
                      </a:r>
                    </a:p>
                  </a:txBody>
                  <a:tcPr>
                    <a:lnL w="12700" cmpd="sng">
                      <a:solidFill>
                        <a:schemeClr val="lt1"/>
                      </a:solidFill>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lang="en-US" altLang="ja-JP" sz="1400" dirty="0">
                          <a:solidFill>
                            <a:srgbClr val="575757"/>
                          </a:solidFill>
                          <a:latin typeface="Meiryo UI" panose="020B0604030504040204" pitchFamily="50" charset="-128"/>
                          <a:ea typeface="Meiryo UI" panose="020B0604030504040204" pitchFamily="50" charset="-128"/>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i="0" u="none" kern="1200" spc="0" dirty="0">
                          <a:solidFill>
                            <a:schemeClr val="tx1"/>
                          </a:solidFill>
                          <a:latin typeface="Trebuchet MS" panose="020B0603020202020204" pitchFamily="34" charset="0"/>
                          <a:ea typeface="Meiryo UI" panose="020B0604030504040204" pitchFamily="50" charset="-128"/>
                        </a:rPr>
                        <a:t>AA</a:t>
                      </a:r>
                      <a:endParaRPr lang="en-US" sz="1400" i="0" u="none" kern="1200" spc="0" dirty="0">
                        <a:solidFill>
                          <a:schemeClr val="tx1"/>
                        </a:solidFill>
                        <a:latin typeface="Trebuchet MS" panose="020B0603020202020204" pitchFamily="34" charset="0"/>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lang="en-US" altLang="ja-JP" sz="1400" dirty="0">
                          <a:solidFill>
                            <a:srgbClr val="575757"/>
                          </a:solidFill>
                          <a:latin typeface="Meiryo UI" panose="020B0604030504040204" pitchFamily="50" charset="-128"/>
                          <a:ea typeface="Meiryo UI" panose="020B0604030504040204" pitchFamily="50" charset="-128"/>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i="0" u="none" kern="1200" spc="0" dirty="0">
                          <a:solidFill>
                            <a:schemeClr val="tx1"/>
                          </a:solidFill>
                          <a:latin typeface="Trebuchet MS" panose="020B0603020202020204" pitchFamily="34" charset="0"/>
                          <a:ea typeface="Meiryo UI" panose="020B0604030504040204" pitchFamily="50" charset="-128"/>
                        </a:rPr>
                        <a:t>AA</a:t>
                      </a:r>
                    </a:p>
                    <a:p>
                      <a:endParaRPr lang="en-US" sz="1400" dirty="0">
                        <a:solidFill>
                          <a:srgbClr val="575757"/>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lang="en-US" altLang="ja-JP" sz="1400" dirty="0">
                          <a:solidFill>
                            <a:srgbClr val="575757"/>
                          </a:solidFill>
                          <a:latin typeface="Meiryo UI" panose="020B0604030504040204" pitchFamily="50" charset="-128"/>
                          <a:ea typeface="Meiryo UI" panose="020B0604030504040204" pitchFamily="50" charset="-128"/>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i="0" u="none" kern="1200" spc="0" dirty="0">
                          <a:solidFill>
                            <a:schemeClr val="tx1"/>
                          </a:solidFill>
                          <a:latin typeface="Trebuchet MS" panose="020B0603020202020204" pitchFamily="34" charset="0"/>
                          <a:ea typeface="Meiryo UI" panose="020B0604030504040204" pitchFamily="50" charset="-128"/>
                        </a:rPr>
                        <a:t>AA</a:t>
                      </a:r>
                    </a:p>
                    <a:p>
                      <a:endParaRPr lang="en-US" sz="1400" dirty="0">
                        <a:solidFill>
                          <a:srgbClr val="575757"/>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mpd="sng">
                      <a:solidFill>
                        <a:schemeClr val="lt1"/>
                      </a:solidFill>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815255581"/>
                  </a:ext>
                </a:extLst>
              </a:tr>
              <a:tr h="1378334">
                <a:tc>
                  <a:txBody>
                    <a:bodyPr/>
                    <a:lstStyle/>
                    <a:p>
                      <a:pPr marL="203200" marR="0" lvl="0" indent="-203200" algn="l" defTabSz="179388" rtl="0" eaLnBrk="1" fontAlgn="auto" latinLnBrk="0" hangingPunct="1">
                        <a:lnSpc>
                          <a:spcPct val="100000"/>
                        </a:lnSpc>
                        <a:spcBef>
                          <a:spcPts val="0"/>
                        </a:spcBef>
                        <a:spcAft>
                          <a:spcPts val="0"/>
                        </a:spcAft>
                        <a:buClrTx/>
                        <a:buSzTx/>
                        <a:buFontTx/>
                        <a:buNone/>
                        <a:tabLst/>
                        <a:defRPr/>
                      </a:pPr>
                      <a:r>
                        <a:rPr lang="ja-JP" altLang="en-US" dirty="0">
                          <a:solidFill>
                            <a:schemeClr val="accent1"/>
                          </a:solidFill>
                          <a:latin typeface="Meiryo UI" panose="020B0604030504040204" pitchFamily="50" charset="-128"/>
                          <a:ea typeface="Meiryo UI" panose="020B0604030504040204" pitchFamily="50" charset="-128"/>
                        </a:rPr>
                        <a:t>②</a:t>
                      </a:r>
                      <a:r>
                        <a:rPr lang="en-US" altLang="ja-JP" dirty="0">
                          <a:solidFill>
                            <a:schemeClr val="accent1"/>
                          </a:solidFill>
                          <a:latin typeface="Meiryo UI" panose="020B0604030504040204" pitchFamily="50" charset="-128"/>
                          <a:ea typeface="Meiryo UI" panose="020B0604030504040204" pitchFamily="50" charset="-128"/>
                        </a:rPr>
                        <a:t>XXX</a:t>
                      </a:r>
                      <a:endParaRPr lang="en-US" dirty="0">
                        <a:solidFill>
                          <a:schemeClr val="accent1"/>
                        </a:solidFill>
                        <a:latin typeface="Meiryo UI" panose="020B0604030504040204" pitchFamily="50" charset="-128"/>
                        <a:ea typeface="Meiryo UI" panose="020B0604030504040204" pitchFamily="50" charset="-128"/>
                      </a:endParaRPr>
                    </a:p>
                  </a:txBody>
                  <a:tcPr>
                    <a:lnL w="12700" cmpd="sng">
                      <a:solidFill>
                        <a:schemeClr val="lt1"/>
                      </a:solidFill>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lang="en-US" altLang="ja-JP" sz="1400" dirty="0">
                          <a:solidFill>
                            <a:srgbClr val="575757"/>
                          </a:solidFill>
                          <a:latin typeface="Meiryo UI" panose="020B0604030504040204" pitchFamily="50" charset="-128"/>
                          <a:ea typeface="Meiryo UI" panose="020B0604030504040204" pitchFamily="50" charset="-128"/>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i="0" u="none" kern="1200" spc="0" dirty="0">
                          <a:solidFill>
                            <a:schemeClr val="tx1"/>
                          </a:solidFill>
                          <a:latin typeface="Trebuchet MS" panose="020B0603020202020204" pitchFamily="34" charset="0"/>
                          <a:ea typeface="Meiryo UI" panose="020B0604030504040204" pitchFamily="50" charset="-128"/>
                        </a:rPr>
                        <a:t>AA</a:t>
                      </a:r>
                    </a:p>
                    <a:p>
                      <a:endParaRPr lang="en-US" sz="1400" dirty="0">
                        <a:solidFill>
                          <a:srgbClr val="575757"/>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lang="en-US" altLang="ja-JP" sz="1400" dirty="0">
                          <a:solidFill>
                            <a:srgbClr val="575757"/>
                          </a:solidFill>
                          <a:latin typeface="Meiryo UI" panose="020B0604030504040204" pitchFamily="50" charset="-128"/>
                          <a:ea typeface="Meiryo UI" panose="020B0604030504040204" pitchFamily="50" charset="-128"/>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i="0" u="none" kern="1200" spc="0" dirty="0">
                          <a:solidFill>
                            <a:schemeClr val="tx1"/>
                          </a:solidFill>
                          <a:latin typeface="Trebuchet MS" panose="020B0603020202020204" pitchFamily="34" charset="0"/>
                          <a:ea typeface="Meiryo UI" panose="020B0604030504040204" pitchFamily="50" charset="-128"/>
                        </a:rPr>
                        <a:t>AA</a:t>
                      </a:r>
                    </a:p>
                    <a:p>
                      <a:endParaRPr lang="en-US" sz="1400" dirty="0">
                        <a:solidFill>
                          <a:srgbClr val="575757"/>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lang="en-US" altLang="ja-JP" sz="1400" dirty="0">
                          <a:solidFill>
                            <a:srgbClr val="575757"/>
                          </a:solidFill>
                          <a:latin typeface="Meiryo UI" panose="020B0604030504040204" pitchFamily="50" charset="-128"/>
                          <a:ea typeface="Meiryo UI" panose="020B0604030504040204" pitchFamily="50" charset="-128"/>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i="0" u="none" kern="1200" spc="0" dirty="0">
                          <a:solidFill>
                            <a:schemeClr val="tx1"/>
                          </a:solidFill>
                          <a:latin typeface="Trebuchet MS" panose="020B0603020202020204" pitchFamily="34" charset="0"/>
                          <a:ea typeface="Meiryo UI" panose="020B0604030504040204" pitchFamily="50" charset="-128"/>
                        </a:rPr>
                        <a:t>AA</a:t>
                      </a:r>
                    </a:p>
                    <a:p>
                      <a:endParaRPr lang="en-US" sz="1400" dirty="0">
                        <a:solidFill>
                          <a:srgbClr val="575757"/>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mpd="sng">
                      <a:solidFill>
                        <a:schemeClr val="lt1"/>
                      </a:solidFill>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795902937"/>
                  </a:ext>
                </a:extLst>
              </a:tr>
              <a:tr h="1378334">
                <a:tc>
                  <a:txBody>
                    <a:bodyPr/>
                    <a:lstStyle/>
                    <a:p>
                      <a:pPr marL="203200" marR="0" lvl="0" indent="-203200" algn="l" defTabSz="179388" rtl="0" eaLnBrk="1" fontAlgn="auto" latinLnBrk="0" hangingPunct="1">
                        <a:lnSpc>
                          <a:spcPct val="100000"/>
                        </a:lnSpc>
                        <a:spcBef>
                          <a:spcPts val="0"/>
                        </a:spcBef>
                        <a:spcAft>
                          <a:spcPts val="0"/>
                        </a:spcAft>
                        <a:buClrTx/>
                        <a:buSzTx/>
                        <a:buFontTx/>
                        <a:buNone/>
                        <a:tabLst/>
                        <a:defRPr/>
                      </a:pPr>
                      <a:r>
                        <a:rPr lang="ja-JP" altLang="en-US" dirty="0">
                          <a:solidFill>
                            <a:schemeClr val="accent1"/>
                          </a:solidFill>
                          <a:latin typeface="Meiryo UI" panose="020B0604030504040204" pitchFamily="50" charset="-128"/>
                          <a:ea typeface="Meiryo UI" panose="020B0604030504040204" pitchFamily="50" charset="-128"/>
                        </a:rPr>
                        <a:t>③</a:t>
                      </a:r>
                      <a:r>
                        <a:rPr lang="en-US" altLang="ja-JP" dirty="0">
                          <a:solidFill>
                            <a:schemeClr val="accent1"/>
                          </a:solidFill>
                          <a:latin typeface="Meiryo UI" panose="020B0604030504040204" pitchFamily="50" charset="-128"/>
                          <a:ea typeface="Meiryo UI" panose="020B0604030504040204" pitchFamily="50" charset="-128"/>
                        </a:rPr>
                        <a:t>XXX</a:t>
                      </a:r>
                      <a:endParaRPr lang="en-US" dirty="0">
                        <a:solidFill>
                          <a:schemeClr val="accent1"/>
                        </a:solidFill>
                        <a:latin typeface="Meiryo UI" panose="020B0604030504040204" pitchFamily="50" charset="-128"/>
                        <a:ea typeface="Meiryo UI" panose="020B0604030504040204" pitchFamily="50" charset="-128"/>
                      </a:endParaRPr>
                    </a:p>
                  </a:txBody>
                  <a:tcPr>
                    <a:lnL w="12700" cmpd="sng">
                      <a:solidFill>
                        <a:schemeClr val="lt1"/>
                      </a:solidFill>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lt1"/>
                      </a:solidFill>
                      <a:prstDash val="solid"/>
                      <a:round/>
                      <a:headEnd type="none" w="med" len="med"/>
                      <a:tailEnd type="none" w="med" len="med"/>
                    </a:lnB>
                    <a:noFill/>
                  </a:tcPr>
                </a:tc>
                <a:tc>
                  <a:txBody>
                    <a:bodyPr/>
                    <a:lstStyle/>
                    <a:p>
                      <a:r>
                        <a:rPr lang="en-US" altLang="ja-JP" sz="1400" dirty="0">
                          <a:solidFill>
                            <a:srgbClr val="575757"/>
                          </a:solidFill>
                          <a:latin typeface="Meiryo UI" panose="020B0604030504040204" pitchFamily="50" charset="-128"/>
                          <a:ea typeface="Meiryo UI" panose="020B0604030504040204" pitchFamily="50" charset="-128"/>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i="0" u="none" kern="1200" spc="0" dirty="0">
                          <a:solidFill>
                            <a:schemeClr val="tx1"/>
                          </a:solidFill>
                          <a:latin typeface="Trebuchet MS" panose="020B0603020202020204" pitchFamily="34" charset="0"/>
                          <a:ea typeface="Meiryo UI" panose="020B0604030504040204" pitchFamily="50" charset="-128"/>
                        </a:rPr>
                        <a:t>AA</a:t>
                      </a:r>
                    </a:p>
                    <a:p>
                      <a:endParaRPr lang="en-US" sz="1400" dirty="0">
                        <a:solidFill>
                          <a:srgbClr val="575757"/>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mpd="sng">
                      <a:solidFill>
                        <a:schemeClr val="lt1"/>
                      </a:solidFill>
                    </a:lnB>
                    <a:noFill/>
                  </a:tcPr>
                </a:tc>
                <a:tc>
                  <a:txBody>
                    <a:bodyPr/>
                    <a:lstStyle/>
                    <a:p>
                      <a:r>
                        <a:rPr lang="en-US" altLang="ja-JP" sz="1400" dirty="0">
                          <a:solidFill>
                            <a:srgbClr val="575757"/>
                          </a:solidFill>
                          <a:latin typeface="Meiryo UI" panose="020B0604030504040204" pitchFamily="50" charset="-128"/>
                          <a:ea typeface="Meiryo UI" panose="020B0604030504040204" pitchFamily="50" charset="-128"/>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i="0" u="none" kern="1200" spc="0" dirty="0">
                          <a:solidFill>
                            <a:schemeClr val="tx1"/>
                          </a:solidFill>
                          <a:latin typeface="Trebuchet MS" panose="020B0603020202020204" pitchFamily="34" charset="0"/>
                          <a:ea typeface="Meiryo UI" panose="020B0604030504040204" pitchFamily="50" charset="-128"/>
                        </a:rPr>
                        <a:t>AA</a:t>
                      </a:r>
                    </a:p>
                    <a:p>
                      <a:endParaRPr lang="en-US" sz="1400" dirty="0">
                        <a:solidFill>
                          <a:srgbClr val="575757"/>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mpd="sng">
                      <a:solidFill>
                        <a:schemeClr val="lt1"/>
                      </a:solidFill>
                    </a:lnB>
                    <a:noFill/>
                  </a:tcPr>
                </a:tc>
                <a:tc>
                  <a:txBody>
                    <a:bodyPr/>
                    <a:lstStyle/>
                    <a:p>
                      <a:r>
                        <a:rPr lang="en-US" altLang="ja-JP" sz="1400" dirty="0">
                          <a:solidFill>
                            <a:srgbClr val="575757"/>
                          </a:solidFill>
                          <a:latin typeface="Meiryo UI" panose="020B0604030504040204" pitchFamily="50" charset="-128"/>
                          <a:ea typeface="Meiryo UI" panose="020B0604030504040204" pitchFamily="50" charset="-128"/>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i="0" u="none" kern="1200" spc="0" dirty="0">
                          <a:solidFill>
                            <a:schemeClr val="tx1"/>
                          </a:solidFill>
                          <a:latin typeface="Trebuchet MS" panose="020B0603020202020204" pitchFamily="34" charset="0"/>
                          <a:ea typeface="Meiryo UI" panose="020B0604030504040204" pitchFamily="50" charset="-128"/>
                        </a:rPr>
                        <a:t>AA</a:t>
                      </a:r>
                    </a:p>
                  </a:txBody>
                  <a:tcPr>
                    <a:lnL w="12700" cap="flat" cmpd="sng" algn="ctr">
                      <a:solidFill>
                        <a:schemeClr val="tx1"/>
                      </a:solidFill>
                      <a:prstDash val="sysDot"/>
                      <a:round/>
                      <a:headEnd type="none" w="med" len="med"/>
                      <a:tailEnd type="none" w="med" len="med"/>
                    </a:lnL>
                    <a:lnR w="12700" cmpd="sng">
                      <a:solidFill>
                        <a:schemeClr val="lt1"/>
                      </a:solidFill>
                    </a:lnR>
                    <a:lnT w="12700" cap="flat" cmpd="sng" algn="ctr">
                      <a:solidFill>
                        <a:schemeClr val="tx1"/>
                      </a:solidFill>
                      <a:prstDash val="sysDot"/>
                      <a:round/>
                      <a:headEnd type="none" w="med" len="med"/>
                      <a:tailEnd type="none" w="med" len="med"/>
                    </a:lnT>
                    <a:lnB w="12700" cmpd="sng">
                      <a:solidFill>
                        <a:schemeClr val="lt1"/>
                      </a:solidFill>
                    </a:lnB>
                    <a:noFill/>
                  </a:tcPr>
                </a:tc>
                <a:extLst>
                  <a:ext uri="{0D108BD9-81ED-4DB2-BD59-A6C34878D82A}">
                    <a16:rowId xmlns:a16="http://schemas.microsoft.com/office/drawing/2014/main" val="1207863442"/>
                  </a:ext>
                </a:extLst>
              </a:tr>
            </a:tbl>
          </a:graphicData>
        </a:graphic>
      </p:graphicFrame>
      <p:sp>
        <p:nvSpPr>
          <p:cNvPr id="23" name="Rectangle 24">
            <a:extLst>
              <a:ext uri="{FF2B5EF4-FFF2-40B4-BE49-F238E27FC236}">
                <a16:creationId xmlns:a16="http://schemas.microsoft.com/office/drawing/2014/main" id="{E3A4CA9E-D79C-4D26-B39A-E5E40D78FBC5}"/>
              </a:ext>
            </a:extLst>
          </p:cNvPr>
          <p:cNvSpPr/>
          <p:nvPr/>
        </p:nvSpPr>
        <p:spPr>
          <a:xfrm>
            <a:off x="8958691" y="622802"/>
            <a:ext cx="3066473" cy="1615827"/>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本実証で実施する内容を書いてください。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・概要や詳細の中に、使用する教育データや、教育データをどのように利活用するかを、その結果、関係者にどのような効果・メリットが想定されるのかを、具体的に記載してください。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57265953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326194640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95" imgH="394" progId="TCLayout.ActiveDocument.1">
                  <p:embed/>
                </p:oleObj>
              </mc:Choice>
              <mc:Fallback>
                <p:oleObj name="think-cell Slide" r:id="rId5" imgW="395" imgH="394" progId="TCLayout.ActiveDocument.1">
                  <p:embed/>
                  <p:pic>
                    <p:nvPicPr>
                      <p:cNvPr id="2" name="Object 1"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2"/>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dirty="0"/>
              <a:t>2.</a:t>
            </a:r>
            <a:r>
              <a:rPr lang="ja-JP" altLang="en-US" dirty="0"/>
              <a:t>実施内容）詳細</a:t>
            </a:r>
            <a:r>
              <a:rPr lang="ja-JP" altLang="en-US" dirty="0">
                <a:ea typeface="Meiryo UI" panose="020B0604030504040204" pitchFamily="50" charset="-128"/>
              </a:rPr>
              <a:t>①</a:t>
            </a:r>
            <a:r>
              <a:rPr lang="en-US" altLang="ja-JP" dirty="0">
                <a:ea typeface="Meiryo UI" panose="020B0604030504040204" pitchFamily="50" charset="-128"/>
              </a:rPr>
              <a:t>.</a:t>
            </a:r>
            <a:r>
              <a:rPr lang="ja-JP" altLang="en-US" dirty="0">
                <a:ea typeface="Meiryo UI" panose="020B0604030504040204" pitchFamily="50" charset="-128"/>
              </a:rPr>
              <a:t> </a:t>
            </a:r>
            <a:r>
              <a:rPr lang="en-US" altLang="ja-JP" dirty="0">
                <a:ea typeface="Meiryo UI" panose="020B0604030504040204" pitchFamily="50" charset="-128"/>
              </a:rPr>
              <a:t>XXX</a:t>
            </a:r>
            <a:endParaRPr lang="en-US" sz="1600" dirty="0">
              <a:solidFill>
                <a:srgbClr val="575757"/>
              </a:solidFill>
              <a:latin typeface="Trebuchet MS" panose="020B0603020202020204" pitchFamily="34" charset="0"/>
            </a:endParaRPr>
          </a:p>
        </p:txBody>
      </p:sp>
      <p:sp>
        <p:nvSpPr>
          <p:cNvPr id="9" name="Rectangle 24">
            <a:extLst>
              <a:ext uri="{FF2B5EF4-FFF2-40B4-BE49-F238E27FC236}">
                <a16:creationId xmlns:a16="http://schemas.microsoft.com/office/drawing/2014/main" id="{36532144-0EF0-4E7E-850E-19DAEB5A3CD7}"/>
              </a:ext>
            </a:extLst>
          </p:cNvPr>
          <p:cNvSpPr/>
          <p:nvPr/>
        </p:nvSpPr>
        <p:spPr>
          <a:xfrm>
            <a:off x="8958691" y="622802"/>
            <a:ext cx="3066473" cy="1615827"/>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本実証で実施する内容を書いてください。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・概要や詳細の中に、使用する教育データや、教育データをどのように利活用するかを、その結果、関係者にどのような効果・メリットが想定されるのかを、具体的に記載してください。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79990486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95" imgH="394" progId="TCLayout.ActiveDocument.1">
                  <p:embed/>
                </p:oleObj>
              </mc:Choice>
              <mc:Fallback>
                <p:oleObj name="think-cell Slide" r:id="rId5" imgW="395" imgH="394" progId="TCLayout.ActiveDocument.1">
                  <p:embed/>
                  <p:pic>
                    <p:nvPicPr>
                      <p:cNvPr id="2" name="Object 1"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2"/>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dirty="0"/>
              <a:t>3.</a:t>
            </a:r>
            <a:r>
              <a:rPr lang="ja-JP" altLang="en-US" dirty="0"/>
              <a:t>実施体制・実証フィールド </a:t>
            </a:r>
            <a:r>
              <a:rPr lang="en-US" altLang="ja-JP" dirty="0"/>
              <a:t>(</a:t>
            </a:r>
            <a:r>
              <a:rPr lang="ja-JP" altLang="en-US" dirty="0"/>
              <a:t>実証自治体・実証校</a:t>
            </a:r>
            <a:r>
              <a:rPr lang="en-US" altLang="ja-JP" dirty="0"/>
              <a:t>)</a:t>
            </a:r>
            <a:endParaRPr lang="en-US" sz="1600" dirty="0">
              <a:solidFill>
                <a:srgbClr val="575757"/>
              </a:solidFill>
              <a:latin typeface="Trebuchet MS" panose="020B0603020202020204" pitchFamily="34" charset="0"/>
            </a:endParaRPr>
          </a:p>
        </p:txBody>
      </p:sp>
      <p:sp>
        <p:nvSpPr>
          <p:cNvPr id="5" name="正方形/長方形 6">
            <a:extLst>
              <a:ext uri="{FF2B5EF4-FFF2-40B4-BE49-F238E27FC236}">
                <a16:creationId xmlns:a16="http://schemas.microsoft.com/office/drawing/2014/main" id="{EAF10CC0-BD5C-45CB-A974-BB902276C812}"/>
              </a:ext>
            </a:extLst>
          </p:cNvPr>
          <p:cNvSpPr/>
          <p:nvPr/>
        </p:nvSpPr>
        <p:spPr>
          <a:xfrm>
            <a:off x="630001" y="1999678"/>
            <a:ext cx="5253563" cy="3967009"/>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事業受託者：株式会社</a:t>
            </a:r>
            <a:r>
              <a:rPr kumimoji="1" lang="en-US" altLang="ja-JP" sz="1600" dirty="0">
                <a:solidFill>
                  <a:schemeClr val="tx1"/>
                </a:solidFill>
                <a:latin typeface="Trebuchet MS" panose="020B0603020202020204" pitchFamily="34" charset="0"/>
                <a:ea typeface="Meiryo UI" panose="020B0604030504040204" pitchFamily="50" charset="-128"/>
              </a:rPr>
              <a:t>XX</a:t>
            </a: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統括責任者</a:t>
            </a:r>
            <a:r>
              <a:rPr kumimoji="1" lang="en-US" altLang="ja-JP" sz="1600" dirty="0">
                <a:solidFill>
                  <a:schemeClr val="tx1"/>
                </a:solidFill>
                <a:latin typeface="Trebuchet MS" panose="020B0603020202020204" pitchFamily="34" charset="0"/>
                <a:ea typeface="Meiryo UI" panose="020B0604030504040204" pitchFamily="50" charset="-128"/>
              </a:rPr>
              <a:t>	</a:t>
            </a:r>
            <a:r>
              <a:rPr kumimoji="1" lang="ja-JP" altLang="en-US" sz="1600" dirty="0">
                <a:solidFill>
                  <a:schemeClr val="tx1"/>
                </a:solidFill>
                <a:latin typeface="Trebuchet MS" panose="020B0603020202020204" pitchFamily="34" charset="0"/>
                <a:ea typeface="Meiryo UI" panose="020B0604030504040204" pitchFamily="50" charset="-128"/>
              </a:rPr>
              <a:t>：</a:t>
            </a:r>
            <a:r>
              <a:rPr kumimoji="1" lang="en-US" altLang="ja-JP" sz="1600" dirty="0">
                <a:solidFill>
                  <a:schemeClr val="tx1"/>
                </a:solidFill>
                <a:latin typeface="Trebuchet MS" panose="020B0603020202020204" pitchFamily="34" charset="0"/>
                <a:ea typeface="Meiryo UI" panose="020B0604030504040204" pitchFamily="50" charset="-128"/>
              </a:rPr>
              <a:t>XXX (</a:t>
            </a:r>
            <a:r>
              <a:rPr kumimoji="1" lang="ja-JP" altLang="en-US" sz="1600" dirty="0">
                <a:solidFill>
                  <a:schemeClr val="tx1"/>
                </a:solidFill>
                <a:latin typeface="Trebuchet MS" panose="020B0603020202020204" pitchFamily="34" charset="0"/>
                <a:ea typeface="Meiryo UI" panose="020B0604030504040204" pitchFamily="50" charset="-128"/>
              </a:rPr>
              <a:t>代表取締役</a:t>
            </a:r>
            <a:r>
              <a:rPr kumimoji="1" lang="en-US" altLang="ja-JP" sz="1600" dirty="0">
                <a:solidFill>
                  <a:schemeClr val="tx1"/>
                </a:solidFill>
                <a:latin typeface="Trebuchet MS" panose="020B0603020202020204" pitchFamily="34" charset="0"/>
                <a:ea typeface="Meiryo UI" panose="020B0604030504040204" pitchFamily="50" charset="-128"/>
              </a:rPr>
              <a:t>)</a:t>
            </a: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執行責任者</a:t>
            </a:r>
            <a:r>
              <a:rPr kumimoji="1" lang="en-US" altLang="ja-JP" sz="1600" dirty="0">
                <a:solidFill>
                  <a:schemeClr val="tx1"/>
                </a:solidFill>
                <a:latin typeface="Trebuchet MS" panose="020B0603020202020204" pitchFamily="34" charset="0"/>
                <a:ea typeface="Meiryo UI" panose="020B0604030504040204" pitchFamily="50" charset="-128"/>
              </a:rPr>
              <a:t>	</a:t>
            </a:r>
            <a:r>
              <a:rPr kumimoji="1" lang="ja-JP" altLang="en-US" sz="1600" dirty="0">
                <a:solidFill>
                  <a:schemeClr val="tx1"/>
                </a:solidFill>
                <a:latin typeface="Trebuchet MS" panose="020B0603020202020204" pitchFamily="34" charset="0"/>
                <a:ea typeface="Meiryo UI" panose="020B0604030504040204" pitchFamily="50" charset="-128"/>
              </a:rPr>
              <a:t>：</a:t>
            </a:r>
            <a:r>
              <a:rPr kumimoji="1" lang="en-US" altLang="ja-JP" sz="1600" dirty="0">
                <a:solidFill>
                  <a:schemeClr val="tx1"/>
                </a:solidFill>
                <a:latin typeface="Trebuchet MS" panose="020B0603020202020204" pitchFamily="34" charset="0"/>
                <a:ea typeface="Meiryo UI" panose="020B0604030504040204" pitchFamily="50" charset="-128"/>
              </a:rPr>
              <a:t>XXX (</a:t>
            </a:r>
            <a:r>
              <a:rPr kumimoji="1" lang="ja-JP" altLang="en-US" sz="1600" dirty="0">
                <a:solidFill>
                  <a:schemeClr val="tx1"/>
                </a:solidFill>
                <a:latin typeface="Trebuchet MS" panose="020B0603020202020204" pitchFamily="34" charset="0"/>
                <a:ea typeface="Meiryo UI" panose="020B0604030504040204" pitchFamily="50" charset="-128"/>
              </a:rPr>
              <a:t>執行役員</a:t>
            </a:r>
            <a:r>
              <a:rPr kumimoji="1" lang="en-US" altLang="ja-JP" sz="1600" dirty="0">
                <a:solidFill>
                  <a:schemeClr val="tx1"/>
                </a:solidFill>
                <a:latin typeface="Trebuchet MS" panose="020B0603020202020204" pitchFamily="34" charset="0"/>
                <a:ea typeface="Meiryo UI" panose="020B0604030504040204" pitchFamily="50" charset="-128"/>
              </a:rPr>
              <a:t>)</a:t>
            </a: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渉外担当</a:t>
            </a:r>
            <a:r>
              <a:rPr kumimoji="1" lang="en-US" altLang="ja-JP" sz="1600" dirty="0">
                <a:solidFill>
                  <a:schemeClr val="tx1"/>
                </a:solidFill>
                <a:latin typeface="Trebuchet MS" panose="020B0603020202020204" pitchFamily="34" charset="0"/>
                <a:ea typeface="Meiryo UI" panose="020B0604030504040204" pitchFamily="50" charset="-128"/>
              </a:rPr>
              <a:t>	</a:t>
            </a:r>
            <a:r>
              <a:rPr kumimoji="1" lang="ja-JP" altLang="en-US" sz="1600" dirty="0">
                <a:solidFill>
                  <a:schemeClr val="tx1"/>
                </a:solidFill>
                <a:latin typeface="Trebuchet MS" panose="020B0603020202020204" pitchFamily="34" charset="0"/>
                <a:ea typeface="Meiryo UI" panose="020B0604030504040204" pitchFamily="50" charset="-128"/>
              </a:rPr>
              <a:t>：</a:t>
            </a:r>
            <a:r>
              <a:rPr kumimoji="1" lang="en-US" altLang="ja-JP" sz="1600" dirty="0">
                <a:solidFill>
                  <a:schemeClr val="tx1"/>
                </a:solidFill>
                <a:latin typeface="Trebuchet MS" panose="020B0603020202020204" pitchFamily="34" charset="0"/>
                <a:ea typeface="Meiryo UI" panose="020B0604030504040204" pitchFamily="50" charset="-128"/>
              </a:rPr>
              <a:t>XXX</a:t>
            </a:r>
          </a:p>
          <a:p>
            <a:pPr>
              <a:buSzPct val="100000"/>
            </a:pPr>
            <a:endParaRPr kumimoji="1" lang="en-US" altLang="ja-JP" sz="1600" dirty="0">
              <a:solidFill>
                <a:schemeClr val="tx1"/>
              </a:solidFill>
              <a:latin typeface="Trebuchet MS" panose="020B0603020202020204" pitchFamily="34" charset="0"/>
              <a:ea typeface="Meiryo UI" panose="020B0604030504040204" pitchFamily="50" charset="-128"/>
            </a:endParaRPr>
          </a:p>
          <a:p>
            <a:pP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再委託先：</a:t>
            </a:r>
            <a:r>
              <a:rPr kumimoji="1" lang="en-US" altLang="ja-JP" sz="1600" dirty="0">
                <a:solidFill>
                  <a:schemeClr val="tx1"/>
                </a:solidFill>
                <a:latin typeface="Trebuchet MS" panose="020B0603020202020204" pitchFamily="34" charset="0"/>
                <a:ea typeface="Meiryo UI" panose="020B0604030504040204" pitchFamily="50" charset="-128"/>
              </a:rPr>
              <a:t>XX</a:t>
            </a:r>
            <a:r>
              <a:rPr kumimoji="1" lang="ja-JP" altLang="en-US" sz="1600" dirty="0">
                <a:solidFill>
                  <a:schemeClr val="tx1"/>
                </a:solidFill>
                <a:latin typeface="Trebuchet MS" panose="020B0603020202020204" pitchFamily="34" charset="0"/>
                <a:ea typeface="Meiryo UI" panose="020B0604030504040204" pitchFamily="50" charset="-128"/>
              </a:rPr>
              <a:t>大学</a:t>
            </a:r>
            <a:r>
              <a:rPr kumimoji="1" lang="en-US" altLang="ja-JP" sz="1600" dirty="0">
                <a:solidFill>
                  <a:schemeClr val="tx1"/>
                </a:solidFill>
                <a:latin typeface="Trebuchet MS" panose="020B0603020202020204" pitchFamily="34" charset="0"/>
                <a:ea typeface="Meiryo UI" panose="020B0604030504040204" pitchFamily="50" charset="-128"/>
              </a:rPr>
              <a:t>XX</a:t>
            </a:r>
            <a:r>
              <a:rPr kumimoji="1" lang="ja-JP" altLang="en-US" sz="1600" dirty="0">
                <a:solidFill>
                  <a:schemeClr val="tx1"/>
                </a:solidFill>
                <a:latin typeface="Trebuchet MS" panose="020B0603020202020204" pitchFamily="34" charset="0"/>
                <a:ea typeface="Meiryo UI" panose="020B0604030504040204" pitchFamily="50" charset="-128"/>
              </a:rPr>
              <a:t>研究室</a:t>
            </a:r>
            <a:r>
              <a:rPr kumimoji="1" lang="en-US" altLang="ja-JP" sz="1600" dirty="0">
                <a:solidFill>
                  <a:schemeClr val="tx1"/>
                </a:solidFill>
                <a:latin typeface="Trebuchet MS" panose="020B0603020202020204" pitchFamily="34" charset="0"/>
                <a:ea typeface="Meiryo UI" panose="020B0604030504040204" pitchFamily="50" charset="-128"/>
              </a:rPr>
              <a:t> (</a:t>
            </a:r>
            <a:r>
              <a:rPr kumimoji="1" lang="ja-JP" altLang="en-US" sz="1600" dirty="0">
                <a:solidFill>
                  <a:schemeClr val="tx1"/>
                </a:solidFill>
                <a:latin typeface="Trebuchet MS" panose="020B0603020202020204" pitchFamily="34" charset="0"/>
                <a:ea typeface="Meiryo UI" panose="020B0604030504040204" pitchFamily="50" charset="-128"/>
              </a:rPr>
              <a:t>効果検証を担当</a:t>
            </a:r>
            <a:r>
              <a:rPr kumimoji="1" lang="en-US" altLang="ja-JP" sz="1600" dirty="0">
                <a:solidFill>
                  <a:schemeClr val="tx1"/>
                </a:solidFill>
                <a:latin typeface="Trebuchet MS" panose="020B0603020202020204" pitchFamily="34" charset="0"/>
                <a:ea typeface="Meiryo UI" panose="020B0604030504040204" pitchFamily="50" charset="-128"/>
              </a:rPr>
              <a:t>)</a:t>
            </a: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責任者</a:t>
            </a:r>
            <a:r>
              <a:rPr kumimoji="1" lang="en-US" altLang="ja-JP" sz="1600" dirty="0">
                <a:solidFill>
                  <a:schemeClr val="tx1"/>
                </a:solidFill>
                <a:latin typeface="Trebuchet MS" panose="020B0603020202020204" pitchFamily="34" charset="0"/>
                <a:ea typeface="Meiryo UI" panose="020B0604030504040204" pitchFamily="50" charset="-128"/>
              </a:rPr>
              <a:t>	</a:t>
            </a:r>
            <a:r>
              <a:rPr kumimoji="1" lang="ja-JP" altLang="en-US" sz="1600" dirty="0">
                <a:solidFill>
                  <a:schemeClr val="tx1"/>
                </a:solidFill>
                <a:latin typeface="Trebuchet MS" panose="020B0603020202020204" pitchFamily="34" charset="0"/>
                <a:ea typeface="Meiryo UI" panose="020B0604030504040204" pitchFamily="50" charset="-128"/>
              </a:rPr>
              <a:t>：</a:t>
            </a:r>
            <a:r>
              <a:rPr kumimoji="1" lang="en-US" altLang="ja-JP" sz="1600" dirty="0">
                <a:solidFill>
                  <a:schemeClr val="tx1"/>
                </a:solidFill>
                <a:latin typeface="Trebuchet MS" panose="020B0603020202020204" pitchFamily="34" charset="0"/>
                <a:ea typeface="Meiryo UI" panose="020B0604030504040204" pitchFamily="50" charset="-128"/>
              </a:rPr>
              <a:t>XXX (</a:t>
            </a:r>
            <a:r>
              <a:rPr kumimoji="1" lang="ja-JP" altLang="en-US" sz="1600" dirty="0">
                <a:solidFill>
                  <a:schemeClr val="tx1"/>
                </a:solidFill>
                <a:latin typeface="Trebuchet MS" panose="020B0603020202020204" pitchFamily="34" charset="0"/>
                <a:ea typeface="Meiryo UI" panose="020B0604030504040204" pitchFamily="50" charset="-128"/>
              </a:rPr>
              <a:t>教授</a:t>
            </a:r>
            <a:r>
              <a:rPr kumimoji="1" lang="en-US" altLang="ja-JP" sz="1600" dirty="0">
                <a:solidFill>
                  <a:schemeClr val="tx1"/>
                </a:solidFill>
                <a:latin typeface="Trebuchet MS" panose="020B0603020202020204" pitchFamily="34" charset="0"/>
                <a:ea typeface="Meiryo UI" panose="020B0604030504040204" pitchFamily="50" charset="-128"/>
              </a:rPr>
              <a:t>)</a:t>
            </a: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〇〇担当</a:t>
            </a:r>
            <a:r>
              <a:rPr kumimoji="1" lang="en-US" altLang="ja-JP" sz="1600" dirty="0">
                <a:solidFill>
                  <a:schemeClr val="tx1"/>
                </a:solidFill>
                <a:latin typeface="Trebuchet MS" panose="020B0603020202020204" pitchFamily="34" charset="0"/>
                <a:ea typeface="Meiryo UI" panose="020B0604030504040204" pitchFamily="50" charset="-128"/>
              </a:rPr>
              <a:t>	</a:t>
            </a:r>
            <a:r>
              <a:rPr kumimoji="1" lang="ja-JP" altLang="en-US" sz="1600" dirty="0">
                <a:solidFill>
                  <a:schemeClr val="tx1"/>
                </a:solidFill>
                <a:latin typeface="Trebuchet MS" panose="020B0603020202020204" pitchFamily="34" charset="0"/>
                <a:ea typeface="Meiryo UI" panose="020B0604030504040204" pitchFamily="50" charset="-128"/>
              </a:rPr>
              <a:t>：</a:t>
            </a:r>
            <a:r>
              <a:rPr kumimoji="1" lang="en-US" altLang="ja-JP" sz="1600" dirty="0">
                <a:solidFill>
                  <a:schemeClr val="tx1"/>
                </a:solidFill>
                <a:latin typeface="Trebuchet MS" panose="020B0603020202020204" pitchFamily="34" charset="0"/>
                <a:ea typeface="Meiryo UI" panose="020B0604030504040204" pitchFamily="50" charset="-128"/>
              </a:rPr>
              <a:t>XXX (</a:t>
            </a:r>
            <a:r>
              <a:rPr kumimoji="1" lang="ja-JP" altLang="en-US" sz="1600" dirty="0">
                <a:solidFill>
                  <a:schemeClr val="tx1"/>
                </a:solidFill>
                <a:latin typeface="Trebuchet MS" panose="020B0603020202020204" pitchFamily="34" charset="0"/>
                <a:ea typeface="Meiryo UI" panose="020B0604030504040204" pitchFamily="50" charset="-128"/>
              </a:rPr>
              <a:t>助教</a:t>
            </a:r>
            <a:r>
              <a:rPr kumimoji="1" lang="en-US" altLang="ja-JP" sz="1600" dirty="0">
                <a:solidFill>
                  <a:schemeClr val="tx1"/>
                </a:solidFill>
                <a:latin typeface="Trebuchet MS" panose="020B0603020202020204" pitchFamily="34" charset="0"/>
                <a:ea typeface="Meiryo UI" panose="020B0604030504040204" pitchFamily="50" charset="-128"/>
              </a:rPr>
              <a:t>)</a:t>
            </a:r>
          </a:p>
          <a:p>
            <a:pPr>
              <a:buSzPct val="100000"/>
              <a:buFont typeface="Trebuchet MS" panose="020B0603020202020204" pitchFamily="34" charset="0"/>
              <a:buChar char="​"/>
            </a:pPr>
            <a:endParaRPr kumimoji="1" lang="en-US" altLang="ja-JP" sz="1600" dirty="0">
              <a:solidFill>
                <a:schemeClr val="tx1"/>
              </a:solidFill>
              <a:latin typeface="Trebuchet MS" panose="020B0603020202020204" pitchFamily="34" charset="0"/>
              <a:ea typeface="Meiryo UI" panose="020B0604030504040204" pitchFamily="50" charset="-128"/>
            </a:endParaRPr>
          </a:p>
          <a:p>
            <a:pP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監修</a:t>
            </a:r>
            <a:r>
              <a:rPr kumimoji="1" lang="en-US" altLang="ja-JP" sz="1600" dirty="0">
                <a:solidFill>
                  <a:schemeClr val="tx1"/>
                </a:solidFill>
                <a:latin typeface="Trebuchet MS" panose="020B0603020202020204" pitchFamily="34" charset="0"/>
                <a:ea typeface="Meiryo UI" panose="020B0604030504040204" pitchFamily="50" charset="-128"/>
              </a:rPr>
              <a:t>(</a:t>
            </a:r>
            <a:r>
              <a:rPr kumimoji="1" lang="ja-JP" altLang="en-US" sz="1600" dirty="0">
                <a:solidFill>
                  <a:schemeClr val="tx1"/>
                </a:solidFill>
                <a:latin typeface="Trebuchet MS" panose="020B0603020202020204" pitchFamily="34" charset="0"/>
                <a:ea typeface="Meiryo UI" panose="020B0604030504040204" pitchFamily="50" charset="-128"/>
              </a:rPr>
              <a:t>謝金支払先</a:t>
            </a:r>
            <a:r>
              <a:rPr kumimoji="1" lang="en-US" altLang="ja-JP" sz="1600" dirty="0">
                <a:solidFill>
                  <a:schemeClr val="tx1"/>
                </a:solidFill>
                <a:latin typeface="Trebuchet MS" panose="020B0603020202020204" pitchFamily="34" charset="0"/>
                <a:ea typeface="Meiryo UI" panose="020B0604030504040204" pitchFamily="50" charset="-128"/>
              </a:rPr>
              <a:t>)</a:t>
            </a:r>
            <a:r>
              <a:rPr kumimoji="1" lang="ja-JP" altLang="en-US" sz="1600" dirty="0">
                <a:solidFill>
                  <a:schemeClr val="tx1"/>
                </a:solidFill>
                <a:latin typeface="Trebuchet MS" panose="020B0603020202020204" pitchFamily="34" charset="0"/>
                <a:ea typeface="Meiryo UI" panose="020B0604030504040204" pitchFamily="50" charset="-128"/>
              </a:rPr>
              <a:t>：</a:t>
            </a:r>
            <a:endParaRPr kumimoji="1" lang="en-US" altLang="ja-JP" sz="16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en-US" altLang="ja-JP" sz="1600" dirty="0">
                <a:solidFill>
                  <a:schemeClr val="tx1"/>
                </a:solidFill>
                <a:latin typeface="Trebuchet MS" panose="020B0603020202020204" pitchFamily="34" charset="0"/>
                <a:ea typeface="Meiryo UI" panose="020B0604030504040204" pitchFamily="50" charset="-128"/>
              </a:rPr>
              <a:t>XX </a:t>
            </a:r>
            <a:r>
              <a:rPr kumimoji="1" lang="ja-JP" altLang="en-US" sz="1600" dirty="0">
                <a:solidFill>
                  <a:schemeClr val="tx1"/>
                </a:solidFill>
                <a:latin typeface="Trebuchet MS" panose="020B0603020202020204" pitchFamily="34" charset="0"/>
                <a:ea typeface="Meiryo UI" panose="020B0604030504040204" pitchFamily="50" charset="-128"/>
              </a:rPr>
              <a:t>大学 </a:t>
            </a:r>
            <a:r>
              <a:rPr kumimoji="1" lang="en-US" altLang="ja-JP" sz="1600" dirty="0">
                <a:solidFill>
                  <a:schemeClr val="tx1"/>
                </a:solidFill>
                <a:latin typeface="Trebuchet MS" panose="020B0603020202020204" pitchFamily="34" charset="0"/>
                <a:ea typeface="Meiryo UI" panose="020B0604030504040204" pitchFamily="50" charset="-128"/>
              </a:rPr>
              <a:t>XX </a:t>
            </a:r>
            <a:r>
              <a:rPr kumimoji="1" lang="ja-JP" altLang="en-US" sz="1600" dirty="0">
                <a:solidFill>
                  <a:schemeClr val="tx1"/>
                </a:solidFill>
                <a:latin typeface="Trebuchet MS" panose="020B0603020202020204" pitchFamily="34" charset="0"/>
                <a:ea typeface="Meiryo UI" panose="020B0604030504040204" pitchFamily="50" charset="-128"/>
              </a:rPr>
              <a:t>先生 </a:t>
            </a:r>
            <a:r>
              <a:rPr kumimoji="1" lang="en-US" altLang="ja-JP" sz="1600" dirty="0">
                <a:solidFill>
                  <a:schemeClr val="tx1"/>
                </a:solidFill>
                <a:latin typeface="Trebuchet MS" panose="020B0603020202020204" pitchFamily="34" charset="0"/>
                <a:ea typeface="Meiryo UI" panose="020B0604030504040204" pitchFamily="50" charset="-128"/>
              </a:rPr>
              <a:t>(</a:t>
            </a:r>
            <a:r>
              <a:rPr kumimoji="1" lang="ja-JP" altLang="en-US" sz="1600" dirty="0">
                <a:solidFill>
                  <a:schemeClr val="tx1"/>
                </a:solidFill>
                <a:latin typeface="Trebuchet MS" panose="020B0603020202020204" pitchFamily="34" charset="0"/>
                <a:ea typeface="Meiryo UI" panose="020B0604030504040204" pitchFamily="50" charset="-128"/>
              </a:rPr>
              <a:t>ルーブリック作成を担当</a:t>
            </a:r>
            <a:r>
              <a:rPr kumimoji="1" lang="en-US" altLang="ja-JP" sz="1600" dirty="0">
                <a:solidFill>
                  <a:schemeClr val="tx1"/>
                </a:solidFill>
                <a:latin typeface="Trebuchet MS" panose="020B0603020202020204" pitchFamily="34" charset="0"/>
                <a:ea typeface="Meiryo UI" panose="020B0604030504040204" pitchFamily="50" charset="-128"/>
              </a:rPr>
              <a:t>)</a:t>
            </a:r>
            <a:endParaRPr kumimoji="1" lang="ja-JP" altLang="en-US" sz="1600" dirty="0">
              <a:solidFill>
                <a:schemeClr val="tx1"/>
              </a:solidFill>
              <a:latin typeface="Trebuchet MS" panose="020B0603020202020204" pitchFamily="34" charset="0"/>
              <a:ea typeface="Meiryo UI" panose="020B0604030504040204" pitchFamily="50" charset="-128"/>
            </a:endParaRPr>
          </a:p>
          <a:p>
            <a:pPr>
              <a:buSzPct val="100000"/>
            </a:pPr>
            <a:endParaRPr kumimoji="1" lang="en-US" altLang="ja-JP" sz="1600" dirty="0">
              <a:solidFill>
                <a:schemeClr val="tx1"/>
              </a:solidFill>
              <a:latin typeface="Trebuchet MS" panose="020B0603020202020204" pitchFamily="34" charset="0"/>
              <a:ea typeface="Meiryo UI" panose="020B0604030504040204" pitchFamily="50" charset="-128"/>
            </a:endParaRPr>
          </a:p>
        </p:txBody>
      </p:sp>
      <p:grpSp>
        <p:nvGrpSpPr>
          <p:cNvPr id="6" name="グループ化 39">
            <a:extLst>
              <a:ext uri="{FF2B5EF4-FFF2-40B4-BE49-F238E27FC236}">
                <a16:creationId xmlns:a16="http://schemas.microsoft.com/office/drawing/2014/main" id="{EC84A3FF-1F4C-41FA-83F5-0331164E08CC}"/>
              </a:ext>
            </a:extLst>
          </p:cNvPr>
          <p:cNvGrpSpPr/>
          <p:nvPr/>
        </p:nvGrpSpPr>
        <p:grpSpPr>
          <a:xfrm>
            <a:off x="630001" y="1381454"/>
            <a:ext cx="5253563" cy="481542"/>
            <a:chOff x="5715831" y="959006"/>
            <a:chExt cx="6170577" cy="481542"/>
          </a:xfrm>
        </p:grpSpPr>
        <p:sp>
          <p:nvSpPr>
            <p:cNvPr id="7" name="ee4pHeader3">
              <a:extLst>
                <a:ext uri="{FF2B5EF4-FFF2-40B4-BE49-F238E27FC236}">
                  <a16:creationId xmlns:a16="http://schemas.microsoft.com/office/drawing/2014/main" id="{9C3EE08E-3CA1-4F87-85F9-0525A0437680}"/>
                </a:ext>
              </a:extLst>
            </p:cNvPr>
            <p:cNvSpPr txBox="1"/>
            <p:nvPr/>
          </p:nvSpPr>
          <p:spPr>
            <a:xfrm>
              <a:off x="5715831" y="959006"/>
              <a:ext cx="6170577" cy="459240"/>
            </a:xfrm>
            <a:prstGeom prst="rect">
              <a:avLst/>
            </a:prstGeom>
            <a:solidFill>
              <a:srgbClr val="FFFFFF"/>
            </a:solidFill>
            <a:ln cap="rnd">
              <a:noFill/>
            </a:ln>
          </p:spPr>
          <p:txBody>
            <a:bodyPr wrap="square" lIns="0" tIns="0" rIns="0" bIns="0" rtlCol="0" anchor="b" anchorCtr="0">
              <a:noAutofit/>
            </a:bodyPr>
            <a:lstStyle/>
            <a:p>
              <a:pPr marL="0" lvl="3"/>
              <a:r>
                <a:rPr lang="ja-JP" altLang="en-US" sz="2000" dirty="0">
                  <a:solidFill>
                    <a:schemeClr val="tx2"/>
                  </a:solidFill>
                  <a:latin typeface="+mj-lt"/>
                  <a:ea typeface="Meiryo UI" panose="020B0604030504040204" pitchFamily="50" charset="-128"/>
                </a:rPr>
                <a:t>実施体制</a:t>
              </a:r>
              <a:endParaRPr lang="en-US" altLang="ja-JP" sz="2000" dirty="0">
                <a:solidFill>
                  <a:schemeClr val="tx2"/>
                </a:solidFill>
                <a:latin typeface="+mj-lt"/>
                <a:ea typeface="Meiryo UI" panose="020B0604030504040204" pitchFamily="50" charset="-128"/>
              </a:endParaRPr>
            </a:p>
          </p:txBody>
        </p:sp>
        <p:cxnSp>
          <p:nvCxnSpPr>
            <p:cNvPr id="8" name="直線コネクタ 41">
              <a:extLst>
                <a:ext uri="{FF2B5EF4-FFF2-40B4-BE49-F238E27FC236}">
                  <a16:creationId xmlns:a16="http://schemas.microsoft.com/office/drawing/2014/main" id="{5148EE8C-A2EC-48DD-934A-16654B25B05E}"/>
                </a:ext>
              </a:extLst>
            </p:cNvPr>
            <p:cNvCxnSpPr>
              <a:cxnSpLocks/>
            </p:cNvCxnSpPr>
            <p:nvPr/>
          </p:nvCxnSpPr>
          <p:spPr>
            <a:xfrm>
              <a:off x="5715831" y="1440548"/>
              <a:ext cx="6170577"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grpSp>
        <p:nvGrpSpPr>
          <p:cNvPr id="9" name="グループ化 39">
            <a:extLst>
              <a:ext uri="{FF2B5EF4-FFF2-40B4-BE49-F238E27FC236}">
                <a16:creationId xmlns:a16="http://schemas.microsoft.com/office/drawing/2014/main" id="{8A9A5246-0B86-4E74-9D95-E7E886FFFE7F}"/>
              </a:ext>
            </a:extLst>
          </p:cNvPr>
          <p:cNvGrpSpPr/>
          <p:nvPr/>
        </p:nvGrpSpPr>
        <p:grpSpPr>
          <a:xfrm>
            <a:off x="6535124" y="1381454"/>
            <a:ext cx="5253563" cy="481542"/>
            <a:chOff x="5715831" y="959006"/>
            <a:chExt cx="6170577" cy="481542"/>
          </a:xfrm>
        </p:grpSpPr>
        <p:sp>
          <p:nvSpPr>
            <p:cNvPr id="10" name="ee4pHeader3">
              <a:extLst>
                <a:ext uri="{FF2B5EF4-FFF2-40B4-BE49-F238E27FC236}">
                  <a16:creationId xmlns:a16="http://schemas.microsoft.com/office/drawing/2014/main" id="{7CAFA72A-A29C-4B03-AB8D-3BB5177BD318}"/>
                </a:ext>
              </a:extLst>
            </p:cNvPr>
            <p:cNvSpPr txBox="1"/>
            <p:nvPr/>
          </p:nvSpPr>
          <p:spPr>
            <a:xfrm>
              <a:off x="5715831" y="959006"/>
              <a:ext cx="6170577" cy="459240"/>
            </a:xfrm>
            <a:prstGeom prst="rect">
              <a:avLst/>
            </a:prstGeom>
            <a:solidFill>
              <a:srgbClr val="FFFFFF"/>
            </a:solidFill>
            <a:ln cap="rnd">
              <a:noFill/>
            </a:ln>
          </p:spPr>
          <p:txBody>
            <a:bodyPr wrap="square" lIns="0" tIns="0" rIns="0" bIns="0" rtlCol="0" anchor="b" anchorCtr="0">
              <a:noAutofit/>
            </a:bodyPr>
            <a:lstStyle/>
            <a:p>
              <a:pPr marL="0" lvl="3"/>
              <a:r>
                <a:rPr lang="ja-JP" altLang="en-US" sz="2000" dirty="0">
                  <a:solidFill>
                    <a:schemeClr val="tx2"/>
                  </a:solidFill>
                  <a:latin typeface="+mj-lt"/>
                  <a:ea typeface="Meiryo UI" panose="020B0604030504040204" pitchFamily="50" charset="-128"/>
                </a:rPr>
                <a:t>実証フィールド</a:t>
              </a:r>
              <a:endParaRPr lang="en-US" altLang="ja-JP" sz="2000" dirty="0">
                <a:solidFill>
                  <a:schemeClr val="tx2"/>
                </a:solidFill>
                <a:latin typeface="+mj-lt"/>
                <a:ea typeface="Meiryo UI" panose="020B0604030504040204" pitchFamily="50" charset="-128"/>
              </a:endParaRPr>
            </a:p>
          </p:txBody>
        </p:sp>
        <p:cxnSp>
          <p:nvCxnSpPr>
            <p:cNvPr id="11" name="直線コネクタ 41">
              <a:extLst>
                <a:ext uri="{FF2B5EF4-FFF2-40B4-BE49-F238E27FC236}">
                  <a16:creationId xmlns:a16="http://schemas.microsoft.com/office/drawing/2014/main" id="{2D839B63-6309-4532-8F53-830EA52EC8DE}"/>
                </a:ext>
              </a:extLst>
            </p:cNvPr>
            <p:cNvCxnSpPr>
              <a:cxnSpLocks/>
            </p:cNvCxnSpPr>
            <p:nvPr/>
          </p:nvCxnSpPr>
          <p:spPr>
            <a:xfrm>
              <a:off x="5715831" y="1440548"/>
              <a:ext cx="6170577"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sp>
        <p:nvSpPr>
          <p:cNvPr id="15" name="正方形/長方形 6">
            <a:extLst>
              <a:ext uri="{FF2B5EF4-FFF2-40B4-BE49-F238E27FC236}">
                <a16:creationId xmlns:a16="http://schemas.microsoft.com/office/drawing/2014/main" id="{FC65DFD3-3408-49B5-BDE3-6917B01A4D9E}"/>
              </a:ext>
            </a:extLst>
          </p:cNvPr>
          <p:cNvSpPr/>
          <p:nvPr/>
        </p:nvSpPr>
        <p:spPr>
          <a:xfrm>
            <a:off x="6535125" y="1999678"/>
            <a:ext cx="5253563" cy="3967009"/>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457200" indent="-457200">
              <a:buSzPct val="100000"/>
              <a:buFont typeface="+mj-ea"/>
              <a:buAutoNum type="circleNumDbPlain"/>
            </a:pPr>
            <a:r>
              <a:rPr kumimoji="1" lang="en-US" altLang="ja-JP" sz="1600" dirty="0">
                <a:solidFill>
                  <a:schemeClr val="tx1"/>
                </a:solidFill>
                <a:latin typeface="Trebuchet MS" panose="020B0603020202020204" pitchFamily="34" charset="0"/>
                <a:ea typeface="Meiryo UI" panose="020B0604030504040204" pitchFamily="50" charset="-128"/>
              </a:rPr>
              <a:t>XXX</a:t>
            </a:r>
            <a:r>
              <a:rPr kumimoji="1" lang="ja-JP" altLang="en-US" sz="1600" dirty="0">
                <a:solidFill>
                  <a:schemeClr val="tx1"/>
                </a:solidFill>
                <a:latin typeface="Trebuchet MS" panose="020B0603020202020204" pitchFamily="34" charset="0"/>
                <a:ea typeface="Meiryo UI" panose="020B0604030504040204" pitchFamily="50" charset="-128"/>
              </a:rPr>
              <a:t> 校</a:t>
            </a:r>
            <a:endParaRPr kumimoji="1" lang="en-US" altLang="ja-JP" sz="16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所在地： </a:t>
            </a:r>
            <a:r>
              <a:rPr kumimoji="1" lang="en-US" altLang="ja-JP" sz="1600" dirty="0">
                <a:solidFill>
                  <a:schemeClr val="tx1"/>
                </a:solidFill>
                <a:latin typeface="Trebuchet MS" panose="020B0603020202020204" pitchFamily="34" charset="0"/>
                <a:ea typeface="Meiryo UI" panose="020B0604030504040204" pitchFamily="50" charset="-128"/>
              </a:rPr>
              <a:t>XXX</a:t>
            </a:r>
            <a:r>
              <a:rPr kumimoji="1" lang="ja-JP" altLang="en-US" sz="1600" dirty="0">
                <a:solidFill>
                  <a:schemeClr val="tx1"/>
                </a:solidFill>
                <a:latin typeface="Trebuchet MS" panose="020B0603020202020204" pitchFamily="34" charset="0"/>
                <a:ea typeface="Meiryo UI" panose="020B0604030504040204" pitchFamily="50" charset="-128"/>
              </a:rPr>
              <a:t> 県</a:t>
            </a:r>
            <a:endParaRPr kumimoji="1" lang="en-US" altLang="ja-JP" sz="16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対象生徒：</a:t>
            </a:r>
            <a:r>
              <a:rPr kumimoji="1" lang="en-US" altLang="ja-JP" sz="1600" dirty="0">
                <a:solidFill>
                  <a:schemeClr val="tx1"/>
                </a:solidFill>
                <a:latin typeface="Trebuchet MS" panose="020B0603020202020204" pitchFamily="34" charset="0"/>
                <a:ea typeface="Meiryo UI" panose="020B0604030504040204" pitchFamily="50" charset="-128"/>
              </a:rPr>
              <a:t>XXX </a:t>
            </a:r>
            <a:r>
              <a:rPr kumimoji="1" lang="ja-JP" altLang="en-US" sz="1600" dirty="0">
                <a:solidFill>
                  <a:schemeClr val="tx1"/>
                </a:solidFill>
                <a:latin typeface="Trebuchet MS" panose="020B0603020202020204" pitchFamily="34" charset="0"/>
                <a:ea typeface="Meiryo UI" panose="020B0604030504040204" pitchFamily="50" charset="-128"/>
              </a:rPr>
              <a:t>名</a:t>
            </a:r>
            <a:endParaRPr kumimoji="1" lang="en-US" altLang="ja-JP" sz="16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特徴：</a:t>
            </a:r>
            <a:r>
              <a:rPr kumimoji="1" lang="en-US" altLang="ja-JP" sz="1600" dirty="0">
                <a:solidFill>
                  <a:schemeClr val="tx1"/>
                </a:solidFill>
                <a:latin typeface="Trebuchet MS" panose="020B0603020202020204" pitchFamily="34" charset="0"/>
                <a:ea typeface="Meiryo UI" panose="020B0604030504040204" pitchFamily="50" charset="-128"/>
              </a:rPr>
              <a:t>XXX</a:t>
            </a:r>
          </a:p>
          <a:p>
            <a:pPr marL="457200" indent="-457200">
              <a:buSzPct val="100000"/>
              <a:buFont typeface="+mj-ea"/>
              <a:buAutoNum type="circleNumDbPlain"/>
            </a:pPr>
            <a:endParaRPr kumimoji="1" lang="en-US" altLang="ja-JP" sz="1600" dirty="0">
              <a:solidFill>
                <a:schemeClr val="tx1"/>
              </a:solidFill>
              <a:latin typeface="Trebuchet MS" panose="020B0603020202020204" pitchFamily="34" charset="0"/>
              <a:ea typeface="Meiryo UI" panose="020B0604030504040204" pitchFamily="50" charset="-128"/>
            </a:endParaRPr>
          </a:p>
          <a:p>
            <a:pPr marL="457200" indent="-457200">
              <a:buSzPct val="100000"/>
              <a:buFont typeface="+mj-ea"/>
              <a:buAutoNum type="circleNumDbPlain"/>
            </a:pPr>
            <a:r>
              <a:rPr kumimoji="1" lang="en-US" altLang="ja-JP" sz="1600" dirty="0">
                <a:solidFill>
                  <a:schemeClr val="tx1"/>
                </a:solidFill>
                <a:latin typeface="Trebuchet MS" panose="020B0603020202020204" pitchFamily="34" charset="0"/>
                <a:ea typeface="Meiryo UI" panose="020B0604030504040204" pitchFamily="50" charset="-128"/>
              </a:rPr>
              <a:t>XXX</a:t>
            </a:r>
            <a:r>
              <a:rPr kumimoji="1" lang="ja-JP" altLang="en-US" sz="1600" dirty="0">
                <a:solidFill>
                  <a:schemeClr val="tx1"/>
                </a:solidFill>
                <a:latin typeface="Trebuchet MS" panose="020B0603020202020204" pitchFamily="34" charset="0"/>
                <a:ea typeface="Meiryo UI" panose="020B0604030504040204" pitchFamily="50" charset="-128"/>
              </a:rPr>
              <a:t> 校</a:t>
            </a:r>
            <a:endParaRPr kumimoji="1" lang="en-US" altLang="ja-JP" sz="16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所在地： </a:t>
            </a:r>
            <a:r>
              <a:rPr kumimoji="1" lang="en-US" altLang="ja-JP" sz="1600" dirty="0">
                <a:solidFill>
                  <a:schemeClr val="tx1"/>
                </a:solidFill>
                <a:latin typeface="Trebuchet MS" panose="020B0603020202020204" pitchFamily="34" charset="0"/>
                <a:ea typeface="Meiryo UI" panose="020B0604030504040204" pitchFamily="50" charset="-128"/>
              </a:rPr>
              <a:t>XXX</a:t>
            </a:r>
            <a:r>
              <a:rPr kumimoji="1" lang="ja-JP" altLang="en-US" sz="1600" dirty="0">
                <a:solidFill>
                  <a:schemeClr val="tx1"/>
                </a:solidFill>
                <a:latin typeface="Trebuchet MS" panose="020B0603020202020204" pitchFamily="34" charset="0"/>
                <a:ea typeface="Meiryo UI" panose="020B0604030504040204" pitchFamily="50" charset="-128"/>
              </a:rPr>
              <a:t> 県</a:t>
            </a:r>
            <a:endParaRPr kumimoji="1" lang="en-US" altLang="ja-JP" sz="16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対象生徒：</a:t>
            </a:r>
            <a:r>
              <a:rPr kumimoji="1" lang="en-US" altLang="ja-JP" sz="1600" dirty="0">
                <a:solidFill>
                  <a:schemeClr val="tx1"/>
                </a:solidFill>
                <a:latin typeface="Trebuchet MS" panose="020B0603020202020204" pitchFamily="34" charset="0"/>
                <a:ea typeface="Meiryo UI" panose="020B0604030504040204" pitchFamily="50" charset="-128"/>
              </a:rPr>
              <a:t>XXX </a:t>
            </a:r>
            <a:r>
              <a:rPr kumimoji="1" lang="ja-JP" altLang="en-US" sz="1600" dirty="0">
                <a:solidFill>
                  <a:schemeClr val="tx1"/>
                </a:solidFill>
                <a:latin typeface="Trebuchet MS" panose="020B0603020202020204" pitchFamily="34" charset="0"/>
                <a:ea typeface="Meiryo UI" panose="020B0604030504040204" pitchFamily="50" charset="-128"/>
              </a:rPr>
              <a:t>名</a:t>
            </a:r>
            <a:endParaRPr kumimoji="1" lang="en-US" altLang="ja-JP" sz="16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特徴：</a:t>
            </a:r>
            <a:r>
              <a:rPr kumimoji="1" lang="en-US" altLang="ja-JP" sz="1600" dirty="0">
                <a:solidFill>
                  <a:schemeClr val="tx1"/>
                </a:solidFill>
                <a:latin typeface="Trebuchet MS" panose="020B0603020202020204" pitchFamily="34" charset="0"/>
                <a:ea typeface="Meiryo UI" panose="020B0604030504040204" pitchFamily="50" charset="-128"/>
              </a:rPr>
              <a:t>XXX</a:t>
            </a:r>
          </a:p>
          <a:p>
            <a:pPr marL="324000" lvl="1" indent="-216000">
              <a:buClr>
                <a:schemeClr val="tx2"/>
              </a:buClr>
              <a:buSzPct val="100000"/>
              <a:buFont typeface="Trebuchet MS" panose="020B0603020202020204" pitchFamily="34" charset="0"/>
              <a:buChar char="•"/>
            </a:pPr>
            <a:endParaRPr kumimoji="1" lang="en-US" altLang="ja-JP" sz="1600" dirty="0">
              <a:solidFill>
                <a:schemeClr val="tx1"/>
              </a:solidFill>
              <a:latin typeface="Trebuchet MS" panose="020B0603020202020204" pitchFamily="34" charset="0"/>
              <a:ea typeface="Meiryo UI" panose="020B0604030504040204" pitchFamily="50" charset="-128"/>
            </a:endParaRPr>
          </a:p>
          <a:p>
            <a:pPr marL="457200" indent="-457200">
              <a:buSzPct val="100000"/>
              <a:buFont typeface="+mj-ea"/>
              <a:buAutoNum type="circleNumDbPlain"/>
            </a:pPr>
            <a:r>
              <a:rPr kumimoji="1" lang="en-US" altLang="ja-JP" sz="1600" dirty="0">
                <a:solidFill>
                  <a:schemeClr val="tx1"/>
                </a:solidFill>
                <a:latin typeface="Trebuchet MS" panose="020B0603020202020204" pitchFamily="34" charset="0"/>
                <a:ea typeface="Meiryo UI" panose="020B0604030504040204" pitchFamily="50" charset="-128"/>
              </a:rPr>
              <a:t>XXX</a:t>
            </a:r>
            <a:r>
              <a:rPr kumimoji="1" lang="ja-JP" altLang="en-US" sz="1600" dirty="0">
                <a:solidFill>
                  <a:schemeClr val="tx1"/>
                </a:solidFill>
                <a:latin typeface="Trebuchet MS" panose="020B0603020202020204" pitchFamily="34" charset="0"/>
                <a:ea typeface="Meiryo UI" panose="020B0604030504040204" pitchFamily="50" charset="-128"/>
              </a:rPr>
              <a:t> 校</a:t>
            </a:r>
            <a:endParaRPr kumimoji="1" lang="en-US" altLang="ja-JP" sz="16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所在地： </a:t>
            </a:r>
            <a:r>
              <a:rPr kumimoji="1" lang="en-US" altLang="ja-JP" sz="1600" dirty="0">
                <a:solidFill>
                  <a:schemeClr val="tx1"/>
                </a:solidFill>
                <a:latin typeface="Trebuchet MS" panose="020B0603020202020204" pitchFamily="34" charset="0"/>
                <a:ea typeface="Meiryo UI" panose="020B0604030504040204" pitchFamily="50" charset="-128"/>
              </a:rPr>
              <a:t>XXX</a:t>
            </a:r>
            <a:r>
              <a:rPr kumimoji="1" lang="ja-JP" altLang="en-US" sz="1600" dirty="0">
                <a:solidFill>
                  <a:schemeClr val="tx1"/>
                </a:solidFill>
                <a:latin typeface="Trebuchet MS" panose="020B0603020202020204" pitchFamily="34" charset="0"/>
                <a:ea typeface="Meiryo UI" panose="020B0604030504040204" pitchFamily="50" charset="-128"/>
              </a:rPr>
              <a:t> 県</a:t>
            </a:r>
            <a:endParaRPr kumimoji="1" lang="en-US" altLang="ja-JP" sz="16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対象生徒：</a:t>
            </a:r>
            <a:r>
              <a:rPr kumimoji="1" lang="en-US" altLang="ja-JP" sz="1600" dirty="0">
                <a:solidFill>
                  <a:schemeClr val="tx1"/>
                </a:solidFill>
                <a:latin typeface="Trebuchet MS" panose="020B0603020202020204" pitchFamily="34" charset="0"/>
                <a:ea typeface="Meiryo UI" panose="020B0604030504040204" pitchFamily="50" charset="-128"/>
              </a:rPr>
              <a:t>XXX </a:t>
            </a:r>
            <a:r>
              <a:rPr kumimoji="1" lang="ja-JP" altLang="en-US" sz="1600" dirty="0">
                <a:solidFill>
                  <a:schemeClr val="tx1"/>
                </a:solidFill>
                <a:latin typeface="Trebuchet MS" panose="020B0603020202020204" pitchFamily="34" charset="0"/>
                <a:ea typeface="Meiryo UI" panose="020B0604030504040204" pitchFamily="50" charset="-128"/>
              </a:rPr>
              <a:t>名</a:t>
            </a:r>
            <a:endParaRPr kumimoji="1" lang="en-US" altLang="ja-JP" sz="16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特徴：</a:t>
            </a:r>
            <a:r>
              <a:rPr kumimoji="1" lang="en-US" altLang="ja-JP" sz="1600" dirty="0">
                <a:solidFill>
                  <a:schemeClr val="tx1"/>
                </a:solidFill>
                <a:latin typeface="Trebuchet MS" panose="020B0603020202020204" pitchFamily="34" charset="0"/>
                <a:ea typeface="Meiryo UI" panose="020B0604030504040204" pitchFamily="50" charset="-128"/>
              </a:rPr>
              <a:t>XXX</a:t>
            </a:r>
          </a:p>
        </p:txBody>
      </p:sp>
      <p:sp>
        <p:nvSpPr>
          <p:cNvPr id="16" name="Rectangle 15">
            <a:extLst>
              <a:ext uri="{FF2B5EF4-FFF2-40B4-BE49-F238E27FC236}">
                <a16:creationId xmlns:a16="http://schemas.microsoft.com/office/drawing/2014/main" id="{3A1DD5B5-C909-4710-A1DD-49C378F39295}"/>
              </a:ext>
            </a:extLst>
          </p:cNvPr>
          <p:cNvSpPr/>
          <p:nvPr/>
        </p:nvSpPr>
        <p:spPr>
          <a:xfrm>
            <a:off x="8727783" y="622802"/>
            <a:ext cx="3066473" cy="1981858"/>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r>
              <a:rPr kumimoji="1" lang="ja-JP" altLang="en-US" sz="1200" dirty="0">
                <a:solidFill>
                  <a:srgbClr val="FFFFFF"/>
                </a:solidFill>
                <a:latin typeface="Meiryo UI" panose="020B0604030504040204" pitchFamily="50" charset="-128"/>
                <a:ea typeface="Meiryo UI" panose="020B0604030504040204" pitchFamily="50" charset="-128"/>
              </a:rPr>
              <a:t>本事業を実施する上での</a:t>
            </a:r>
            <a:br>
              <a:rPr kumimoji="1" lang="ja-JP" altLang="en-US"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体制を記載ください。実施体制については、</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再委託、監修 等の区別も記載ください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現時点で記載できる範囲で可です</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まだ確定していない場合、</a:t>
            </a: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検討中</a:t>
            </a: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などと</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　 付記してください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208006281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95" imgH="394" progId="TCLayout.ActiveDocument.1">
                  <p:embed/>
                </p:oleObj>
              </mc:Choice>
              <mc:Fallback>
                <p:oleObj name="think-cell Slide" r:id="rId5" imgW="395" imgH="394" progId="TCLayout.ActiveDocument.1">
                  <p:embed/>
                  <p:pic>
                    <p:nvPicPr>
                      <p:cNvPr id="2" name="Object 1"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2"/>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dirty="0"/>
              <a:t>4.</a:t>
            </a:r>
            <a:r>
              <a:rPr lang="ja-JP" altLang="en-US" dirty="0"/>
              <a:t>実施スケジュール</a:t>
            </a:r>
            <a:endParaRPr lang="en-US" sz="1600" dirty="0">
              <a:solidFill>
                <a:srgbClr val="575757"/>
              </a:solidFill>
              <a:latin typeface="Trebuchet MS" panose="020B0603020202020204" pitchFamily="34" charset="0"/>
            </a:endParaRPr>
          </a:p>
        </p:txBody>
      </p:sp>
      <p:sp>
        <p:nvSpPr>
          <p:cNvPr id="50" name="Rectangle 24">
            <a:extLst>
              <a:ext uri="{FF2B5EF4-FFF2-40B4-BE49-F238E27FC236}">
                <a16:creationId xmlns:a16="http://schemas.microsoft.com/office/drawing/2014/main" id="{978B5F9F-7127-4D9E-86A2-33C865450D4A}"/>
              </a:ext>
            </a:extLst>
          </p:cNvPr>
          <p:cNvSpPr/>
          <p:nvPr/>
        </p:nvSpPr>
        <p:spPr>
          <a:xfrm>
            <a:off x="9049970" y="47260"/>
            <a:ext cx="3066473" cy="1354217"/>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r>
              <a:rPr kumimoji="1" lang="ja-JP" altLang="en-US" sz="1200" dirty="0">
                <a:solidFill>
                  <a:srgbClr val="FFFFFF"/>
                </a:solidFill>
                <a:latin typeface="Meiryo UI" panose="020B0604030504040204" pitchFamily="50" charset="-128"/>
                <a:ea typeface="Meiryo UI" panose="020B0604030504040204" pitchFamily="50" charset="-128"/>
              </a:rPr>
              <a:t>本事業の実施スケジュールを書いてください。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・採択</a:t>
            </a: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事業開始</a:t>
            </a: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が７月になる前提で</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スケジュールを組んでいただければと思いますが、採択時期によっては前後する可能性があります。</a:t>
            </a: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352635004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EE4P_STYLE_ID" val="39dcc26a-7131-49f4-a9eb-1c0521500c03"/>
  <p:tag name="EE4P_MASTERWIZARD_DRAFT" val="0"/>
  <p:tag name="EE4P_LANGUAGE_ID" val="1033"/>
  <p:tag name="THINKCELLPRESENTATIONDONOTDELETE" val="&lt;?xml version=&quot;1.0&quot; encoding=&quot;UTF-16&quot; standalone=&quot;yes&quot;?&gt;&lt;root reqver=&quot;25060&quot;&gt;&lt;version val=&quot;28226&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m/%#d/%Y&lt;/m_strFormatTime&gt;&lt;m_yearfmt&gt;&lt;begin val=&quot;0&quot;/&gt;&lt;end val=&quot;0&quot;/&gt;&lt;/m_yearfmt&gt;&lt;/m_precDefaultDate&gt;&lt;m_precDefaultYear&gt;&lt;m_yearfmt&gt;&lt;begin val=&quot;0&quot;/&gt;&lt;end val=&quot;4&quot;/&gt;&lt;/m_yearfmt&gt;&lt;/m_precDefaultYear&gt;&lt;m_precDefaultQuarter&gt;&lt;m_yearfmt&gt;&lt;begin val=&quot;0&quot;/&gt;&lt;end val=&quot;4&quot;/&gt;&lt;/m_yearfmt&gt;&lt;/m_precDefaultQuarter&gt;&lt;m_precDefaultMonth&gt;&lt;m_yearfmt&gt;&lt;begin val=&quot;0&quot;/&gt;&lt;end val=&quot;4&quot;/&gt;&lt;/m_yearfmt&gt;&lt;/m_precDefaultMonth&gt;&lt;m_precDefaultWeek&gt;&lt;m_yearfmt&gt;&lt;begin val=&quot;0&quot;/&gt;&lt;end val=&quot;4&quot;/&gt;&lt;/m_yearfmt&gt;&lt;/m_precDefaultWeek&gt;&lt;m_precDefaultDay&gt;&lt;m_yearfmt&gt;&lt;begin val=&quot;0&quot;/&gt;&lt;end val=&quot;4&quot;/&gt;&lt;/m_yearfmt&gt;&lt;/m_precDefaultDay&gt;&lt;m_mruColor&gt;&lt;m_vecMRU length=&quot;1&quot;&gt;&lt;elem m_fUsage=&quot;1.00000000000000000000E+00&quot;&gt;&lt;m_msothmcolidx val=&quot;0&quot;/&gt;&lt;m_rgb r=&quot;BF&quot; g=&quot;E4&quot; b=&quot;FF&quot;/&gt;&lt;m_nBrightness endver=&quot;26206&quot; val=&quot;0&quot;/&gt;&lt;/elem&gt;&lt;/m_vecMRU&gt;&lt;/m_mruColor&gt;&lt;m_eweekdayFirstOfWeek val=&quot;1&quot;/&gt;&lt;m_eweekdayFirstOfWorkweek val=&quot;2&quot;/&gt;&lt;m_eweekdayFirstOfWeekend val=&quot;7&quot;/&gt;&lt;/CPresentation&gt;&lt;/root&gt;"/>
  <p:tag name="EE4P_MASTERWIZARD_MARGINS" val="0"/>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tGSNGF3XSYKgMdxNwKVpx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heme/theme1.xml><?xml version="1.0" encoding="utf-8"?>
<a:theme xmlns:a="http://schemas.openxmlformats.org/drawingml/2006/main" name="1_BCG Grid 16:9">
  <a:themeElements>
    <a:clrScheme name="Custom 79">
      <a:dk1>
        <a:srgbClr val="575757"/>
      </a:dk1>
      <a:lt1>
        <a:sysClr val="window" lastClr="FFFFFF"/>
      </a:lt1>
      <a:dk2>
        <a:srgbClr val="0070C0"/>
      </a:dk2>
      <a:lt2>
        <a:srgbClr val="F2F2F2"/>
      </a:lt2>
      <a:accent1>
        <a:srgbClr val="0070C0"/>
      </a:accent1>
      <a:accent2>
        <a:srgbClr val="00B0F0"/>
      </a:accent2>
      <a:accent3>
        <a:srgbClr val="FFC000"/>
      </a:accent3>
      <a:accent4>
        <a:srgbClr val="92D050"/>
      </a:accent4>
      <a:accent5>
        <a:srgbClr val="6E6F73"/>
      </a:accent5>
      <a:accent6>
        <a:srgbClr val="295E7E"/>
      </a:accent6>
      <a:hlink>
        <a:srgbClr val="2E3558"/>
      </a:hlink>
      <a:folHlink>
        <a:srgbClr val="2E3558"/>
      </a:folHlink>
    </a:clrScheme>
    <a:fontScheme name="BCG Trebuchet">
      <a:majorFont>
        <a:latin typeface="Trebuchet MS"/>
        <a:ea typeface=""/>
        <a:cs typeface=""/>
      </a:majorFont>
      <a:minorFont>
        <a:latin typeface="Trebuchet MS"/>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29BA74"/>
        </a:solidFill>
        <a:ln w="9525" cap="rnd" cmpd="sng" algn="ctr">
          <a:solidFill>
            <a:srgbClr val="29BA74"/>
          </a:solidFill>
          <a:prstDash val="solid"/>
          <a:round/>
          <a:headEnd type="none" w="med" len="med"/>
          <a:tailEnd type="none" w="med" len="med"/>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lnSpc>
            <a:spcPct val="90000"/>
          </a:lnSpc>
          <a:spcAft>
            <a:spcPts val="1000"/>
          </a:spcAft>
          <a:defRPr sz="1200" dirty="0" err="1" smtClean="0">
            <a:solidFill>
              <a:srgbClr val="FFFFFF"/>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cap="rnd">
          <a:solidFill>
            <a:schemeClr val="tx1">
              <a:lumMod val="60000"/>
              <a:lumOff val="40000"/>
            </a:schemeClr>
          </a:solidFill>
          <a:prstDash val="solid"/>
          <a:round/>
        </a:ln>
      </a:spPr>
      <a:bodyPr/>
      <a:lstStyle/>
      <a:style>
        <a:lnRef idx="1">
          <a:schemeClr val="accent1"/>
        </a:lnRef>
        <a:fillRef idx="0">
          <a:schemeClr val="accent1"/>
        </a:fillRef>
        <a:effectRef idx="0">
          <a:schemeClr val="accent1"/>
        </a:effectRef>
        <a:fontRef idx="minor">
          <a:schemeClr val="tx1"/>
        </a:fontRef>
      </a:style>
    </a:lnDef>
    <a:txDef>
      <a:spPr>
        <a:noFill/>
        <a:ln w="9525" cap="rnd">
          <a:noFill/>
          <a:prstDash val="solid"/>
          <a:round/>
        </a:ln>
        <a:extLst>
          <a:ext uri="{909E8E84-426E-40DD-AFC4-6F175D3DCCD1}">
            <a14:hiddenFill xmlns:a14="http://schemas.microsoft.com/office/drawing/2010/main">
              <a:solidFill>
                <a:srgbClr val="29BA74"/>
              </a:solidFill>
            </a14:hiddenFill>
          </a:ext>
        </a:extLst>
      </a:spPr>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defPPr algn="ctr">
          <a:defRPr dirty="0" err="1" smtClean="0">
            <a:solidFill>
              <a:srgbClr val="575757"/>
            </a:solidFill>
          </a:defRPr>
        </a:defPPr>
      </a:lstStyle>
      <a:style>
        <a:lnRef idx="2">
          <a:schemeClr val="accent1">
            <a:shade val="50000"/>
          </a:schemeClr>
        </a:lnRef>
        <a:fillRef idx="1">
          <a:schemeClr val="accent1"/>
        </a:fillRef>
        <a:effectRef idx="0">
          <a:schemeClr val="accent1"/>
        </a:effectRef>
        <a:fontRef idx="minor">
          <a:schemeClr val="lt1"/>
        </a:fontRef>
      </a:style>
    </a:txDef>
  </a:objectDefaults>
  <a:extraClrSchemeLst/>
  <a:custClrLst>
    <a:custClr name="Custom Color">
      <a:srgbClr val="37373A"/>
    </a:custClr>
    <a:custClr name="Custom Color">
      <a:srgbClr val="2E3558"/>
    </a:custClr>
    <a:custClr name="Custom Color">
      <a:srgbClr val="30C1D7"/>
    </a:custClr>
    <a:custClr name="Custom Color">
      <a:srgbClr val="670F31"/>
    </a:custClr>
    <a:custClr name="Custom Color">
      <a:srgbClr val="E71C57"/>
    </a:custClr>
  </a:custClrLst>
  <a:extLst>
    <a:ext uri="{05A4C25C-085E-4340-85A3-A5531E510DB2}">
      <thm15:themeFamily xmlns:thm15="http://schemas.microsoft.com/office/thememl/2012/main" name="blank.potx" id="{F3C9A9EC-4B4A-4AD3-94B4-98994E8C5084}" vid="{74992BC4-5D8A-4B70-AC39-A66B5A4F8C14}"/>
    </a:ext>
  </a:extLst>
</a:theme>
</file>

<file path=ppt/theme/theme2.xml><?xml version="1.0" encoding="utf-8"?>
<a:theme xmlns:a="http://schemas.openxmlformats.org/drawingml/2006/main" name="Office Theme">
  <a:themeElements>
    <a:clrScheme name="BCG 2015">
      <a:dk1>
        <a:srgbClr val="6E6F73"/>
      </a:dk1>
      <a:lt1>
        <a:sysClr val="window" lastClr="FFFFFF"/>
      </a:lt1>
      <a:dk2>
        <a:srgbClr val="2FC77E"/>
      </a:dk2>
      <a:lt2>
        <a:srgbClr val="E7E7E7"/>
      </a:lt2>
      <a:accent1>
        <a:srgbClr val="03522D"/>
      </a:accent1>
      <a:accent2>
        <a:srgbClr val="197A56"/>
      </a:accent2>
      <a:accent3>
        <a:srgbClr val="E3EE37"/>
      </a:accent3>
      <a:accent4>
        <a:srgbClr val="3EAD92"/>
      </a:accent4>
      <a:accent5>
        <a:srgbClr val="6E6F73"/>
      </a:accent5>
      <a:accent6>
        <a:srgbClr val="295E7E"/>
      </a:accent6>
      <a:hlink>
        <a:srgbClr val="2E3558"/>
      </a:hlink>
      <a:folHlink>
        <a:srgbClr val="670F31"/>
      </a:folHlink>
    </a:clrScheme>
    <a:fontScheme name="BCG Trebuchet">
      <a:majorFont>
        <a:latin typeface="Trebuchet MS"/>
        <a:ea typeface=""/>
        <a:cs typeface=""/>
      </a:majorFont>
      <a:minorFont>
        <a:latin typeface="Trebuchet MS"/>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CG Colors 2015">
      <a:dk1>
        <a:srgbClr val="6E6F73"/>
      </a:dk1>
      <a:lt1>
        <a:sysClr val="window" lastClr="FFFFFF"/>
      </a:lt1>
      <a:dk2>
        <a:srgbClr val="2FC77E"/>
      </a:dk2>
      <a:lt2>
        <a:srgbClr val="E7E7E7"/>
      </a:lt2>
      <a:accent1>
        <a:srgbClr val="03522D"/>
      </a:accent1>
      <a:accent2>
        <a:srgbClr val="197A56"/>
      </a:accent2>
      <a:accent3>
        <a:srgbClr val="E3EE37"/>
      </a:accent3>
      <a:accent4>
        <a:srgbClr val="3EAD92"/>
      </a:accent4>
      <a:accent5>
        <a:srgbClr val="6E6F73"/>
      </a:accent5>
      <a:accent6>
        <a:srgbClr val="295E7E"/>
      </a:accent6>
      <a:hlink>
        <a:srgbClr val="2FC77E"/>
      </a:hlink>
      <a:folHlink>
        <a:srgbClr val="03522D"/>
      </a:folHlink>
    </a:clrScheme>
    <a:fontScheme name="BCG Trebuchet">
      <a:majorFont>
        <a:latin typeface="Trebuchet MS"/>
        <a:ea typeface=""/>
        <a:cs typeface=""/>
      </a:majorFont>
      <a:minorFont>
        <a:latin typeface="Trebuchet MS"/>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B46A50A8B73674FA7ABF1D0394C60D1" ma:contentTypeVersion="14" ma:contentTypeDescription="Create a new document." ma:contentTypeScope="" ma:versionID="04d9e3e949ce59976c669e5e802deca6">
  <xsd:schema xmlns:xsd="http://www.w3.org/2001/XMLSchema" xmlns:xs="http://www.w3.org/2001/XMLSchema" xmlns:p="http://schemas.microsoft.com/office/2006/metadata/properties" xmlns:ns2="4a66a441-741e-407c-ba6a-573e4cb6c84d" xmlns:ns3="b265e943-8b2d-47a8-8f5c-f3ce717b53d7" targetNamespace="http://schemas.microsoft.com/office/2006/metadata/properties" ma:root="true" ma:fieldsID="bedf6582714bce4ac226c3c21c8ccc46" ns2:_="" ns3:_="">
    <xsd:import namespace="4a66a441-741e-407c-ba6a-573e4cb6c84d"/>
    <xsd:import namespace="b265e943-8b2d-47a8-8f5c-f3ce717b53d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element ref="ns2:MediaServiceAutoTags" minOccurs="0"/>
                <xsd:element ref="ns2:MediaServiceOCR" minOccurs="0"/>
                <xsd:element ref="ns2:MediaServiceGenerationTime" minOccurs="0"/>
                <xsd:element ref="ns2:MediaServiceEventHashCode"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a66a441-741e-407c-ba6a-573e4cb6c84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c1edaf98-933d-48b7-9af8-6bdbb703d060"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265e943-8b2d-47a8-8f5c-f3ce717b53d7"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697f4530-8314-45a7-9fb0-d7cd6e97de5f}" ma:internalName="TaxCatchAll" ma:showField="CatchAllData" ma:web="b265e943-8b2d-47a8-8f5c-f3ce717b53d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b265e943-8b2d-47a8-8f5c-f3ce717b53d7" xsi:nil="true"/>
    <lcf76f155ced4ddcb4097134ff3c332f xmlns="4a66a441-741e-407c-ba6a-573e4cb6c84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AB17D715-25BD-4665-97D9-59B6E70E7C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a66a441-741e-407c-ba6a-573e4cb6c84d"/>
    <ds:schemaRef ds:uri="b265e943-8b2d-47a8-8f5c-f3ce717b53d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A99A923-AD44-46FF-978D-F6904B1626A5}">
  <ds:schemaRefs>
    <ds:schemaRef ds:uri="http://schemas.microsoft.com/sharepoint/v3/contenttype/forms"/>
  </ds:schemaRefs>
</ds:datastoreItem>
</file>

<file path=customXml/itemProps3.xml><?xml version="1.0" encoding="utf-8"?>
<ds:datastoreItem xmlns:ds="http://schemas.openxmlformats.org/officeDocument/2006/customXml" ds:itemID="{5960E65D-D253-4F4E-9D14-93AF4567C737}">
  <ds:schemaRefs>
    <ds:schemaRef ds:uri="http://purl.org/dc/elements/1.1/"/>
    <ds:schemaRef ds:uri="b265e943-8b2d-47a8-8f5c-f3ce717b53d7"/>
    <ds:schemaRef ds:uri="http://schemas.microsoft.com/office/2006/metadata/properties"/>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4a66a441-741e-407c-ba6a-573e4cb6c84d"/>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0</TotalTime>
  <Words>1397</Words>
  <Application>Microsoft Office PowerPoint</Application>
  <PresentationFormat>Widescreen</PresentationFormat>
  <Paragraphs>208</Paragraphs>
  <Slides>12</Slides>
  <Notes>11</Notes>
  <HiddenSlides>0</HiddenSlides>
  <MMClips>0</MMClips>
  <ScaleCrop>false</ScaleCrop>
  <HeadingPairs>
    <vt:vector size="10"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12</vt:i4>
      </vt:variant>
      <vt:variant>
        <vt:lpstr>Custom Shows</vt:lpstr>
      </vt:variant>
      <vt:variant>
        <vt:i4>1</vt:i4>
      </vt:variant>
    </vt:vector>
  </HeadingPairs>
  <TitlesOfParts>
    <vt:vector size="19" baseType="lpstr">
      <vt:lpstr>Meiryo UI</vt:lpstr>
      <vt:lpstr>メイリオ</vt:lpstr>
      <vt:lpstr>Arial</vt:lpstr>
      <vt:lpstr>Trebuchet MS</vt:lpstr>
      <vt:lpstr>1_BCG Grid 16:9</vt:lpstr>
      <vt:lpstr>think-cell Slide</vt:lpstr>
      <vt:lpstr>PowerPoint Presentation</vt:lpstr>
      <vt:lpstr>目次</vt:lpstr>
      <vt:lpstr>提案のサマリ</vt:lpstr>
      <vt:lpstr>1.背景と目的）本事業が目指す「教育データ利活用」のあるべき姿</vt:lpstr>
      <vt:lpstr>1.背景と目的）あるべき姿に向けて、解決するべき課題</vt:lpstr>
      <vt:lpstr>2.実施内容）概要</vt:lpstr>
      <vt:lpstr>2.実施内容）詳細①. XXX</vt:lpstr>
      <vt:lpstr>3.実施体制・実証フィールド (実証自治体・実証校)</vt:lpstr>
      <vt:lpstr>4.実施スケジュール</vt:lpstr>
      <vt:lpstr>5.期待成果物</vt:lpstr>
      <vt:lpstr>6.個人情報 (受講者の学習履歴 等) の取扱い方法</vt:lpstr>
      <vt:lpstr>（参考）支出計画の概要 (詳細な内訳は別紙)</vt:lpstr>
      <vt:lpstr>Format Guide Workshop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2021-07-10T03:27:26Z</dcterms:created>
  <dcterms:modified xsi:type="dcterms:W3CDTF">2022-06-02T11:25:02Z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0x010100DB46A50A8B73674FA7ABF1D0394C60D1</vt:lpwstr>
  </property>
  <property fmtid="{D5CDD505-2E9C-101B-9397-08002B2CF9AE}" pid="3" name="MSIP_Label_b0d5c4f4-7a29-4385-b7a5-afbe2154ae6f_Enabled">
    <vt:lpwstr>true</vt:lpwstr>
  </property>
  <property fmtid="{D5CDD505-2E9C-101B-9397-08002B2CF9AE}" pid="4" name="MSIP_Label_b0d5c4f4-7a29-4385-b7a5-afbe2154ae6f_SetDate">
    <vt:lpwstr>2022-05-17T00:36:18Z</vt:lpwstr>
  </property>
  <property fmtid="{D5CDD505-2E9C-101B-9397-08002B2CF9AE}" pid="5" name="MSIP_Label_b0d5c4f4-7a29-4385-b7a5-afbe2154ae6f_Method">
    <vt:lpwstr>Standard</vt:lpwstr>
  </property>
  <property fmtid="{D5CDD505-2E9C-101B-9397-08002B2CF9AE}" pid="6" name="MSIP_Label_b0d5c4f4-7a29-4385-b7a5-afbe2154ae6f_Name">
    <vt:lpwstr>Confidential</vt:lpwstr>
  </property>
  <property fmtid="{D5CDD505-2E9C-101B-9397-08002B2CF9AE}" pid="7" name="MSIP_Label_b0d5c4f4-7a29-4385-b7a5-afbe2154ae6f_SiteId">
    <vt:lpwstr>2dfb2f0b-4d21-4268-9559-72926144c918</vt:lpwstr>
  </property>
  <property fmtid="{D5CDD505-2E9C-101B-9397-08002B2CF9AE}" pid="8" name="MSIP_Label_b0d5c4f4-7a29-4385-b7a5-afbe2154ae6f_ActionId">
    <vt:lpwstr>3b6b0d2d-6aa6-453a-9840-832e65869b33</vt:lpwstr>
  </property>
  <property fmtid="{D5CDD505-2E9C-101B-9397-08002B2CF9AE}" pid="9" name="MSIP_Label_b0d5c4f4-7a29-4385-b7a5-afbe2154ae6f_ContentBits">
    <vt:lpwstr>0</vt:lpwstr>
  </property>
  <property fmtid="{D5CDD505-2E9C-101B-9397-08002B2CF9AE}" pid="10" name="bcgClassification">
    <vt:lpwstr>bcgConfidential</vt:lpwstr>
  </property>
  <property fmtid="{D5CDD505-2E9C-101B-9397-08002B2CF9AE}" pid="11" name="MediaServiceImageTags">
    <vt:lpwstr/>
  </property>
</Properties>
</file>