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6.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7.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8.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9.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5173" r:id="rId1"/>
  </p:sldMasterIdLst>
  <p:notesMasterIdLst>
    <p:notesMasterId r:id="rId13"/>
  </p:notesMasterIdLst>
  <p:handoutMasterIdLst>
    <p:handoutMasterId r:id="rId14"/>
  </p:handoutMasterIdLst>
  <p:sldIdLst>
    <p:sldId id="1384" r:id="rId2"/>
    <p:sldId id="2818" r:id="rId3"/>
    <p:sldId id="2814" r:id="rId4"/>
    <p:sldId id="2910" r:id="rId5"/>
    <p:sldId id="2906" r:id="rId6"/>
    <p:sldId id="2911" r:id="rId7"/>
    <p:sldId id="2912" r:id="rId8"/>
    <p:sldId id="2905" r:id="rId9"/>
    <p:sldId id="2817" r:id="rId10"/>
    <p:sldId id="2904" r:id="rId11"/>
    <p:sldId id="2903" r:id="rId12"/>
  </p:sldIdLst>
  <p:sldSz cx="12192000" cy="6858000"/>
  <p:notesSz cx="9866313" cy="6735763"/>
  <p:custShowLst>
    <p:custShow name="Format Guide Workshop" id="0">
      <p:sldLst/>
    </p:custShow>
  </p:custShowLst>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E3D957"/>
    <a:srgbClr val="B4C01E"/>
    <a:srgbClr val="E1F7FF"/>
    <a:srgbClr val="0000FF"/>
    <a:srgbClr val="ED517E"/>
    <a:srgbClr val="66CCFF"/>
    <a:srgbClr val="EBC5D0"/>
    <a:srgbClr val="9A9A9A"/>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1" autoAdjust="0"/>
    <p:restoredTop sz="96242" autoAdjust="0"/>
  </p:normalViewPr>
  <p:slideViewPr>
    <p:cSldViewPr snapToGrid="0">
      <p:cViewPr>
        <p:scale>
          <a:sx n="104" d="100"/>
          <a:sy n="104" d="100"/>
        </p:scale>
        <p:origin x="144" y="16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50" d="100"/>
        <a:sy n="50" d="100"/>
      </p:scale>
      <p:origin x="0" y="0"/>
    </p:cViewPr>
  </p:sorterViewPr>
  <p:notesViewPr>
    <p:cSldViewPr snapToGrid="0">
      <p:cViewPr varScale="1">
        <p:scale>
          <a:sx n="115" d="100"/>
          <a:sy n="115" d="100"/>
        </p:scale>
        <p:origin x="1428" y="114"/>
      </p:cViewPr>
      <p:guideLst/>
    </p:cSldViewPr>
  </p:notesViewPr>
  <p:gridSpacing cx="39601" cy="39601"/>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4275402" cy="337958"/>
          </a:xfrm>
          <a:prstGeom prst="rect">
            <a:avLst/>
          </a:prstGeom>
        </p:spPr>
        <p:txBody>
          <a:bodyPr vert="horz" lIns="92471" tIns="46234" rIns="92471" bIns="46234" rtlCol="0"/>
          <a:lstStyle>
            <a:lvl1pPr algn="l">
              <a:defRPr sz="1200"/>
            </a:lvl1pPr>
          </a:lstStyle>
          <a:p>
            <a:endParaRPr lang="en-US" sz="800" dirty="0"/>
          </a:p>
        </p:txBody>
      </p:sp>
      <p:sp>
        <p:nvSpPr>
          <p:cNvPr id="3" name="Date Placeholder 2"/>
          <p:cNvSpPr>
            <a:spLocks noGrp="1"/>
          </p:cNvSpPr>
          <p:nvPr>
            <p:ph type="dt" sz="quarter" idx="1"/>
          </p:nvPr>
        </p:nvSpPr>
        <p:spPr>
          <a:xfrm>
            <a:off x="5588631" y="3"/>
            <a:ext cx="4275402" cy="337958"/>
          </a:xfrm>
          <a:prstGeom prst="rect">
            <a:avLst/>
          </a:prstGeom>
        </p:spPr>
        <p:txBody>
          <a:bodyPr vert="horz" lIns="92471" tIns="46234" rIns="92471" bIns="46234" rtlCol="0"/>
          <a:lstStyle>
            <a:lvl1pPr algn="r">
              <a:defRPr sz="1200"/>
            </a:lvl1pPr>
          </a:lstStyle>
          <a:p>
            <a:fld id="{57691E93-EF64-46CC-85E2-BBB5BEDB9501}" type="datetimeFigureOut">
              <a:rPr lang="en-US" sz="800"/>
              <a:t>8/5/2021</a:t>
            </a:fld>
            <a:endParaRPr lang="en-US" sz="800" dirty="0"/>
          </a:p>
        </p:txBody>
      </p:sp>
      <p:sp>
        <p:nvSpPr>
          <p:cNvPr id="4" name="Footer Placeholder 3"/>
          <p:cNvSpPr>
            <a:spLocks noGrp="1"/>
          </p:cNvSpPr>
          <p:nvPr>
            <p:ph type="ftr" sz="quarter" idx="2"/>
          </p:nvPr>
        </p:nvSpPr>
        <p:spPr>
          <a:xfrm>
            <a:off x="3" y="6397811"/>
            <a:ext cx="4275402" cy="337957"/>
          </a:xfrm>
          <a:prstGeom prst="rect">
            <a:avLst/>
          </a:prstGeom>
        </p:spPr>
        <p:txBody>
          <a:bodyPr vert="horz" lIns="92471" tIns="46234" rIns="92471" bIns="46234" rtlCol="0" anchor="b"/>
          <a:lstStyle>
            <a:lvl1pPr algn="l">
              <a:defRPr sz="1200"/>
            </a:lvl1pPr>
          </a:lstStyle>
          <a:p>
            <a:endParaRPr lang="en-US" sz="800" dirty="0"/>
          </a:p>
        </p:txBody>
      </p:sp>
      <p:sp>
        <p:nvSpPr>
          <p:cNvPr id="5" name="Slide Number Placeholder 4"/>
          <p:cNvSpPr>
            <a:spLocks noGrp="1"/>
          </p:cNvSpPr>
          <p:nvPr>
            <p:ph type="sldNum" sz="quarter" idx="3"/>
          </p:nvPr>
        </p:nvSpPr>
        <p:spPr>
          <a:xfrm>
            <a:off x="5588631" y="6397811"/>
            <a:ext cx="4275402" cy="337957"/>
          </a:xfrm>
          <a:prstGeom prst="rect">
            <a:avLst/>
          </a:prstGeom>
        </p:spPr>
        <p:txBody>
          <a:bodyPr vert="horz" lIns="92471" tIns="46234" rIns="92471" bIns="46234" rtlCol="0" anchor="b"/>
          <a:lstStyle>
            <a:lvl1pPr algn="r">
              <a:defRPr sz="1200"/>
            </a:lvl1pPr>
          </a:lstStyle>
          <a:p>
            <a:fld id="{3DCECA85-2A7A-423F-89EA-6868CB52DF19}" type="slidenum">
              <a:rPr lang="en-US" sz="800"/>
              <a:t>‹#›</a:t>
            </a:fld>
            <a:endParaRPr lang="en-US" sz="800" dirty="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Rectangle 54"/>
          <p:cNvSpPr/>
          <p:nvPr/>
        </p:nvSpPr>
        <p:spPr>
          <a:xfrm>
            <a:off x="0" y="5240167"/>
            <a:ext cx="9864030" cy="149559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2471" tIns="46234" rIns="92471" bIns="46234" rtlCol="0" anchor="ctr"/>
          <a:lstStyle/>
          <a:p>
            <a:pPr algn="ctr"/>
            <a:endParaRPr lang="en-US" dirty="0"/>
          </a:p>
        </p:txBody>
      </p:sp>
      <p:sp>
        <p:nvSpPr>
          <p:cNvPr id="2" name="Header Placeholder 1"/>
          <p:cNvSpPr>
            <a:spLocks noGrp="1"/>
          </p:cNvSpPr>
          <p:nvPr>
            <p:ph type="hdr" sz="quarter"/>
          </p:nvPr>
        </p:nvSpPr>
        <p:spPr>
          <a:xfrm>
            <a:off x="117013" y="3"/>
            <a:ext cx="4158392" cy="337958"/>
          </a:xfrm>
          <a:prstGeom prst="rect">
            <a:avLst/>
          </a:prstGeom>
        </p:spPr>
        <p:txBody>
          <a:bodyPr vert="horz" lIns="92471" tIns="46234" rIns="92471" bIns="46234" rtlCol="0"/>
          <a:lstStyle>
            <a:lvl1pPr algn="l">
              <a:defRPr sz="800"/>
            </a:lvl1pPr>
          </a:lstStyle>
          <a:p>
            <a:endParaRPr lang="en-US" dirty="0"/>
          </a:p>
        </p:txBody>
      </p:sp>
      <p:sp>
        <p:nvSpPr>
          <p:cNvPr id="3" name="Date Placeholder 2"/>
          <p:cNvSpPr>
            <a:spLocks noGrp="1"/>
          </p:cNvSpPr>
          <p:nvPr>
            <p:ph type="dt" idx="1"/>
          </p:nvPr>
        </p:nvSpPr>
        <p:spPr>
          <a:xfrm>
            <a:off x="5588631" y="3"/>
            <a:ext cx="4160671" cy="337958"/>
          </a:xfrm>
          <a:prstGeom prst="rect">
            <a:avLst/>
          </a:prstGeom>
        </p:spPr>
        <p:txBody>
          <a:bodyPr vert="horz" lIns="92471" tIns="46234" rIns="92471" bIns="46234" rtlCol="0"/>
          <a:lstStyle>
            <a:lvl1pPr algn="r">
              <a:defRPr sz="800"/>
            </a:lvl1pPr>
          </a:lstStyle>
          <a:p>
            <a:fld id="{3AD9BDA7-98EF-4344-B91C-30A07E8A84B0}" type="datetimeFigureOut">
              <a:rPr lang="en-US" smtClean="0"/>
              <a:pPr/>
              <a:t>8/5/2021</a:t>
            </a:fld>
            <a:endParaRPr lang="en-US" dirty="0"/>
          </a:p>
        </p:txBody>
      </p:sp>
      <p:sp>
        <p:nvSpPr>
          <p:cNvPr id="4" name="Slide Image Placeholder 3"/>
          <p:cNvSpPr>
            <a:spLocks noGrp="1" noRot="1" noChangeAspect="1"/>
          </p:cNvSpPr>
          <p:nvPr>
            <p:ph type="sldImg" idx="2"/>
          </p:nvPr>
        </p:nvSpPr>
        <p:spPr>
          <a:xfrm>
            <a:off x="563563" y="203200"/>
            <a:ext cx="8739187" cy="4914900"/>
          </a:xfrm>
          <a:prstGeom prst="rect">
            <a:avLst/>
          </a:prstGeom>
          <a:noFill/>
          <a:ln w="9525">
            <a:solidFill>
              <a:schemeClr val="bg2"/>
            </a:solidFill>
          </a:ln>
        </p:spPr>
        <p:txBody>
          <a:bodyPr vert="horz" lIns="92471" tIns="46234" rIns="92471" bIns="46234" rtlCol="0" anchor="ctr"/>
          <a:lstStyle/>
          <a:p>
            <a:endParaRPr lang="en-US" dirty="0"/>
          </a:p>
        </p:txBody>
      </p:sp>
      <p:sp>
        <p:nvSpPr>
          <p:cNvPr id="5" name="Notes Placeholder 4"/>
          <p:cNvSpPr>
            <a:spLocks noGrp="1"/>
          </p:cNvSpPr>
          <p:nvPr>
            <p:ph type="body" sz="quarter" idx="3"/>
          </p:nvPr>
        </p:nvSpPr>
        <p:spPr>
          <a:xfrm>
            <a:off x="132518" y="5321554"/>
            <a:ext cx="9601278" cy="653628"/>
          </a:xfrm>
          <a:prstGeom prst="rect">
            <a:avLst/>
          </a:prstGeom>
        </p:spPr>
        <p:txBody>
          <a:bodyPr vert="horz" lIns="92471" tIns="46234" rIns="92471" bIns="46234"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17013" y="6397811"/>
            <a:ext cx="4158392" cy="337957"/>
          </a:xfrm>
          <a:prstGeom prst="rect">
            <a:avLst/>
          </a:prstGeom>
        </p:spPr>
        <p:txBody>
          <a:bodyPr vert="horz" lIns="92471" tIns="46234" rIns="92471" bIns="46234" rtlCol="0" anchor="b"/>
          <a:lstStyle>
            <a:lvl1pPr algn="l">
              <a:defRPr sz="800"/>
            </a:lvl1pPr>
          </a:lstStyle>
          <a:p>
            <a:endParaRPr lang="en-US" dirty="0"/>
          </a:p>
        </p:txBody>
      </p:sp>
      <p:sp>
        <p:nvSpPr>
          <p:cNvPr id="7" name="Slide Number Placeholder 6"/>
          <p:cNvSpPr>
            <a:spLocks noGrp="1"/>
          </p:cNvSpPr>
          <p:nvPr>
            <p:ph type="sldNum" sz="quarter" idx="5"/>
          </p:nvPr>
        </p:nvSpPr>
        <p:spPr>
          <a:xfrm>
            <a:off x="5588631" y="6397811"/>
            <a:ext cx="4145166" cy="337957"/>
          </a:xfrm>
          <a:prstGeom prst="rect">
            <a:avLst/>
          </a:prstGeom>
        </p:spPr>
        <p:txBody>
          <a:bodyPr vert="horz" lIns="92471" tIns="46234" rIns="92471" bIns="46234" rtlCol="0" anchor="b"/>
          <a:lstStyle>
            <a:lvl1pPr algn="r">
              <a:defRPr sz="800"/>
            </a:lvl1pPr>
          </a:lstStyle>
          <a:p>
            <a:r>
              <a:rPr lang="en-US" dirty="0"/>
              <a:t>Notes view: </a:t>
            </a:r>
            <a:fld id="{128CEAFE-FA94-43E5-B0FF-D47E1CCDD1B4}" type="slidenum">
              <a:rPr lang="en-US" smtClean="0"/>
              <a:pPr/>
              <a:t>‹#›</a:t>
            </a:fld>
            <a:endParaRPr lang="en-US" dirty="0"/>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122" userDrawn="1">
          <p15:clr>
            <a:srgbClr val="F26B43"/>
          </p15:clr>
        </p15:guide>
        <p15:guide id="2" pos="3108"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a:t>
            </a:fld>
            <a:endParaRPr lang="en-US" dirty="0">
              <a:solidFill>
                <a:srgbClr val="6E6F73"/>
              </a:solidFill>
            </a:endParaRPr>
          </a:p>
        </p:txBody>
      </p:sp>
    </p:spTree>
    <p:extLst>
      <p:ext uri="{BB962C8B-B14F-4D97-AF65-F5344CB8AC3E}">
        <p14:creationId xmlns:p14="http://schemas.microsoft.com/office/powerpoint/2010/main" val="1647840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10</a:t>
            </a:fld>
            <a:endParaRPr lang="en-US" dirty="0">
              <a:solidFill>
                <a:srgbClr val="6E6F73"/>
              </a:solidFill>
            </a:endParaRPr>
          </a:p>
        </p:txBody>
      </p:sp>
    </p:spTree>
    <p:extLst>
      <p:ext uri="{BB962C8B-B14F-4D97-AF65-F5344CB8AC3E}">
        <p14:creationId xmlns:p14="http://schemas.microsoft.com/office/powerpoint/2010/main" val="581879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2</a:t>
            </a:fld>
            <a:endParaRPr lang="en-US" dirty="0">
              <a:solidFill>
                <a:srgbClr val="6E6F73"/>
              </a:solidFill>
            </a:endParaRPr>
          </a:p>
        </p:txBody>
      </p:sp>
    </p:spTree>
    <p:extLst>
      <p:ext uri="{BB962C8B-B14F-4D97-AF65-F5344CB8AC3E}">
        <p14:creationId xmlns:p14="http://schemas.microsoft.com/office/powerpoint/2010/main" val="4095448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3</a:t>
            </a:fld>
            <a:endParaRPr lang="en-US" dirty="0">
              <a:solidFill>
                <a:srgbClr val="6E6F73"/>
              </a:solidFill>
            </a:endParaRPr>
          </a:p>
        </p:txBody>
      </p:sp>
    </p:spTree>
    <p:extLst>
      <p:ext uri="{BB962C8B-B14F-4D97-AF65-F5344CB8AC3E}">
        <p14:creationId xmlns:p14="http://schemas.microsoft.com/office/powerpoint/2010/main" val="4095448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4</a:t>
            </a:fld>
            <a:endParaRPr lang="en-US" dirty="0">
              <a:solidFill>
                <a:srgbClr val="6E6F73"/>
              </a:solidFill>
            </a:endParaRPr>
          </a:p>
        </p:txBody>
      </p:sp>
    </p:spTree>
    <p:extLst>
      <p:ext uri="{BB962C8B-B14F-4D97-AF65-F5344CB8AC3E}">
        <p14:creationId xmlns:p14="http://schemas.microsoft.com/office/powerpoint/2010/main" val="313028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5</a:t>
            </a:fld>
            <a:endParaRPr lang="en-US" dirty="0">
              <a:solidFill>
                <a:srgbClr val="6E6F73"/>
              </a:solidFill>
            </a:endParaRPr>
          </a:p>
        </p:txBody>
      </p:sp>
    </p:spTree>
    <p:extLst>
      <p:ext uri="{BB962C8B-B14F-4D97-AF65-F5344CB8AC3E}">
        <p14:creationId xmlns:p14="http://schemas.microsoft.com/office/powerpoint/2010/main" val="2259374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6</a:t>
            </a:fld>
            <a:endParaRPr lang="en-US" dirty="0">
              <a:solidFill>
                <a:srgbClr val="6E6F73"/>
              </a:solidFill>
            </a:endParaRPr>
          </a:p>
        </p:txBody>
      </p:sp>
    </p:spTree>
    <p:extLst>
      <p:ext uri="{BB962C8B-B14F-4D97-AF65-F5344CB8AC3E}">
        <p14:creationId xmlns:p14="http://schemas.microsoft.com/office/powerpoint/2010/main" val="691415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7</a:t>
            </a:fld>
            <a:endParaRPr lang="en-US" dirty="0">
              <a:solidFill>
                <a:srgbClr val="6E6F73"/>
              </a:solidFill>
            </a:endParaRPr>
          </a:p>
        </p:txBody>
      </p:sp>
    </p:spTree>
    <p:extLst>
      <p:ext uri="{BB962C8B-B14F-4D97-AF65-F5344CB8AC3E}">
        <p14:creationId xmlns:p14="http://schemas.microsoft.com/office/powerpoint/2010/main" val="13522014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8</a:t>
            </a:fld>
            <a:endParaRPr lang="en-US" dirty="0">
              <a:solidFill>
                <a:srgbClr val="6E6F73"/>
              </a:solidFill>
            </a:endParaRPr>
          </a:p>
        </p:txBody>
      </p:sp>
    </p:spTree>
    <p:extLst>
      <p:ext uri="{BB962C8B-B14F-4D97-AF65-F5344CB8AC3E}">
        <p14:creationId xmlns:p14="http://schemas.microsoft.com/office/powerpoint/2010/main" val="922983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9</a:t>
            </a:fld>
            <a:endParaRPr lang="en-US" dirty="0">
              <a:solidFill>
                <a:srgbClr val="6E6F73"/>
              </a:solidFill>
            </a:endParaRPr>
          </a:p>
        </p:txBody>
      </p:sp>
    </p:spTree>
    <p:extLst>
      <p:ext uri="{BB962C8B-B14F-4D97-AF65-F5344CB8AC3E}">
        <p14:creationId xmlns:p14="http://schemas.microsoft.com/office/powerpoint/2010/main" val="18351732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 Title Only">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420B4AD4-D276-42F6-830E-EE3504A6BA64}"/>
              </a:ext>
            </a:extLst>
          </p:cNvPr>
          <p:cNvGraphicFramePr>
            <a:graphicFrameLocks noChangeAspect="1"/>
          </p:cNvGraphicFramePr>
          <p:nvPr userDrawn="1">
            <p:custDataLst>
              <p:tags r:id="rId1"/>
            </p:custDataLst>
            <p:extLst>
              <p:ext uri="{D42A27DB-BD31-4B8C-83A1-F6EECF244321}">
                <p14:modId xmlns:p14="http://schemas.microsoft.com/office/powerpoint/2010/main" val="41066616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dirty="0">
              <a:solidFill>
                <a:prstClr val="white">
                  <a:lumMod val="50000"/>
                </a:prstClr>
              </a:solidFill>
            </a:endParaRPr>
          </a:p>
        </p:txBody>
      </p:sp>
      <p:sp>
        <p:nvSpPr>
          <p:cNvPr id="7" name="Copyright" hidden="1"/>
          <p:cNvSpPr txBox="1"/>
          <p:nvPr userDrawn="1"/>
        </p:nvSpPr>
        <p:spPr>
          <a:xfrm rot="16200000">
            <a:off x="9486902" y="3922497"/>
            <a:ext cx="5133975" cy="96950"/>
          </a:xfrm>
          <a:prstGeom prst="rect">
            <a:avLst/>
          </a:prstGeom>
          <a:noFill/>
        </p:spPr>
        <p:txBody>
          <a:bodyPr wrap="square" lIns="0" tIns="0" rIns="0" bIns="0" rtlCol="0" anchor="t">
            <a:spAutoFit/>
          </a:bodyPr>
          <a:lstStyle/>
          <a:p>
            <a:pPr defTabSz="914377">
              <a:lnSpc>
                <a:spcPct val="90000"/>
              </a:lnSpc>
              <a:spcAft>
                <a:spcPts val="600"/>
              </a:spcAft>
            </a:pPr>
            <a:r>
              <a:rPr lang="en-US" sz="700" dirty="0">
                <a:solidFill>
                  <a:prstClr val="white">
                    <a:lumMod val="50000"/>
                  </a:prstClr>
                </a:solidFill>
                <a:sym typeface="Trebuchet MS" panose="020B0603020202020204" pitchFamily="34" charset="0"/>
              </a:rPr>
              <a:t>Copyright © 2018 by The Boston Consulting Group, Inc. All rights reserved.</a:t>
            </a:r>
          </a:p>
        </p:txBody>
      </p:sp>
      <p:sp>
        <p:nvSpPr>
          <p:cNvPr id="8" name="Title 7"/>
          <p:cNvSpPr>
            <a:spLocks noGrp="1"/>
          </p:cNvSpPr>
          <p:nvPr>
            <p:ph type="title" hasCustomPrompt="1"/>
          </p:nvPr>
        </p:nvSpPr>
        <p:spPr>
          <a:xfrm>
            <a:off x="630001" y="622802"/>
            <a:ext cx="10933351" cy="332399"/>
          </a:xfrm>
        </p:spPr>
        <p:txBody>
          <a:bodyPr vert="horz"/>
          <a:lstStyle>
            <a:lvl1pPr>
              <a:defRPr>
                <a:latin typeface="Meiryo UI" panose="020B0604030504040204" pitchFamily="50" charset="-128"/>
                <a:ea typeface="Meiryo UI" panose="020B0604030504040204" pitchFamily="50" charset="-128"/>
                <a:sym typeface="Trebuchet MS" panose="020B0603020202020204" pitchFamily="34" charset="0"/>
              </a:defRPr>
            </a:lvl1pPr>
          </a:lstStyle>
          <a:p>
            <a:r>
              <a:rPr lang="en-US" dirty="0"/>
              <a:t>Click to add title</a:t>
            </a:r>
          </a:p>
        </p:txBody>
      </p:sp>
    </p:spTree>
    <p:extLst>
      <p:ext uri="{BB962C8B-B14F-4D97-AF65-F5344CB8AC3E}">
        <p14:creationId xmlns:p14="http://schemas.microsoft.com/office/powerpoint/2010/main" val="7332632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 Blank">
    <p:bg>
      <p:bgPr>
        <a:solidFill>
          <a:schemeClr val="bg1"/>
        </a:solidFill>
        <a:effectLst/>
      </p:bgPr>
    </p:bg>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lvl1pPr>
              <a:defRPr>
                <a:latin typeface="+mn-lt"/>
                <a:sym typeface="Trebuchet MS" panose="020B0603020202020204" pitchFamily="34" charset="0"/>
              </a:defRPr>
            </a:lvl1pPr>
          </a:lstStyle>
          <a:p>
            <a:endParaRPr lang="en-US" dirty="0">
              <a:solidFill>
                <a:prstClr val="white">
                  <a:lumMod val="50000"/>
                </a:prstClr>
              </a:solidFill>
            </a:endParaRPr>
          </a:p>
        </p:txBody>
      </p:sp>
    </p:spTree>
    <p:extLst>
      <p:ext uri="{BB962C8B-B14F-4D97-AF65-F5344CB8AC3E}">
        <p14:creationId xmlns:p14="http://schemas.microsoft.com/office/powerpoint/2010/main" val="39142411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3.xml"/><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4"/>
            </p:custDataLst>
            <p:extLst>
              <p:ext uri="{D42A27DB-BD31-4B8C-83A1-F6EECF244321}">
                <p14:modId xmlns:p14="http://schemas.microsoft.com/office/powerpoint/2010/main" val="68496095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6" imgW="270" imgH="270" progId="TCLayout.ActiveDocument.1">
                  <p:embed/>
                </p:oleObj>
              </mc:Choice>
              <mc:Fallback>
                <p:oleObj name="think-cell Slide" r:id="rId6" imgW="270" imgH="270" progId="TCLayout.ActiveDocument.1">
                  <p:embed/>
                  <p:pic>
                    <p:nvPicPr>
                      <p:cNvPr id="0" name=""/>
                      <p:cNvPicPr/>
                      <p:nvPr/>
                    </p:nvPicPr>
                    <p:blipFill>
                      <a:blip r:embed="rId7"/>
                      <a:stretch>
                        <a:fillRect/>
                      </a:stretch>
                    </p:blipFill>
                    <p:spPr>
                      <a:xfrm>
                        <a:off x="1589" y="1589"/>
                        <a:ext cx="1587" cy="1587"/>
                      </a:xfrm>
                      <a:prstGeom prst="rect">
                        <a:avLst/>
                      </a:prstGeom>
                    </p:spPr>
                  </p:pic>
                </p:oleObj>
              </mc:Fallback>
            </mc:AlternateContent>
          </a:graphicData>
        </a:graphic>
      </p:graphicFrame>
      <p:sp>
        <p:nvSpPr>
          <p:cNvPr id="3" name="Rectangle 2" hidden="1"/>
          <p:cNvSpPr/>
          <p:nvPr userDrawn="1">
            <p:custDataLst>
              <p:tags r:id="rId5"/>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90000"/>
              </a:lnSpc>
              <a:spcBef>
                <a:spcPct val="0"/>
              </a:spcBef>
              <a:spcAft>
                <a:spcPct val="0"/>
              </a:spcAft>
            </a:pPr>
            <a:endParaRPr kumimoji="1" lang="en-US" sz="2400" b="0" i="0" baseline="0" dirty="0" err="1">
              <a:solidFill>
                <a:srgbClr val="FFFFFF"/>
              </a:solidFill>
              <a:latin typeface="Trebuchet MS" panose="020B0603020202020204" pitchFamily="34" charset="0"/>
              <a:ea typeface="+mj-ea"/>
              <a:cs typeface="+mj-cs"/>
              <a:sym typeface="Trebuchet MS" panose="020B0603020202020204" pitchFamily="34" charset="0"/>
            </a:endParaRPr>
          </a:p>
        </p:txBody>
      </p:sp>
      <p:sp>
        <p:nvSpPr>
          <p:cNvPr id="11" name="Date Placeholder 3"/>
          <p:cNvSpPr>
            <a:spLocks noGrp="1"/>
          </p:cNvSpPr>
          <p:nvPr>
            <p:ph type="dt" sz="half" idx="2"/>
          </p:nvPr>
        </p:nvSpPr>
        <p:spPr>
          <a:xfrm>
            <a:off x="9677401"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pPr defTabSz="914377"/>
            <a:endParaRPr lang="en-US" dirty="0">
              <a:solidFill>
                <a:prstClr val="white">
                  <a:lumMod val="50000"/>
                </a:prstClr>
              </a:solidFill>
            </a:endParaRPr>
          </a:p>
        </p:txBody>
      </p:sp>
      <p:sp>
        <p:nvSpPr>
          <p:cNvPr id="9" name="Title Placeholder 1"/>
          <p:cNvSpPr>
            <a:spLocks noGrp="1"/>
          </p:cNvSpPr>
          <p:nvPr>
            <p:ph type="title"/>
          </p:nvPr>
        </p:nvSpPr>
        <p:spPr>
          <a:xfrm>
            <a:off x="630001" y="622802"/>
            <a:ext cx="10933351" cy="332399"/>
          </a:xfrm>
          <a:prstGeom prst="rect">
            <a:avLst/>
          </a:prstGeom>
        </p:spPr>
        <p:txBody>
          <a:bodyPr vert="horz" wrap="square" lIns="0" tIns="0" rIns="0" bIns="0" rtlCol="0" anchor="t">
            <a:spAutoFit/>
          </a:bodyPr>
          <a:lstStyle/>
          <a:p>
            <a:r>
              <a:rPr lang="en-US" dirty="0"/>
              <a:t>Click to add title</a:t>
            </a:r>
          </a:p>
        </p:txBody>
      </p:sp>
      <p:sp>
        <p:nvSpPr>
          <p:cNvPr id="4" name="Text Placeholder 3"/>
          <p:cNvSpPr>
            <a:spLocks noGrp="1"/>
          </p:cNvSpPr>
          <p:nvPr>
            <p:ph type="body" idx="1"/>
          </p:nvPr>
        </p:nvSpPr>
        <p:spPr>
          <a:xfrm>
            <a:off x="630001" y="1825625"/>
            <a:ext cx="10933351" cy="4351339"/>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p:txBody>
      </p:sp>
      <p:sp>
        <p:nvSpPr>
          <p:cNvPr id="6" name="TextBox 5"/>
          <p:cNvSpPr txBox="1"/>
          <p:nvPr userDrawn="1"/>
        </p:nvSpPr>
        <p:spPr>
          <a:xfrm>
            <a:off x="11055351" y="6353804"/>
            <a:ext cx="508000" cy="205121"/>
          </a:xfrm>
          <a:prstGeom prst="rect">
            <a:avLst/>
          </a:prstGeom>
          <a:noFill/>
        </p:spPr>
        <p:txBody>
          <a:bodyPr wrap="square" lIns="0" tIns="0" rIns="0" bIns="0" rtlCol="0" anchor="b">
            <a:spAutoFit/>
          </a:bodyPr>
          <a:lstStyle/>
          <a:p>
            <a:pPr algn="r">
              <a:defRPr/>
            </a:pPr>
            <a:fld id="{DFCF27A5-1A5B-48D3-A060-2758FFBB1ADD}" type="slidenum">
              <a:rPr lang="en-US" sz="1333" smtClean="0">
                <a:solidFill>
                  <a:prstClr val="white">
                    <a:lumMod val="50000"/>
                  </a:prstClr>
                </a:solidFill>
                <a:sym typeface="Trebuchet MS" panose="020B0603020202020204" pitchFamily="34" charset="0"/>
              </a:rPr>
              <a:pPr algn="r">
                <a:defRPr/>
              </a:pPr>
              <a:t>‹#›</a:t>
            </a:fld>
            <a:endParaRPr lang="en-US" sz="1333" dirty="0">
              <a:solidFill>
                <a:prstClr val="white">
                  <a:lumMod val="50000"/>
                </a:prstClr>
              </a:solidFill>
              <a:sym typeface="Trebuchet MS" panose="020B0603020202020204" pitchFamily="34" charset="0"/>
            </a:endParaRPr>
          </a:p>
        </p:txBody>
      </p:sp>
    </p:spTree>
    <p:extLst>
      <p:ext uri="{BB962C8B-B14F-4D97-AF65-F5344CB8AC3E}">
        <p14:creationId xmlns:p14="http://schemas.microsoft.com/office/powerpoint/2010/main" val="3323967682"/>
      </p:ext>
    </p:extLst>
  </p:cSld>
  <p:clrMap bg1="lt1" tx1="dk1" bg2="lt2" tx2="dk2" accent1="accent1" accent2="accent2" accent3="accent3" accent4="accent4" accent5="accent5" accent6="accent6" hlink="hlink" folHlink="folHlink"/>
  <p:sldLayoutIdLst>
    <p:sldLayoutId id="2147485174" r:id="rId1"/>
    <p:sldLayoutId id="2147485175" r:id="rId2"/>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377" rtl="0" eaLnBrk="1" latinLnBrk="0" hangingPunct="1">
        <a:lnSpc>
          <a:spcPct val="90000"/>
        </a:lnSpc>
        <a:spcBef>
          <a:spcPct val="0"/>
        </a:spcBef>
        <a:buNone/>
        <a:defRPr kumimoji="1"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377" rtl="0" eaLnBrk="1" latinLnBrk="0" hangingPunct="1">
        <a:lnSpc>
          <a:spcPct val="110000"/>
        </a:lnSpc>
        <a:spcBef>
          <a:spcPts val="600"/>
        </a:spcBef>
        <a:spcAft>
          <a:spcPts val="300"/>
        </a:spcAft>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393" indent="-172796" algn="l" defTabSz="914377" rtl="0" eaLnBrk="1" latinLnBrk="0" hangingPunct="1">
        <a:lnSpc>
          <a:spcPct val="90000"/>
        </a:lnSpc>
        <a:spcBef>
          <a:spcPts val="0"/>
        </a:spcBef>
        <a:spcAft>
          <a:spcPts val="300"/>
        </a:spcAft>
        <a:buClr>
          <a:schemeClr val="tx2"/>
        </a:buClr>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187" indent="-165596" algn="l" defTabSz="914377" rtl="0" eaLnBrk="1" latinLnBrk="0" hangingPunct="1">
        <a:lnSpc>
          <a:spcPct val="90000"/>
        </a:lnSpc>
        <a:spcBef>
          <a:spcPts val="0"/>
        </a:spcBef>
        <a:spcAft>
          <a:spcPts val="300"/>
        </a:spcAft>
        <a:buClr>
          <a:schemeClr val="tx2"/>
        </a:buClr>
        <a:buFont typeface="Trebuchet MS" panose="020B0603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377" rtl="0" eaLnBrk="1" latinLnBrk="0" hangingPunct="1">
        <a:lnSpc>
          <a:spcPct val="110000"/>
        </a:lnSpc>
        <a:spcBef>
          <a:spcPts val="300"/>
        </a:spcBef>
        <a:spcAft>
          <a:spcPts val="300"/>
        </a:spcAft>
        <a:buClr>
          <a:schemeClr val="tx2"/>
        </a:buClr>
        <a:buFont typeface="Arial" panose="020B0604020202020204" pitchFamily="34" charset="0"/>
        <a:buChar char="​"/>
        <a:defRPr kumimoji="1"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377" rtl="0" eaLnBrk="1" latinLnBrk="0" hangingPunct="1">
        <a:lnSpc>
          <a:spcPct val="100000"/>
        </a:lnSpc>
        <a:spcBef>
          <a:spcPts val="0"/>
        </a:spcBef>
        <a:spcAft>
          <a:spcPts val="300"/>
        </a:spcAft>
        <a:buClrTx/>
        <a:buFont typeface="Arial" panose="020B0604020202020204" pitchFamily="34" charset="0"/>
        <a:buChar char="​"/>
        <a:defRPr kumimoji="1"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68" indent="-152396" algn="l" defTabSz="914377" rtl="0" eaLnBrk="1" latinLnBrk="0" hangingPunct="1">
        <a:lnSpc>
          <a:spcPct val="90000"/>
        </a:lnSpc>
        <a:spcBef>
          <a:spcPts val="0"/>
        </a:spcBef>
        <a:spcAft>
          <a:spcPts val="600"/>
        </a:spcAft>
        <a:buClr>
          <a:schemeClr val="tx2"/>
        </a:buClr>
        <a:buFont typeface="Arial" panose="020B0604020202020204" pitchFamily="34" charset="0"/>
        <a:buChar char="•"/>
        <a:defRPr kumimoji="1" lang="en-US" sz="1600"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6pPr>
      <a:lvl7pPr marL="0" indent="0" algn="l" defTabSz="914377" rtl="0" eaLnBrk="1" latinLnBrk="0" hangingPunct="1">
        <a:lnSpc>
          <a:spcPct val="90000"/>
        </a:lnSpc>
        <a:spcBef>
          <a:spcPts val="900"/>
        </a:spcBef>
        <a:spcAft>
          <a:spcPts val="900"/>
        </a:spcAft>
        <a:buFont typeface="Arial" panose="020B0604020202020204" pitchFamily="34" charset="0"/>
        <a:buChar char="​"/>
        <a:defRPr kumimoji="1" lang="en-US" sz="1600" kern="1200" baseline="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7pPr>
      <a:lvl8pPr marL="0" indent="0" algn="l" defTabSz="914377" rtl="0" eaLnBrk="1" latinLnBrk="0" hangingPunct="1">
        <a:lnSpc>
          <a:spcPct val="90000"/>
        </a:lnSpc>
        <a:spcBef>
          <a:spcPts val="900"/>
        </a:spcBef>
        <a:spcAft>
          <a:spcPts val="0"/>
        </a:spcAft>
        <a:buFont typeface="Arial" panose="020B0604020202020204" pitchFamily="34" charset="0"/>
        <a:buChar char="​"/>
        <a:defRPr kumimoji="1" lang="en-US" sz="1600" kern="1200" baseline="0" smtClean="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8pPr>
      <a:lvl9pPr marL="0" indent="0" algn="l" defTabSz="914377" rtl="0" eaLnBrk="1" latinLnBrk="0" hangingPunct="1">
        <a:lnSpc>
          <a:spcPct val="100000"/>
        </a:lnSpc>
        <a:spcBef>
          <a:spcPts val="0"/>
        </a:spcBef>
        <a:spcAft>
          <a:spcPts val="900"/>
        </a:spcAft>
        <a:buFont typeface="Arial" panose="020B0604020202020204" pitchFamily="34" charset="0"/>
        <a:buChar char="​"/>
        <a:defRPr kumimoji="1" lang="en-US" sz="1600" kern="1200" baseline="0" dirty="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9pPr>
    </p:bodyStyle>
    <p:otherStyle>
      <a:defPPr>
        <a:defRPr lang="en-US"/>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p15:clr>
            <a:srgbClr val="F26B43"/>
          </p15:clr>
        </p15:guide>
        <p15:guide id="2" pos="396">
          <p15:clr>
            <a:srgbClr val="F26B43"/>
          </p15:clr>
        </p15:guide>
        <p15:guide id="3" pos="7284">
          <p15:clr>
            <a:srgbClr val="F26B43"/>
          </p15:clr>
        </p15:guide>
        <p15:guide id="4" orient="horz" pos="388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4.png"/><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image" Target="../media/image5.emf"/><Relationship Id="rId5" Type="http://schemas.openxmlformats.org/officeDocument/2006/relationships/oleObject" Target="../embeddings/oleObject12.bin"/><Relationship Id="rId4"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image" Target="../media/image5.emf"/><Relationship Id="rId5" Type="http://schemas.openxmlformats.org/officeDocument/2006/relationships/oleObject" Target="../embeddings/oleObject13.bin"/><Relationship Id="rId4"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5.emf"/><Relationship Id="rId5" Type="http://schemas.openxmlformats.org/officeDocument/2006/relationships/oleObject" Target="../embeddings/oleObject4.bin"/><Relationship Id="rId4"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5.emf"/><Relationship Id="rId5" Type="http://schemas.openxmlformats.org/officeDocument/2006/relationships/oleObject" Target="../embeddings/oleObject6.bin"/><Relationship Id="rId4"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5.emf"/><Relationship Id="rId5" Type="http://schemas.openxmlformats.org/officeDocument/2006/relationships/oleObject" Target="../embeddings/oleObject7.bin"/><Relationship Id="rId4"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image" Target="../media/image5.emf"/><Relationship Id="rId5" Type="http://schemas.openxmlformats.org/officeDocument/2006/relationships/oleObject" Target="../embeddings/oleObject8.bin"/><Relationship Id="rId4"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5.emf"/><Relationship Id="rId5" Type="http://schemas.openxmlformats.org/officeDocument/2006/relationships/oleObject" Target="../embeddings/oleObject9.bin"/><Relationship Id="rId4"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image" Target="../media/image5.emf"/><Relationship Id="rId5" Type="http://schemas.openxmlformats.org/officeDocument/2006/relationships/oleObject" Target="../embeddings/oleObject10.bin"/><Relationship Id="rId4"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image" Target="../media/image5.emf"/><Relationship Id="rId5" Type="http://schemas.openxmlformats.org/officeDocument/2006/relationships/oleObject" Target="../embeddings/oleObject11.bin"/><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extLst>
              <p:ext uri="{D42A27DB-BD31-4B8C-83A1-F6EECF244321}">
                <p14:modId xmlns:p14="http://schemas.microsoft.com/office/powerpoint/2010/main" val="1106610777"/>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p:nvPr/>
                    </p:nvPicPr>
                    <p:blipFill>
                      <a:blip r:embed="rId4"/>
                      <a:stretch>
                        <a:fillRect/>
                      </a:stretch>
                    </p:blipFill>
                    <p:spPr>
                      <a:xfrm>
                        <a:off x="1589" y="1589"/>
                        <a:ext cx="1587" cy="1587"/>
                      </a:xfrm>
                      <a:prstGeom prst="rect">
                        <a:avLst/>
                      </a:prstGeom>
                    </p:spPr>
                  </p:pic>
                </p:oleObj>
              </mc:Fallback>
            </mc:AlternateContent>
          </a:graphicData>
        </a:graphic>
      </p:graphicFrame>
      <p:sp>
        <p:nvSpPr>
          <p:cNvPr id="3" name="Title 1"/>
          <p:cNvSpPr txBox="1">
            <a:spLocks/>
          </p:cNvSpPr>
          <p:nvPr/>
        </p:nvSpPr>
        <p:spPr>
          <a:xfrm>
            <a:off x="526419" y="2574918"/>
            <a:ext cx="8424292" cy="1905172"/>
          </a:xfrm>
          <a:prstGeom prst="rect">
            <a:avLst/>
          </a:prstGeom>
        </p:spPr>
        <p:txBody>
          <a:bodyPr lIns="90000">
            <a:noAutofit/>
          </a:bodyPr>
          <a:lstStyle>
            <a:lvl1pPr algn="l" defTabSz="685800" rtl="0" eaLnBrk="1" latinLnBrk="0" hangingPunct="1">
              <a:lnSpc>
                <a:spcPct val="90000"/>
              </a:lnSpc>
              <a:spcBef>
                <a:spcPct val="0"/>
              </a:spcBef>
              <a:buNone/>
              <a:defRPr kumimoji="1" sz="1800" kern="1200">
                <a:solidFill>
                  <a:schemeClr val="tx2"/>
                </a:solidFill>
                <a:latin typeface="+mj-lt"/>
                <a:ea typeface="+mj-ea"/>
                <a:cs typeface="+mj-cs"/>
                <a:sym typeface="Trebuchet MS" panose="020B0603020202020204" pitchFamily="34" charset="0"/>
              </a:defRPr>
            </a:lvl1pPr>
          </a:lstStyle>
          <a:p>
            <a:r>
              <a:rPr lang="ja-JP" altLang="en-US" sz="4267" dirty="0">
                <a:solidFill>
                  <a:srgbClr val="0070C0"/>
                </a:solidFill>
                <a:latin typeface="Meiryo UI" panose="020B0604030504040204" pitchFamily="50" charset="-128"/>
                <a:ea typeface="Meiryo UI" panose="020B0604030504040204" pitchFamily="50" charset="-128"/>
              </a:rPr>
              <a:t>事業名</a:t>
            </a:r>
            <a:endParaRPr lang="en-US" sz="4267" dirty="0">
              <a:solidFill>
                <a:srgbClr val="0070C0"/>
              </a:solidFill>
              <a:latin typeface="Meiryo UI" panose="020B0604030504040204" pitchFamily="50" charset="-128"/>
              <a:ea typeface="Meiryo UI" panose="020B0604030504040204" pitchFamily="50" charset="-128"/>
            </a:endParaRPr>
          </a:p>
        </p:txBody>
      </p:sp>
      <p:sp>
        <p:nvSpPr>
          <p:cNvPr id="4" name="Subtitle 2"/>
          <p:cNvSpPr txBox="1">
            <a:spLocks/>
          </p:cNvSpPr>
          <p:nvPr/>
        </p:nvSpPr>
        <p:spPr>
          <a:xfrm>
            <a:off x="526419" y="4882280"/>
            <a:ext cx="5911326" cy="436195"/>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2133" dirty="0">
                <a:solidFill>
                  <a:srgbClr val="0070C0"/>
                </a:solidFill>
                <a:latin typeface="Meiryo UI" panose="020B0604030504040204" pitchFamily="50" charset="-128"/>
                <a:ea typeface="Meiryo UI" panose="020B0604030504040204" pitchFamily="50" charset="-128"/>
              </a:rPr>
              <a:t>事業者名</a:t>
            </a:r>
          </a:p>
        </p:txBody>
      </p:sp>
      <p:sp>
        <p:nvSpPr>
          <p:cNvPr id="6" name="Text Placeholder 3"/>
          <p:cNvSpPr txBox="1">
            <a:spLocks/>
          </p:cNvSpPr>
          <p:nvPr/>
        </p:nvSpPr>
        <p:spPr>
          <a:xfrm>
            <a:off x="526419" y="5984819"/>
            <a:ext cx="6868800" cy="327148"/>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1400" dirty="0">
                <a:solidFill>
                  <a:srgbClr val="575757"/>
                </a:solidFill>
                <a:latin typeface="Meiryo UI" panose="020B0604030504040204" pitchFamily="50" charset="-128"/>
                <a:ea typeface="Meiryo UI" panose="020B0604030504040204" pitchFamily="50" charset="-128"/>
              </a:rPr>
              <a:t>提案書作成日</a:t>
            </a:r>
            <a:endParaRPr sz="1400" dirty="0">
              <a:solidFill>
                <a:srgbClr val="575757"/>
              </a:solidFill>
              <a:latin typeface="Meiryo UI" panose="020B0604030504040204" pitchFamily="50" charset="-128"/>
              <a:ea typeface="Meiryo UI" panose="020B0604030504040204" pitchFamily="50" charset="-128"/>
            </a:endParaRPr>
          </a:p>
        </p:txBody>
      </p:sp>
      <p:sp>
        <p:nvSpPr>
          <p:cNvPr id="7" name="object 4">
            <a:extLst>
              <a:ext uri="{FF2B5EF4-FFF2-40B4-BE49-F238E27FC236}">
                <a16:creationId xmlns:a16="http://schemas.microsoft.com/office/drawing/2014/main" id="{AA7D24DB-EB24-4470-810B-113EB110A2DF}"/>
              </a:ext>
            </a:extLst>
          </p:cNvPr>
          <p:cNvSpPr/>
          <p:nvPr/>
        </p:nvSpPr>
        <p:spPr>
          <a:xfrm>
            <a:off x="9084529" y="398701"/>
            <a:ext cx="2706971" cy="1496536"/>
          </a:xfrm>
          <a:prstGeom prst="rect">
            <a:avLst/>
          </a:prstGeom>
          <a:blipFill>
            <a:blip r:embed="rId5" cstate="print"/>
            <a:stretch>
              <a:fillRect/>
            </a:stretch>
          </a:blipFill>
        </p:spPr>
        <p:txBody>
          <a:bodyPr wrap="square" lIns="0" tIns="0" rIns="0" bIns="0" rtlCol="0"/>
          <a:lstStyle/>
          <a:p>
            <a:pPr defTabSz="1038925"/>
            <a:endParaRPr sz="1661" dirty="0">
              <a:solidFill>
                <a:srgbClr val="575757"/>
              </a:solidFill>
              <a:latin typeface="メイリオ" panose="020B0604030504040204" pitchFamily="50" charset="-128"/>
              <a:ea typeface="メイリオ" panose="020B0604030504040204" pitchFamily="50" charset="-128"/>
            </a:endParaRPr>
          </a:p>
        </p:txBody>
      </p:sp>
      <p:sp>
        <p:nvSpPr>
          <p:cNvPr id="8" name="Subtitle 2">
            <a:extLst>
              <a:ext uri="{FF2B5EF4-FFF2-40B4-BE49-F238E27FC236}">
                <a16:creationId xmlns:a16="http://schemas.microsoft.com/office/drawing/2014/main" id="{45C82713-AF57-44D1-A4D1-4645950CFBE3}"/>
              </a:ext>
            </a:extLst>
          </p:cNvPr>
          <p:cNvSpPr txBox="1">
            <a:spLocks/>
          </p:cNvSpPr>
          <p:nvPr/>
        </p:nvSpPr>
        <p:spPr>
          <a:xfrm>
            <a:off x="526418" y="872977"/>
            <a:ext cx="7472273" cy="417487"/>
          </a:xfrm>
          <a:prstGeom prst="rect">
            <a:avLst/>
          </a:prstGeom>
          <a:ln w="9525" cap="flat" cmpd="sng" algn="ctr">
            <a:solidFill>
              <a:srgbClr val="9A9A9A"/>
            </a:solidFill>
            <a:prstDash val="solid"/>
            <a:round/>
            <a:headEnd type="none" w="med" len="med"/>
            <a:tailEnd type="none" w="med" len="med"/>
          </a:ln>
        </p:spPr>
        <p:txBody>
          <a:bodyPr wrap="square" lIns="90000">
            <a:spAutoFit/>
          </a:bodyPr>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spcBef>
                <a:spcPts val="0"/>
              </a:spcBef>
              <a:spcAft>
                <a:spcPts val="0"/>
              </a:spcAft>
              <a:buNone/>
            </a:pPr>
            <a:r>
              <a:rPr lang="ja-JP" altLang="en-US" sz="2133" dirty="0">
                <a:solidFill>
                  <a:srgbClr val="0070C0"/>
                </a:solidFill>
                <a:latin typeface="Meiryo UI" panose="020B0604030504040204" pitchFamily="50" charset="-128"/>
                <a:ea typeface="Meiryo UI" panose="020B0604030504040204" pitchFamily="50" charset="-128"/>
              </a:rPr>
              <a:t>公募テーマ：</a:t>
            </a:r>
            <a:r>
              <a:rPr lang="en-US" altLang="ja-JP" sz="2133" dirty="0">
                <a:solidFill>
                  <a:srgbClr val="0070C0"/>
                </a:solidFill>
                <a:latin typeface="Meiryo UI" panose="020B0604030504040204" pitchFamily="50" charset="-128"/>
                <a:ea typeface="Meiryo UI" panose="020B0604030504040204" pitchFamily="50" charset="-128"/>
              </a:rPr>
              <a:t>D. </a:t>
            </a:r>
            <a:r>
              <a:rPr lang="ja-JP" altLang="en-US" sz="2133" dirty="0">
                <a:solidFill>
                  <a:srgbClr val="0070C0"/>
                </a:solidFill>
                <a:latin typeface="Meiryo UI" panose="020B0604030504040204" pitchFamily="50" charset="-128"/>
                <a:ea typeface="Meiryo UI" panose="020B0604030504040204" pitchFamily="50" charset="-128"/>
              </a:rPr>
              <a:t>「学習ログ利活用」の実現に</a:t>
            </a:r>
            <a:r>
              <a:rPr lang="ja-JP" altLang="en-US" sz="2133">
                <a:solidFill>
                  <a:srgbClr val="0070C0"/>
                </a:solidFill>
                <a:latin typeface="Meiryo UI" panose="020B0604030504040204" pitchFamily="50" charset="-128"/>
                <a:ea typeface="Meiryo UI" panose="020B0604030504040204" pitchFamily="50" charset="-128"/>
              </a:rPr>
              <a:t>関するテーマ</a:t>
            </a:r>
            <a:endParaRPr lang="en-US" altLang="ja-JP" sz="2133" dirty="0">
              <a:solidFill>
                <a:srgbClr val="0070C0"/>
              </a:solidFill>
              <a:latin typeface="Meiryo UI" panose="020B0604030504040204" pitchFamily="50" charset="-128"/>
              <a:ea typeface="Meiryo UI" panose="020B0604030504040204" pitchFamily="50" charset="-128"/>
            </a:endParaRPr>
          </a:p>
        </p:txBody>
      </p:sp>
      <p:sp>
        <p:nvSpPr>
          <p:cNvPr id="9" name="Rectangle 8">
            <a:extLst>
              <a:ext uri="{FF2B5EF4-FFF2-40B4-BE49-F238E27FC236}">
                <a16:creationId xmlns:a16="http://schemas.microsoft.com/office/drawing/2014/main" id="{6FF42735-FEF2-42E6-93AC-5904F5435416}"/>
              </a:ext>
            </a:extLst>
          </p:cNvPr>
          <p:cNvSpPr/>
          <p:nvPr/>
        </p:nvSpPr>
        <p:spPr>
          <a:xfrm>
            <a:off x="8727783" y="2248399"/>
            <a:ext cx="3066473" cy="216982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本テンプレートはあくまで提案書作成の参考です。大枠の流れ（目次など）を守って頂ければ、詳細な構成・デザインは、ご提案ごとに自由に変えて頂いて構いません。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当該提案書は</a:t>
            </a:r>
            <a:r>
              <a:rPr kumimoji="1" lang="en-US" altLang="ja-JP" sz="1200" dirty="0">
                <a:solidFill>
                  <a:srgbClr val="FFFFFF"/>
                </a:solidFill>
                <a:latin typeface="Meiryo UI" panose="020B0604030504040204" pitchFamily="50" charset="-128"/>
                <a:ea typeface="Meiryo UI" panose="020B0604030504040204" pitchFamily="50" charset="-128"/>
              </a:rPr>
              <a:t>PowerPoint</a:t>
            </a:r>
            <a:r>
              <a:rPr kumimoji="1" lang="ja-JP" altLang="en-US" sz="1200" dirty="0">
                <a:solidFill>
                  <a:srgbClr val="FFFFFF"/>
                </a:solidFill>
                <a:latin typeface="Meiryo UI" panose="020B0604030504040204" pitchFamily="50" charset="-128"/>
                <a:ea typeface="Meiryo UI" panose="020B0604030504040204" pitchFamily="50" charset="-128"/>
              </a:rPr>
              <a:t>版と</a:t>
            </a:r>
            <a:r>
              <a:rPr kumimoji="1" lang="en-US" altLang="ja-JP" sz="1200" dirty="0">
                <a:solidFill>
                  <a:srgbClr val="FFFFFF"/>
                </a:solidFill>
                <a:latin typeface="Meiryo UI" panose="020B0604030504040204" pitchFamily="50" charset="-128"/>
                <a:ea typeface="Meiryo UI" panose="020B0604030504040204" pitchFamily="50" charset="-128"/>
              </a:rPr>
              <a:t>PDF</a:t>
            </a:r>
            <a:r>
              <a:rPr kumimoji="1" lang="ja-JP" altLang="en-US" sz="1200" dirty="0">
                <a:solidFill>
                  <a:srgbClr val="FFFFFF"/>
                </a:solidFill>
                <a:latin typeface="Meiryo UI" panose="020B0604030504040204" pitchFamily="50" charset="-128"/>
                <a:ea typeface="Meiryo UI" panose="020B0604030504040204" pitchFamily="50" charset="-128"/>
              </a:rPr>
              <a:t>版の</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両方をご提出ください。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また、</a:t>
            </a:r>
            <a:r>
              <a:rPr kumimoji="1" lang="en-US" altLang="ja-JP" sz="1200" dirty="0">
                <a:solidFill>
                  <a:srgbClr val="FFFFFF"/>
                </a:solidFill>
                <a:latin typeface="Meiryo UI" panose="020B0604030504040204" pitchFamily="50" charset="-128"/>
                <a:ea typeface="Meiryo UI" panose="020B0604030504040204" pitchFamily="50" charset="-128"/>
              </a:rPr>
              <a:t>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の支出計画書を提出することも必須ですのでご留意ください。</a:t>
            </a: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11" name="正方形/長方形 91">
            <a:extLst>
              <a:ext uri="{FF2B5EF4-FFF2-40B4-BE49-F238E27FC236}">
                <a16:creationId xmlns:a16="http://schemas.microsoft.com/office/drawing/2014/main" id="{8996C9C0-8ADA-47C1-AE75-9E7278E667E9}"/>
              </a:ext>
            </a:extLst>
          </p:cNvPr>
          <p:cNvSpPr/>
          <p:nvPr/>
        </p:nvSpPr>
        <p:spPr>
          <a:xfrm>
            <a:off x="6527350" y="5168605"/>
            <a:ext cx="5264150" cy="1169551"/>
          </a:xfrm>
          <a:prstGeom prst="rect">
            <a:avLst/>
          </a:prstGeom>
          <a:solidFill>
            <a:srgbClr val="FFFFFF"/>
          </a:solidFill>
          <a:ln w="9525" cap="rnd"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108000" lvl="1">
              <a:buClr>
                <a:schemeClr val="tx2"/>
              </a:buClr>
              <a:buSzPct val="100000"/>
            </a:pPr>
            <a:r>
              <a:rPr kumimoji="1" lang="ja-JP" altLang="en-US" sz="1400" dirty="0">
                <a:solidFill>
                  <a:schemeClr val="tx1"/>
                </a:solidFill>
                <a:latin typeface="Trebuchet MS" panose="020B0603020202020204" pitchFamily="34" charset="0"/>
                <a:ea typeface="Meiryo UI" panose="020B0604030504040204" pitchFamily="50" charset="-128"/>
              </a:rPr>
              <a:t>担当者情報</a:t>
            </a:r>
            <a:endParaRPr kumimoji="1" lang="en-US" altLang="ja-JP" sz="14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所属・役職：</a:t>
            </a:r>
            <a:r>
              <a:rPr kumimoji="1" lang="en-US" altLang="ja-JP" sz="1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氏名</a:t>
            </a:r>
            <a:r>
              <a:rPr kumimoji="1" lang="en-US" altLang="ja-JP" sz="1400" dirty="0">
                <a:solidFill>
                  <a:schemeClr val="tx1"/>
                </a:solidFill>
                <a:latin typeface="Trebuchet MS" panose="020B0603020202020204" pitchFamily="34" charset="0"/>
                <a:ea typeface="Meiryo UI" panose="020B0604030504040204" pitchFamily="50" charset="-128"/>
              </a:rPr>
              <a:t>(</a:t>
            </a:r>
            <a:r>
              <a:rPr kumimoji="1" lang="ja-JP" altLang="en-US" sz="1400" dirty="0">
                <a:solidFill>
                  <a:schemeClr val="tx1"/>
                </a:solidFill>
                <a:latin typeface="Trebuchet MS" panose="020B0603020202020204" pitchFamily="34" charset="0"/>
                <a:ea typeface="Meiryo UI" panose="020B0604030504040204" pitchFamily="50" charset="-128"/>
              </a:rPr>
              <a:t>フリガナ</a:t>
            </a:r>
            <a:r>
              <a:rPr kumimoji="1" lang="en-US" altLang="ja-JP" sz="1400" dirty="0">
                <a:solidFill>
                  <a:schemeClr val="tx1"/>
                </a:solidFill>
                <a:latin typeface="Trebuchet MS" panose="020B0603020202020204" pitchFamily="34" charset="0"/>
                <a:ea typeface="Meiryo UI" panose="020B0604030504040204" pitchFamily="50" charset="-128"/>
              </a:rPr>
              <a:t>)</a:t>
            </a:r>
            <a:r>
              <a:rPr kumimoji="1" lang="ja-JP" altLang="en-US" sz="1400" dirty="0">
                <a:solidFill>
                  <a:schemeClr val="tx1"/>
                </a:solidFill>
                <a:latin typeface="Trebuchet MS" panose="020B0603020202020204" pitchFamily="34" charset="0"/>
                <a:ea typeface="Meiryo UI" panose="020B0604030504040204" pitchFamily="50" charset="-128"/>
              </a:rPr>
              <a:t>：</a:t>
            </a:r>
            <a:r>
              <a:rPr kumimoji="1" lang="en-US" altLang="ja-JP" sz="1400" dirty="0">
                <a:solidFill>
                  <a:schemeClr val="tx1"/>
                </a:solidFill>
                <a:latin typeface="Trebuchet MS" panose="020B0603020202020204" pitchFamily="34" charset="0"/>
                <a:ea typeface="Meiryo UI" panose="020B0604030504040204" pitchFamily="50" charset="-128"/>
              </a:rPr>
              <a:t>XXX (XXX)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メールアドレス：</a:t>
            </a:r>
            <a:r>
              <a:rPr kumimoji="1" lang="en-US" altLang="ja-JP" sz="1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電話番号：</a:t>
            </a:r>
            <a:r>
              <a:rPr kumimoji="1" lang="en-US" altLang="ja-JP" sz="1400" dirty="0">
                <a:solidFill>
                  <a:schemeClr val="tx1"/>
                </a:solidFill>
                <a:latin typeface="Trebuchet MS" panose="020B0603020202020204" pitchFamily="34" charset="0"/>
                <a:ea typeface="Meiryo UI" panose="020B0604030504040204" pitchFamily="50" charset="-128"/>
              </a:rPr>
              <a:t>XXX</a:t>
            </a:r>
          </a:p>
        </p:txBody>
      </p:sp>
    </p:spTree>
    <p:extLst>
      <p:ext uri="{BB962C8B-B14F-4D97-AF65-F5344CB8AC3E}">
        <p14:creationId xmlns:p14="http://schemas.microsoft.com/office/powerpoint/2010/main" val="6784958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86513565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6.</a:t>
            </a:r>
            <a:r>
              <a:rPr lang="ja-JP" altLang="en-US" dirty="0">
                <a:ea typeface="Meiryo UI" panose="020B0604030504040204" pitchFamily="50" charset="-128"/>
              </a:rPr>
              <a:t>支出計画 </a:t>
            </a:r>
            <a:r>
              <a:rPr lang="en-US" altLang="ja-JP" dirty="0">
                <a:ea typeface="Meiryo UI" panose="020B0604030504040204" pitchFamily="50" charset="-128"/>
              </a:rPr>
              <a:t>(</a:t>
            </a:r>
            <a:r>
              <a:rPr lang="ja-JP" altLang="en-US" dirty="0">
                <a:ea typeface="Meiryo UI" panose="020B0604030504040204" pitchFamily="50" charset="-128"/>
              </a:rPr>
              <a:t>詳細な内訳は別紙</a:t>
            </a:r>
            <a:r>
              <a:rPr lang="en-US" altLang="ja-JP" dirty="0">
                <a:ea typeface="Meiryo UI" panose="020B0604030504040204" pitchFamily="50" charset="-128"/>
              </a:rPr>
              <a:t>)</a:t>
            </a:r>
            <a:endParaRPr lang="en-US" sz="1600" dirty="0">
              <a:solidFill>
                <a:srgbClr val="575757"/>
              </a:solidFill>
              <a:latin typeface="Trebuchet MS" panose="020B0603020202020204" pitchFamily="34" charset="0"/>
            </a:endParaRPr>
          </a:p>
        </p:txBody>
      </p:sp>
      <p:graphicFrame>
        <p:nvGraphicFramePr>
          <p:cNvPr id="5" name="Table 5">
            <a:extLst>
              <a:ext uri="{FF2B5EF4-FFF2-40B4-BE49-F238E27FC236}">
                <a16:creationId xmlns:a16="http://schemas.microsoft.com/office/drawing/2014/main" id="{ED10BA07-7AF3-44D7-BDE1-B32BDA882BE0}"/>
              </a:ext>
            </a:extLst>
          </p:cNvPr>
          <p:cNvGraphicFramePr>
            <a:graphicFrameLocks noGrp="1"/>
          </p:cNvGraphicFramePr>
          <p:nvPr>
            <p:extLst>
              <p:ext uri="{D42A27DB-BD31-4B8C-83A1-F6EECF244321}">
                <p14:modId xmlns:p14="http://schemas.microsoft.com/office/powerpoint/2010/main" val="3191743210"/>
              </p:ext>
            </p:extLst>
          </p:nvPr>
        </p:nvGraphicFramePr>
        <p:xfrm>
          <a:off x="1834238" y="1429385"/>
          <a:ext cx="8524877" cy="4450080"/>
        </p:xfrm>
        <a:graphic>
          <a:graphicData uri="http://schemas.openxmlformats.org/drawingml/2006/table">
            <a:tbl>
              <a:tblPr firstRow="1" bandRow="1">
                <a:tableStyleId>{5C22544A-7EE6-4342-B048-85BDC9FD1C3A}</a:tableStyleId>
              </a:tblPr>
              <a:tblGrid>
                <a:gridCol w="3577056">
                  <a:extLst>
                    <a:ext uri="{9D8B030D-6E8A-4147-A177-3AD203B41FA5}">
                      <a16:colId xmlns:a16="http://schemas.microsoft.com/office/drawing/2014/main" val="3481292957"/>
                    </a:ext>
                  </a:extLst>
                </a:gridCol>
                <a:gridCol w="4947821">
                  <a:extLst>
                    <a:ext uri="{9D8B030D-6E8A-4147-A177-3AD203B41FA5}">
                      <a16:colId xmlns:a16="http://schemas.microsoft.com/office/drawing/2014/main" val="472573863"/>
                    </a:ext>
                  </a:extLst>
                </a:gridCol>
              </a:tblGrid>
              <a:tr h="370840">
                <a:tc>
                  <a:txBody>
                    <a:bodyPr/>
                    <a:lstStyle/>
                    <a:p>
                      <a:r>
                        <a:rPr lang="ja-JP" altLang="en-US" dirty="0">
                          <a:solidFill>
                            <a:srgbClr val="575757"/>
                          </a:solidFill>
                          <a:latin typeface="Meiryo UI" panose="020B0604030504040204" pitchFamily="50" charset="-128"/>
                          <a:ea typeface="Meiryo UI" panose="020B0604030504040204" pitchFamily="50" charset="-128"/>
                        </a:rPr>
                        <a:t>支出項目</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a:r>
                        <a:rPr lang="ja-JP" altLang="en-US" dirty="0">
                          <a:solidFill>
                            <a:srgbClr val="575757"/>
                          </a:solidFill>
                          <a:latin typeface="Meiryo UI" panose="020B0604030504040204" pitchFamily="50" charset="-128"/>
                          <a:ea typeface="Meiryo UI" panose="020B0604030504040204" pitchFamily="50" charset="-128"/>
                        </a:rPr>
                        <a:t>金額</a:t>
                      </a:r>
                      <a:r>
                        <a:rPr lang="en-US" altLang="ja-JP" dirty="0">
                          <a:solidFill>
                            <a:srgbClr val="575757"/>
                          </a:solidFill>
                          <a:latin typeface="Meiryo UI" panose="020B0604030504040204" pitchFamily="50" charset="-128"/>
                          <a:ea typeface="Meiryo UI" panose="020B0604030504040204" pitchFamily="50" charset="-128"/>
                        </a:rPr>
                        <a:t>(</a:t>
                      </a:r>
                      <a:r>
                        <a:rPr lang="ja-JP" altLang="en-US" dirty="0">
                          <a:solidFill>
                            <a:srgbClr val="575757"/>
                          </a:solidFill>
                          <a:latin typeface="Meiryo UI" panose="020B0604030504040204" pitchFamily="50" charset="-128"/>
                          <a:ea typeface="Meiryo UI" panose="020B0604030504040204" pitchFamily="50" charset="-128"/>
                        </a:rPr>
                        <a:t>円</a:t>
                      </a:r>
                      <a:r>
                        <a:rPr lang="en-US" altLang="ja-JP" dirty="0">
                          <a:solidFill>
                            <a:srgbClr val="575757"/>
                          </a:solidFill>
                          <a:latin typeface="Meiryo UI" panose="020B0604030504040204" pitchFamily="50" charset="-128"/>
                          <a:ea typeface="Meiryo UI" panose="020B0604030504040204" pitchFamily="50" charset="-128"/>
                        </a:rPr>
                        <a:t>)</a:t>
                      </a: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7238992"/>
                  </a:ext>
                </a:extLst>
              </a:tr>
              <a:tr h="370840">
                <a:tc>
                  <a:txBody>
                    <a:bodyPr/>
                    <a:lstStyle/>
                    <a:p>
                      <a:r>
                        <a:rPr lang="en-US" altLang="ja-JP" dirty="0">
                          <a:solidFill>
                            <a:srgbClr val="575757"/>
                          </a:solidFill>
                          <a:latin typeface="Meiryo UI" panose="020B0604030504040204" pitchFamily="50" charset="-128"/>
                          <a:ea typeface="Meiryo UI" panose="020B0604030504040204" pitchFamily="50" charset="-128"/>
                        </a:rPr>
                        <a:t>1.</a:t>
                      </a:r>
                      <a:r>
                        <a:rPr lang="ja-JP" altLang="en-US" dirty="0">
                          <a:solidFill>
                            <a:srgbClr val="575757"/>
                          </a:solidFill>
                          <a:latin typeface="Meiryo UI" panose="020B0604030504040204" pitchFamily="50" charset="-128"/>
                          <a:ea typeface="Meiryo UI" panose="020B0604030504040204" pitchFamily="50" charset="-128"/>
                        </a:rPr>
                        <a:t>人件費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491662999"/>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2.</a:t>
                      </a:r>
                      <a:r>
                        <a:rPr lang="ja-JP" altLang="en-US" dirty="0">
                          <a:solidFill>
                            <a:srgbClr val="575757"/>
                          </a:solidFill>
                          <a:latin typeface="Meiryo UI" panose="020B0604030504040204" pitchFamily="50" charset="-128"/>
                          <a:ea typeface="Meiryo UI" panose="020B0604030504040204" pitchFamily="50" charset="-128"/>
                        </a:rPr>
                        <a:t>事業費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4170932"/>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6652446"/>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61779"/>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3.</a:t>
                      </a:r>
                      <a:r>
                        <a:rPr lang="ja-JP" altLang="en-US" dirty="0">
                          <a:solidFill>
                            <a:srgbClr val="575757"/>
                          </a:solidFill>
                          <a:latin typeface="Meiryo UI" panose="020B0604030504040204" pitchFamily="50" charset="-128"/>
                          <a:ea typeface="Meiryo UI" panose="020B0604030504040204" pitchFamily="50" charset="-128"/>
                        </a:rPr>
                        <a:t>再委託費</a:t>
                      </a:r>
                      <a:r>
                        <a:rPr lang="en-US" altLang="ja-JP" dirty="0">
                          <a:solidFill>
                            <a:srgbClr val="575757"/>
                          </a:solidFill>
                          <a:latin typeface="Meiryo UI" panose="020B0604030504040204" pitchFamily="50" charset="-128"/>
                          <a:ea typeface="Meiryo UI" panose="020B0604030504040204" pitchFamily="50" charset="-128"/>
                        </a:rPr>
                        <a:t>/</a:t>
                      </a:r>
                      <a:r>
                        <a:rPr lang="ja-JP" altLang="en-US" dirty="0">
                          <a:solidFill>
                            <a:srgbClr val="575757"/>
                          </a:solidFill>
                          <a:latin typeface="Meiryo UI" panose="020B0604030504040204" pitchFamily="50" charset="-128"/>
                          <a:ea typeface="Meiryo UI" panose="020B0604030504040204" pitchFamily="50" charset="-128"/>
                        </a:rPr>
                        <a:t>外注費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703240054"/>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5933771"/>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4212889"/>
                  </a:ext>
                </a:extLst>
              </a:tr>
              <a:tr h="370840">
                <a:tc>
                  <a:txBody>
                    <a:bodyPr/>
                    <a:lstStyle/>
                    <a:p>
                      <a:r>
                        <a:rPr lang="en-US" altLang="ja-JP" dirty="0">
                          <a:solidFill>
                            <a:srgbClr val="575757"/>
                          </a:solidFill>
                          <a:latin typeface="Meiryo UI" panose="020B0604030504040204" pitchFamily="50" charset="-128"/>
                          <a:ea typeface="Meiryo UI" panose="020B0604030504040204" pitchFamily="50" charset="-128"/>
                        </a:rPr>
                        <a:t>4.</a:t>
                      </a:r>
                      <a:r>
                        <a:rPr lang="ja-JP" altLang="en-US" dirty="0">
                          <a:solidFill>
                            <a:srgbClr val="575757"/>
                          </a:solidFill>
                          <a:latin typeface="Meiryo UI" panose="020B0604030504040204" pitchFamily="50" charset="-128"/>
                          <a:ea typeface="Meiryo UI" panose="020B0604030504040204" pitchFamily="50" charset="-128"/>
                        </a:rPr>
                        <a:t>一般管理費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88272998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5.</a:t>
                      </a:r>
                      <a:r>
                        <a:rPr lang="ja-JP" altLang="en-US" dirty="0">
                          <a:solidFill>
                            <a:srgbClr val="575757"/>
                          </a:solidFill>
                          <a:latin typeface="Meiryo UI" panose="020B0604030504040204" pitchFamily="50" charset="-128"/>
                          <a:ea typeface="Meiryo UI" panose="020B0604030504040204" pitchFamily="50" charset="-128"/>
                        </a:rPr>
                        <a:t>小計</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3,100,000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99779403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6.</a:t>
                      </a:r>
                      <a:r>
                        <a:rPr lang="ja-JP" altLang="en-US" dirty="0">
                          <a:solidFill>
                            <a:srgbClr val="575757"/>
                          </a:solidFill>
                          <a:latin typeface="Meiryo UI" panose="020B0604030504040204" pitchFamily="50" charset="-128"/>
                          <a:ea typeface="Meiryo UI" panose="020B0604030504040204" pitchFamily="50" charset="-128"/>
                        </a:rPr>
                        <a:t>消費税及び地方消費税</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altLang="ja-JP" dirty="0">
                          <a:solidFill>
                            <a:srgbClr val="575757"/>
                          </a:solidFill>
                          <a:latin typeface="Meiryo UI" panose="020B0604030504040204" pitchFamily="50" charset="-128"/>
                          <a:ea typeface="Meiryo UI" panose="020B0604030504040204" pitchFamily="50" charset="-128"/>
                        </a:rPr>
                        <a:t>310,000</a:t>
                      </a: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947580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7.</a:t>
                      </a:r>
                      <a:r>
                        <a:rPr lang="ja-JP" altLang="en-US" dirty="0">
                          <a:solidFill>
                            <a:srgbClr val="575757"/>
                          </a:solidFill>
                          <a:latin typeface="Meiryo UI" panose="020B0604030504040204" pitchFamily="50" charset="-128"/>
                          <a:ea typeface="Meiryo UI" panose="020B0604030504040204" pitchFamily="50" charset="-128"/>
                        </a:rPr>
                        <a:t>合計</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3,410,000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2F2F2"/>
                    </a:solidFill>
                  </a:tcPr>
                </a:tc>
                <a:extLst>
                  <a:ext uri="{0D108BD9-81ED-4DB2-BD59-A6C34878D82A}">
                    <a16:rowId xmlns:a16="http://schemas.microsoft.com/office/drawing/2014/main" val="3590996601"/>
                  </a:ext>
                </a:extLst>
              </a:tr>
            </a:tbl>
          </a:graphicData>
        </a:graphic>
      </p:graphicFrame>
      <p:sp>
        <p:nvSpPr>
          <p:cNvPr id="9" name="Rectangle 24">
            <a:extLst>
              <a:ext uri="{FF2B5EF4-FFF2-40B4-BE49-F238E27FC236}">
                <a16:creationId xmlns:a16="http://schemas.microsoft.com/office/drawing/2014/main" id="{7D4E8C74-851A-470B-91DD-333B140BACB6}"/>
              </a:ext>
            </a:extLst>
          </p:cNvPr>
          <p:cNvSpPr/>
          <p:nvPr/>
        </p:nvSpPr>
        <p:spPr>
          <a:xfrm>
            <a:off x="8958691" y="622802"/>
            <a:ext cx="3066473" cy="72327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の支出計画書の提出も必須であることに留意してください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1421431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798543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7.</a:t>
            </a:r>
            <a:r>
              <a:rPr lang="ja-JP" altLang="en-US" dirty="0">
                <a:ea typeface="Meiryo UI" panose="020B0604030504040204" pitchFamily="50" charset="-128"/>
              </a:rPr>
              <a:t>個人情報 </a:t>
            </a:r>
            <a:r>
              <a:rPr lang="en-US" altLang="ja-JP" dirty="0">
                <a:ea typeface="Meiryo UI" panose="020B0604030504040204" pitchFamily="50" charset="-128"/>
              </a:rPr>
              <a:t>(</a:t>
            </a:r>
            <a:r>
              <a:rPr lang="ja-JP" altLang="en-US" dirty="0">
                <a:ea typeface="Meiryo UI" panose="020B0604030504040204" pitchFamily="50" charset="-128"/>
              </a:rPr>
              <a:t>受講者の学習履歴 等</a:t>
            </a:r>
            <a:r>
              <a:rPr lang="en-US" altLang="ja-JP" dirty="0">
                <a:ea typeface="Meiryo UI" panose="020B0604030504040204" pitchFamily="50" charset="-128"/>
              </a:rPr>
              <a:t>)</a:t>
            </a:r>
            <a:r>
              <a:rPr lang="ja-JP" altLang="en-US" dirty="0"/>
              <a:t> の取扱い方法</a:t>
            </a:r>
            <a:endParaRPr lang="en-US" sz="1600" dirty="0">
              <a:solidFill>
                <a:srgbClr val="575757"/>
              </a:solidFill>
              <a:latin typeface="Trebuchet MS" panose="020B0603020202020204" pitchFamily="34" charset="0"/>
            </a:endParaRPr>
          </a:p>
        </p:txBody>
      </p:sp>
      <p:sp>
        <p:nvSpPr>
          <p:cNvPr id="26" name="正方形/長方形 6">
            <a:extLst>
              <a:ext uri="{FF2B5EF4-FFF2-40B4-BE49-F238E27FC236}">
                <a16:creationId xmlns:a16="http://schemas.microsoft.com/office/drawing/2014/main" id="{6AEC88CD-F03A-4B06-89B6-8ACA10F383B1}"/>
              </a:ext>
            </a:extLst>
          </p:cNvPr>
          <p:cNvSpPr/>
          <p:nvPr/>
        </p:nvSpPr>
        <p:spPr>
          <a:xfrm>
            <a:off x="630001" y="1694349"/>
            <a:ext cx="10933351" cy="440120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XXX</a:t>
            </a:r>
          </a:p>
        </p:txBody>
      </p:sp>
      <p:sp>
        <p:nvSpPr>
          <p:cNvPr id="8" name="Rectangle 24">
            <a:extLst>
              <a:ext uri="{FF2B5EF4-FFF2-40B4-BE49-F238E27FC236}">
                <a16:creationId xmlns:a16="http://schemas.microsoft.com/office/drawing/2014/main" id="{F6425C59-755D-4F8F-9CF3-BA70BFD2ACD9}"/>
              </a:ext>
            </a:extLst>
          </p:cNvPr>
          <p:cNvSpPr/>
          <p:nvPr/>
        </p:nvSpPr>
        <p:spPr>
          <a:xfrm>
            <a:off x="8958691" y="622802"/>
            <a:ext cx="3066473" cy="1015663"/>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個人情報に関連する認証の取得状況（</a:t>
            </a:r>
            <a:r>
              <a:rPr kumimoji="1" lang="en-US" altLang="ja-JP" sz="1200" dirty="0" err="1">
                <a:solidFill>
                  <a:srgbClr val="FFFFFF"/>
                </a:solidFill>
                <a:latin typeface="Meiryo UI" panose="020B0604030504040204" pitchFamily="50" charset="-128"/>
                <a:ea typeface="Meiryo UI" panose="020B0604030504040204" pitchFamily="50" charset="-128"/>
              </a:rPr>
              <a:t>JIS</a:t>
            </a:r>
            <a:r>
              <a:rPr kumimoji="1" lang="en-US" altLang="ja-JP" sz="1200" dirty="0">
                <a:solidFill>
                  <a:srgbClr val="FFFFFF"/>
                </a:solidFill>
                <a:latin typeface="Meiryo UI" panose="020B0604030504040204" pitchFamily="50" charset="-128"/>
                <a:ea typeface="Meiryo UI" panose="020B0604030504040204" pitchFamily="50" charset="-128"/>
              </a:rPr>
              <a:t> / ISO </a:t>
            </a:r>
            <a:r>
              <a:rPr kumimoji="1" lang="ja-JP" altLang="en-US" sz="1200" dirty="0">
                <a:solidFill>
                  <a:srgbClr val="FFFFFF"/>
                </a:solidFill>
                <a:latin typeface="Meiryo UI" panose="020B0604030504040204" pitchFamily="50" charset="-128"/>
                <a:ea typeface="Meiryo UI" panose="020B0604030504040204" pitchFamily="50" charset="-128"/>
              </a:rPr>
              <a:t>等）や、それらがない場合は個人情報に関する取扱いマニュアルなどをご記載ください</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5112117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a:spAutoFit/>
          </a:bodyPr>
          <a:lstStyle/>
          <a:p>
            <a:r>
              <a:rPr lang="ja-JP" altLang="en-US" dirty="0">
                <a:ea typeface="Meiryo UI" panose="020B0604030504040204" pitchFamily="50" charset="-128"/>
              </a:rPr>
              <a:t>目次</a:t>
            </a:r>
            <a:endParaRPr lang="en-US" sz="1600" dirty="0">
              <a:solidFill>
                <a:srgbClr val="575757"/>
              </a:solidFill>
              <a:latin typeface="Trebuchet MS" panose="020B0603020202020204" pitchFamily="34" charset="0"/>
            </a:endParaRPr>
          </a:p>
        </p:txBody>
      </p:sp>
      <p:sp>
        <p:nvSpPr>
          <p:cNvPr id="92" name="正方形/長方形 91">
            <a:extLst>
              <a:ext uri="{FF2B5EF4-FFF2-40B4-BE49-F238E27FC236}">
                <a16:creationId xmlns:a16="http://schemas.microsoft.com/office/drawing/2014/main" id="{545F27A2-3A0C-495E-BB19-17F114FE07CF}"/>
              </a:ext>
            </a:extLst>
          </p:cNvPr>
          <p:cNvSpPr/>
          <p:nvPr/>
        </p:nvSpPr>
        <p:spPr>
          <a:xfrm>
            <a:off x="628650" y="1774670"/>
            <a:ext cx="10934700" cy="3892861"/>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背景と目的</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実施内容</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実施体制・実証フィールド</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実施スケジュール</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期待成果物</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支出計画</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個人情報 </a:t>
            </a:r>
            <a:r>
              <a:rPr kumimoji="1" lang="en-US" altLang="ja-JP" sz="2400" dirty="0">
                <a:solidFill>
                  <a:schemeClr val="tx1"/>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受講者の学習履歴 等</a:t>
            </a:r>
            <a:r>
              <a:rPr kumimoji="1" lang="en-US" altLang="ja-JP" sz="2400" dirty="0">
                <a:solidFill>
                  <a:schemeClr val="tx1"/>
                </a:solidFill>
                <a:latin typeface="Meiryo UI" panose="020B0604030504040204" pitchFamily="50" charset="-128"/>
                <a:ea typeface="Meiryo UI" panose="020B0604030504040204" pitchFamily="50" charset="-128"/>
              </a:rPr>
              <a:t>) </a:t>
            </a:r>
            <a:r>
              <a:rPr kumimoji="1" lang="ja-JP" altLang="en-US" sz="2400" dirty="0">
                <a:solidFill>
                  <a:schemeClr val="tx1"/>
                </a:solidFill>
                <a:latin typeface="Meiryo UI" panose="020B0604030504040204" pitchFamily="50" charset="-128"/>
                <a:ea typeface="Meiryo UI" panose="020B0604030504040204" pitchFamily="50" charset="-128"/>
              </a:rPr>
              <a:t>の取扱い方法</a:t>
            </a:r>
            <a:endParaRPr kumimoji="1" lang="en-US" altLang="ja-JP" sz="2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276186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0903789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0" y="622802"/>
            <a:ext cx="10934700" cy="332399"/>
          </a:xfrm>
        </p:spPr>
        <p:txBody>
          <a:bodyPr vert="horz">
            <a:spAutoFit/>
          </a:bodyPr>
          <a:lstStyle/>
          <a:p>
            <a:r>
              <a:rPr lang="en-US" altLang="ja-JP" dirty="0"/>
              <a:t>1.</a:t>
            </a:r>
            <a:r>
              <a:rPr lang="ja-JP" altLang="en-US" dirty="0"/>
              <a:t>背景と目的）本事業が目指す「学習ログ利活用」のあるべき姿</a:t>
            </a:r>
            <a:endParaRPr lang="en-US" sz="1600" dirty="0">
              <a:solidFill>
                <a:srgbClr val="575757"/>
              </a:solidFill>
              <a:latin typeface="Trebuchet MS" panose="020B0603020202020204" pitchFamily="34" charset="0"/>
            </a:endParaRPr>
          </a:p>
        </p:txBody>
      </p:sp>
      <p:sp>
        <p:nvSpPr>
          <p:cNvPr id="26" name="Rectangle 24">
            <a:extLst>
              <a:ext uri="{FF2B5EF4-FFF2-40B4-BE49-F238E27FC236}">
                <a16:creationId xmlns:a16="http://schemas.microsoft.com/office/drawing/2014/main" id="{37FDF32F-A1CE-4FF9-81B1-B6CEAEA0C358}"/>
              </a:ext>
            </a:extLst>
          </p:cNvPr>
          <p:cNvSpPr/>
          <p:nvPr/>
        </p:nvSpPr>
        <p:spPr>
          <a:xfrm>
            <a:off x="8958691" y="622802"/>
            <a:ext cx="3066473" cy="187743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「未来の教室」ビジョンや、学習ログ調査を踏まえ、最終的に目指す”あるべき姿”を描いてください。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●本実証の終了時に実現する姿ではなく、</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中長期で実現したい姿で構いません。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●”あるべき姿”は図やイメージだけではなく、</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テキストで適宜補足頂いて構いません。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24686216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15957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1.</a:t>
            </a:r>
            <a:r>
              <a:rPr lang="ja-JP" altLang="en-US" dirty="0"/>
              <a:t>背景と目的）あるべき姿に向けて、解決するべき課題</a:t>
            </a:r>
            <a:endParaRPr lang="en-US" sz="1600" dirty="0">
              <a:solidFill>
                <a:srgbClr val="575757"/>
              </a:solidFill>
              <a:latin typeface="Trebuchet MS" panose="020B0603020202020204" pitchFamily="34" charset="0"/>
            </a:endParaRPr>
          </a:p>
        </p:txBody>
      </p:sp>
      <p:sp>
        <p:nvSpPr>
          <p:cNvPr id="7" name="正方形/長方形 6">
            <a:extLst>
              <a:ext uri="{FF2B5EF4-FFF2-40B4-BE49-F238E27FC236}">
                <a16:creationId xmlns:a16="http://schemas.microsoft.com/office/drawing/2014/main" id="{EDE89C94-178E-4562-AE82-19FD49ED4602}"/>
              </a:ext>
            </a:extLst>
          </p:cNvPr>
          <p:cNvSpPr/>
          <p:nvPr/>
        </p:nvSpPr>
        <p:spPr>
          <a:xfrm>
            <a:off x="629999" y="2081213"/>
            <a:ext cx="4995815"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FE54EC85-B0B3-4DA6-82A5-F263D8D37437}"/>
              </a:ext>
            </a:extLst>
          </p:cNvPr>
          <p:cNvGrpSpPr/>
          <p:nvPr/>
        </p:nvGrpSpPr>
        <p:grpSpPr>
          <a:xfrm>
            <a:off x="629999" y="1381454"/>
            <a:ext cx="4995815" cy="481542"/>
            <a:chOff x="5715831" y="959006"/>
            <a:chExt cx="6170577" cy="481542"/>
          </a:xfrm>
        </p:grpSpPr>
        <p:sp>
          <p:nvSpPr>
            <p:cNvPr id="8" name="ee4pHeader3">
              <a:extLst>
                <a:ext uri="{FF2B5EF4-FFF2-40B4-BE49-F238E27FC236}">
                  <a16:creationId xmlns:a16="http://schemas.microsoft.com/office/drawing/2014/main" id="{AFE54294-4A26-435D-924F-64A94EF23931}"/>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解決すべき課題</a:t>
              </a:r>
              <a:endParaRPr lang="en-US" altLang="ja-JP" sz="2000" dirty="0">
                <a:solidFill>
                  <a:schemeClr val="tx2"/>
                </a:solidFill>
                <a:latin typeface="+mj-lt"/>
                <a:ea typeface="Meiryo UI" panose="020B0604030504040204" pitchFamily="50" charset="-128"/>
              </a:endParaRPr>
            </a:p>
          </p:txBody>
        </p:sp>
        <p:cxnSp>
          <p:nvCxnSpPr>
            <p:cNvPr id="9" name="直線コネクタ 41">
              <a:extLst>
                <a:ext uri="{FF2B5EF4-FFF2-40B4-BE49-F238E27FC236}">
                  <a16:creationId xmlns:a16="http://schemas.microsoft.com/office/drawing/2014/main" id="{4D934523-502A-4C21-8001-46EE0E46C62D}"/>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0" name="グループ化 39">
            <a:extLst>
              <a:ext uri="{FF2B5EF4-FFF2-40B4-BE49-F238E27FC236}">
                <a16:creationId xmlns:a16="http://schemas.microsoft.com/office/drawing/2014/main" id="{1C7BAE6A-3603-4572-A260-93E0F3827C01}"/>
              </a:ext>
            </a:extLst>
          </p:cNvPr>
          <p:cNvGrpSpPr/>
          <p:nvPr/>
        </p:nvGrpSpPr>
        <p:grpSpPr>
          <a:xfrm>
            <a:off x="6775265" y="1381454"/>
            <a:ext cx="4995815" cy="481542"/>
            <a:chOff x="5715831" y="959006"/>
            <a:chExt cx="6170577" cy="481542"/>
          </a:xfrm>
        </p:grpSpPr>
        <p:sp>
          <p:nvSpPr>
            <p:cNvPr id="11" name="ee4pHeader3">
              <a:extLst>
                <a:ext uri="{FF2B5EF4-FFF2-40B4-BE49-F238E27FC236}">
                  <a16:creationId xmlns:a16="http://schemas.microsoft.com/office/drawing/2014/main" id="{0D7DBAD8-58EE-40C2-AF2F-6DE80453D61E}"/>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eiryo UI" panose="020B0604030504040204" pitchFamily="50" charset="-128"/>
                  <a:ea typeface="Meiryo UI" panose="020B0604030504040204" pitchFamily="50" charset="-128"/>
                </a:rPr>
                <a:t>本実証でチャンレンジすること</a:t>
              </a:r>
              <a:endParaRPr lang="en-US" altLang="ja-JP" sz="2000" dirty="0">
                <a:solidFill>
                  <a:schemeClr val="tx2"/>
                </a:solidFill>
                <a:latin typeface="Meiryo UI" panose="020B0604030504040204" pitchFamily="50" charset="-128"/>
                <a:ea typeface="Meiryo UI" panose="020B0604030504040204" pitchFamily="50" charset="-128"/>
              </a:endParaRPr>
            </a:p>
          </p:txBody>
        </p:sp>
        <p:cxnSp>
          <p:nvCxnSpPr>
            <p:cNvPr id="12" name="直線コネクタ 41">
              <a:extLst>
                <a:ext uri="{FF2B5EF4-FFF2-40B4-BE49-F238E27FC236}">
                  <a16:creationId xmlns:a16="http://schemas.microsoft.com/office/drawing/2014/main" id="{77BE3EA1-6B05-4EE1-B08E-9EAC48173970}"/>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 name="Isosceles Triangle 2">
            <a:extLst>
              <a:ext uri="{FF2B5EF4-FFF2-40B4-BE49-F238E27FC236}">
                <a16:creationId xmlns:a16="http://schemas.microsoft.com/office/drawing/2014/main" id="{C6DCD8FB-A24D-486E-81C0-08597FA253F6}"/>
              </a:ext>
            </a:extLst>
          </p:cNvPr>
          <p:cNvSpPr/>
          <p:nvPr/>
        </p:nvSpPr>
        <p:spPr>
          <a:xfrm rot="5400000">
            <a:off x="5181089" y="4034062"/>
            <a:ext cx="2038902" cy="174177"/>
          </a:xfrm>
          <a:prstGeom prst="triangle">
            <a:avLst/>
          </a:prstGeom>
          <a:solidFill>
            <a:srgbClr val="9A9A9A"/>
          </a:solidFill>
          <a:ln w="9525" cap="rnd" cmpd="sng" algn="ctr">
            <a:solidFill>
              <a:srgbClr val="9A9A9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en-US" sz="1200" dirty="0" err="1">
              <a:solidFill>
                <a:srgbClr val="FFFFFF"/>
              </a:solidFill>
            </a:endParaRPr>
          </a:p>
        </p:txBody>
      </p:sp>
      <p:sp>
        <p:nvSpPr>
          <p:cNvPr id="23" name="正方形/長方形 6">
            <a:extLst>
              <a:ext uri="{FF2B5EF4-FFF2-40B4-BE49-F238E27FC236}">
                <a16:creationId xmlns:a16="http://schemas.microsoft.com/office/drawing/2014/main" id="{B0F76257-9A81-4AE2-AC96-681EBF5F5DA7}"/>
              </a:ext>
            </a:extLst>
          </p:cNvPr>
          <p:cNvSpPr/>
          <p:nvPr/>
        </p:nvSpPr>
        <p:spPr>
          <a:xfrm>
            <a:off x="6775266" y="2081213"/>
            <a:ext cx="4995815"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sp>
        <p:nvSpPr>
          <p:cNvPr id="24" name="Rectangle 24">
            <a:extLst>
              <a:ext uri="{FF2B5EF4-FFF2-40B4-BE49-F238E27FC236}">
                <a16:creationId xmlns:a16="http://schemas.microsoft.com/office/drawing/2014/main" id="{C007869E-18D7-4D3E-BDD5-12120CA5465E}"/>
              </a:ext>
            </a:extLst>
          </p:cNvPr>
          <p:cNvSpPr/>
          <p:nvPr/>
        </p:nvSpPr>
        <p:spPr>
          <a:xfrm>
            <a:off x="8958691" y="622802"/>
            <a:ext cx="3066473" cy="135421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前頁のあるべき姿を踏まえて、現状、どんな解決すべき課題があるのか、そしてその課題の解決に向けて、本実証で何にチャレンジするのかを簡潔に書いてください。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81207826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8245626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2.</a:t>
            </a:r>
            <a:r>
              <a:rPr lang="ja-JP" altLang="en-US" dirty="0">
                <a:ea typeface="Meiryo UI" panose="020B0604030504040204" pitchFamily="50" charset="-128"/>
              </a:rPr>
              <a:t>実施内容）概要</a:t>
            </a:r>
            <a:endParaRPr lang="en-US" sz="1600" dirty="0">
              <a:solidFill>
                <a:srgbClr val="575757"/>
              </a:solidFill>
              <a:latin typeface="Trebuchet MS" panose="020B0603020202020204" pitchFamily="34" charset="0"/>
            </a:endParaRPr>
          </a:p>
        </p:txBody>
      </p:sp>
      <p:graphicFrame>
        <p:nvGraphicFramePr>
          <p:cNvPr id="15" name="Table 3">
            <a:extLst>
              <a:ext uri="{FF2B5EF4-FFF2-40B4-BE49-F238E27FC236}">
                <a16:creationId xmlns:a16="http://schemas.microsoft.com/office/drawing/2014/main" id="{FFFF5802-941B-44CA-9C24-C0A14A95486B}"/>
              </a:ext>
            </a:extLst>
          </p:cNvPr>
          <p:cNvGraphicFramePr>
            <a:graphicFrameLocks noGrp="1"/>
          </p:cNvGraphicFramePr>
          <p:nvPr>
            <p:extLst>
              <p:ext uri="{D42A27DB-BD31-4B8C-83A1-F6EECF244321}">
                <p14:modId xmlns:p14="http://schemas.microsoft.com/office/powerpoint/2010/main" val="1524091192"/>
              </p:ext>
            </p:extLst>
          </p:nvPr>
        </p:nvGraphicFramePr>
        <p:xfrm>
          <a:off x="629999" y="1581150"/>
          <a:ext cx="10933352" cy="4500762"/>
        </p:xfrm>
        <a:graphic>
          <a:graphicData uri="http://schemas.openxmlformats.org/drawingml/2006/table">
            <a:tbl>
              <a:tblPr firstRow="1" bandRow="1">
                <a:tableStyleId>{5C22544A-7EE6-4342-B048-85BDC9FD1C3A}</a:tableStyleId>
              </a:tblPr>
              <a:tblGrid>
                <a:gridCol w="2733338">
                  <a:extLst>
                    <a:ext uri="{9D8B030D-6E8A-4147-A177-3AD203B41FA5}">
                      <a16:colId xmlns:a16="http://schemas.microsoft.com/office/drawing/2014/main" val="2286045957"/>
                    </a:ext>
                  </a:extLst>
                </a:gridCol>
                <a:gridCol w="2733338">
                  <a:extLst>
                    <a:ext uri="{9D8B030D-6E8A-4147-A177-3AD203B41FA5}">
                      <a16:colId xmlns:a16="http://schemas.microsoft.com/office/drawing/2014/main" val="2460396383"/>
                    </a:ext>
                  </a:extLst>
                </a:gridCol>
                <a:gridCol w="2733338">
                  <a:extLst>
                    <a:ext uri="{9D8B030D-6E8A-4147-A177-3AD203B41FA5}">
                      <a16:colId xmlns:a16="http://schemas.microsoft.com/office/drawing/2014/main" val="2073487949"/>
                    </a:ext>
                  </a:extLst>
                </a:gridCol>
                <a:gridCol w="2733338">
                  <a:extLst>
                    <a:ext uri="{9D8B030D-6E8A-4147-A177-3AD203B41FA5}">
                      <a16:colId xmlns:a16="http://schemas.microsoft.com/office/drawing/2014/main" val="1298417420"/>
                    </a:ext>
                  </a:extLst>
                </a:gridCol>
              </a:tblGrid>
              <a:tr h="266700">
                <a:tc>
                  <a:txBody>
                    <a:bodyPr/>
                    <a:lstStyle/>
                    <a:p>
                      <a:endParaRPr lang="en-US" dirty="0">
                        <a:solidFill>
                          <a:srgbClr val="575757"/>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狙い</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取組み内容</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期待される成果</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mpd="sng">
                      <a:solidFill>
                        <a:schemeClr val="lt1"/>
                      </a:solidFill>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249060433"/>
                  </a:ext>
                </a:extLst>
              </a:tr>
              <a:tr h="1378334">
                <a:tc>
                  <a:txBody>
                    <a:bodyPr/>
                    <a:lstStyle/>
                    <a:p>
                      <a:pPr marL="241300" indent="-241300" defTabSz="179388"/>
                      <a:r>
                        <a:rPr lang="ja-JP" altLang="en-US" dirty="0">
                          <a:solidFill>
                            <a:schemeClr val="accent1"/>
                          </a:solidFill>
                          <a:latin typeface="Meiryo UI" panose="020B0604030504040204" pitchFamily="50" charset="-128"/>
                          <a:ea typeface="Meiryo UI" panose="020B0604030504040204" pitchFamily="50" charset="-128"/>
                        </a:rPr>
                        <a:t>①</a:t>
                      </a:r>
                      <a:r>
                        <a:rPr lang="en-US" altLang="ja-JP" dirty="0">
                          <a:solidFill>
                            <a:schemeClr val="accent1"/>
                          </a:solidFill>
                          <a:latin typeface="Meiryo UI" panose="020B0604030504040204" pitchFamily="50" charset="-128"/>
                          <a:ea typeface="Meiryo UI" panose="020B0604030504040204" pitchFamily="50" charset="-128"/>
                        </a:rPr>
                        <a:t>XXX</a:t>
                      </a: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endParaRPr lang="en-US" sz="1400" i="0" u="none" kern="1200" spc="0" dirty="0">
                        <a:solidFill>
                          <a:schemeClr val="tx1"/>
                        </a:solidFill>
                        <a:latin typeface="Trebuchet MS" panose="020B0603020202020204" pitchFamily="34" charset="0"/>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15255581"/>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②</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5902937"/>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③</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lt1"/>
                      </a:solidFill>
                      <a:prstDash val="solid"/>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mpd="sng">
                      <a:solidFill>
                        <a:schemeClr val="lt1"/>
                      </a:solidFill>
                    </a:lnB>
                    <a:noFill/>
                  </a:tcPr>
                </a:tc>
                <a:extLst>
                  <a:ext uri="{0D108BD9-81ED-4DB2-BD59-A6C34878D82A}">
                    <a16:rowId xmlns:a16="http://schemas.microsoft.com/office/drawing/2014/main" val="1207863442"/>
                  </a:ext>
                </a:extLst>
              </a:tr>
            </a:tbl>
          </a:graphicData>
        </a:graphic>
      </p:graphicFrame>
      <p:sp>
        <p:nvSpPr>
          <p:cNvPr id="23" name="Rectangle 24">
            <a:extLst>
              <a:ext uri="{FF2B5EF4-FFF2-40B4-BE49-F238E27FC236}">
                <a16:creationId xmlns:a16="http://schemas.microsoft.com/office/drawing/2014/main" id="{E3A4CA9E-D79C-4D26-B39A-E5E40D78FBC5}"/>
              </a:ext>
            </a:extLst>
          </p:cNvPr>
          <p:cNvSpPr/>
          <p:nvPr/>
        </p:nvSpPr>
        <p:spPr>
          <a:xfrm>
            <a:off x="8958691" y="622802"/>
            <a:ext cx="3066473" cy="80021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本実証で実施する内容を書いてください。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5726595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2619464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2.</a:t>
            </a:r>
            <a:r>
              <a:rPr lang="ja-JP" altLang="en-US" dirty="0"/>
              <a:t>実施内容）詳細</a:t>
            </a:r>
            <a:r>
              <a:rPr lang="ja-JP" altLang="en-US" dirty="0">
                <a:ea typeface="Meiryo UI" panose="020B0604030504040204" pitchFamily="50" charset="-128"/>
              </a:rPr>
              <a:t>①</a:t>
            </a:r>
            <a:r>
              <a:rPr lang="en-US" altLang="ja-JP" dirty="0">
                <a:ea typeface="Meiryo UI" panose="020B0604030504040204" pitchFamily="50" charset="-128"/>
              </a:rPr>
              <a:t>.</a:t>
            </a:r>
            <a:r>
              <a:rPr lang="ja-JP" altLang="en-US" dirty="0">
                <a:ea typeface="Meiryo UI" panose="020B0604030504040204" pitchFamily="50" charset="-128"/>
              </a:rPr>
              <a:t> </a:t>
            </a:r>
            <a:r>
              <a:rPr lang="en-US" altLang="ja-JP" dirty="0">
                <a:ea typeface="Meiryo UI" panose="020B0604030504040204" pitchFamily="50" charset="-128"/>
              </a:rPr>
              <a:t>XXX</a:t>
            </a:r>
            <a:endParaRPr lang="en-US" sz="1600" dirty="0">
              <a:solidFill>
                <a:srgbClr val="575757"/>
              </a:solidFill>
              <a:latin typeface="Trebuchet MS" panose="020B0603020202020204" pitchFamily="34" charset="0"/>
            </a:endParaRPr>
          </a:p>
        </p:txBody>
      </p:sp>
      <p:sp>
        <p:nvSpPr>
          <p:cNvPr id="9" name="Rectangle 24">
            <a:extLst>
              <a:ext uri="{FF2B5EF4-FFF2-40B4-BE49-F238E27FC236}">
                <a16:creationId xmlns:a16="http://schemas.microsoft.com/office/drawing/2014/main" id="{36532144-0EF0-4E7E-850E-19DAEB5A3CD7}"/>
              </a:ext>
            </a:extLst>
          </p:cNvPr>
          <p:cNvSpPr/>
          <p:nvPr/>
        </p:nvSpPr>
        <p:spPr>
          <a:xfrm>
            <a:off x="8958691" y="622802"/>
            <a:ext cx="3066473" cy="80021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実施内容ごとに、詳細を書いてください。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7999048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3.</a:t>
            </a:r>
            <a:r>
              <a:rPr lang="ja-JP" altLang="en-US" dirty="0"/>
              <a:t>実施体制・実証フィールド </a:t>
            </a:r>
            <a:r>
              <a:rPr lang="en-US" altLang="ja-JP" dirty="0"/>
              <a:t>(</a:t>
            </a:r>
            <a:r>
              <a:rPr lang="ja-JP" altLang="en-US" dirty="0"/>
              <a:t>実証自治体・実証校</a:t>
            </a:r>
            <a:r>
              <a:rPr lang="en-US" altLang="ja-JP" dirty="0"/>
              <a:t>)</a:t>
            </a:r>
            <a:endParaRPr lang="en-US" sz="1600" dirty="0">
              <a:solidFill>
                <a:srgbClr val="575757"/>
              </a:solidFill>
              <a:latin typeface="Trebuchet MS" panose="020B0603020202020204" pitchFamily="34" charset="0"/>
            </a:endParaRPr>
          </a:p>
        </p:txBody>
      </p:sp>
      <p:sp>
        <p:nvSpPr>
          <p:cNvPr id="5" name="正方形/長方形 6">
            <a:extLst>
              <a:ext uri="{FF2B5EF4-FFF2-40B4-BE49-F238E27FC236}">
                <a16:creationId xmlns:a16="http://schemas.microsoft.com/office/drawing/2014/main" id="{EAF10CC0-BD5C-45CB-A974-BB902276C812}"/>
              </a:ext>
            </a:extLst>
          </p:cNvPr>
          <p:cNvSpPr/>
          <p:nvPr/>
        </p:nvSpPr>
        <p:spPr>
          <a:xfrm>
            <a:off x="630001" y="1999678"/>
            <a:ext cx="5253563" cy="396700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事業受託者：株式会社</a:t>
            </a:r>
            <a:r>
              <a:rPr kumimoji="1" lang="en-US" altLang="ja-JP" sz="1600"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統括責任者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代表取締役</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執行責任者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執行役員</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渉外担当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a:t>
            </a:r>
          </a:p>
          <a:p>
            <a:pPr>
              <a:buSzPct val="100000"/>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再委託先：</a:t>
            </a:r>
            <a:r>
              <a:rPr kumimoji="1" lang="en-US" altLang="ja-JP" sz="1600" dirty="0">
                <a:solidFill>
                  <a:schemeClr val="tx1"/>
                </a:solidFill>
                <a:latin typeface="Trebuchet MS" panose="020B0603020202020204" pitchFamily="34" charset="0"/>
                <a:ea typeface="Meiryo UI" panose="020B0604030504040204" pitchFamily="50" charset="-128"/>
              </a:rPr>
              <a:t>XX</a:t>
            </a:r>
            <a:r>
              <a:rPr kumimoji="1" lang="ja-JP" altLang="en-US" sz="1600" dirty="0">
                <a:solidFill>
                  <a:schemeClr val="tx1"/>
                </a:solidFill>
                <a:latin typeface="Trebuchet MS" panose="020B0603020202020204" pitchFamily="34" charset="0"/>
                <a:ea typeface="Meiryo UI" panose="020B0604030504040204" pitchFamily="50" charset="-128"/>
              </a:rPr>
              <a:t>大学</a:t>
            </a:r>
            <a:r>
              <a:rPr kumimoji="1" lang="en-US" altLang="ja-JP" sz="1600" dirty="0">
                <a:solidFill>
                  <a:schemeClr val="tx1"/>
                </a:solidFill>
                <a:latin typeface="Trebuchet MS" panose="020B0603020202020204" pitchFamily="34" charset="0"/>
                <a:ea typeface="Meiryo UI" panose="020B0604030504040204" pitchFamily="50" charset="-128"/>
              </a:rPr>
              <a:t>XX</a:t>
            </a:r>
            <a:r>
              <a:rPr kumimoji="1" lang="ja-JP" altLang="en-US" sz="1600" dirty="0">
                <a:solidFill>
                  <a:schemeClr val="tx1"/>
                </a:solidFill>
                <a:latin typeface="Trebuchet MS" panose="020B0603020202020204" pitchFamily="34" charset="0"/>
                <a:ea typeface="Meiryo UI" panose="020B0604030504040204" pitchFamily="50" charset="-128"/>
              </a:rPr>
              <a:t>研究室</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効果検証を担当</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教授</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〇〇担当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助教</a:t>
            </a:r>
            <a:r>
              <a:rPr kumimoji="1" lang="en-US" altLang="ja-JP" sz="1600" dirty="0">
                <a:solidFill>
                  <a:schemeClr val="tx1"/>
                </a:solidFill>
                <a:latin typeface="Trebuchet MS" panose="020B0603020202020204" pitchFamily="34" charset="0"/>
                <a:ea typeface="Meiryo UI" panose="020B0604030504040204" pitchFamily="50" charset="-128"/>
              </a:rPr>
              <a:t>)</a:t>
            </a:r>
          </a:p>
          <a:p>
            <a:pP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監修</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謝金支払先</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600" dirty="0">
                <a:solidFill>
                  <a:schemeClr val="tx1"/>
                </a:solidFill>
                <a:latin typeface="Trebuchet MS" panose="020B0603020202020204" pitchFamily="34" charset="0"/>
                <a:ea typeface="Meiryo UI" panose="020B0604030504040204" pitchFamily="50" charset="-128"/>
              </a:rPr>
              <a:t>XX </a:t>
            </a:r>
            <a:r>
              <a:rPr kumimoji="1" lang="ja-JP" altLang="en-US" sz="1600" dirty="0">
                <a:solidFill>
                  <a:schemeClr val="tx1"/>
                </a:solidFill>
                <a:latin typeface="Trebuchet MS" panose="020B0603020202020204" pitchFamily="34" charset="0"/>
                <a:ea typeface="Meiryo UI" panose="020B0604030504040204" pitchFamily="50" charset="-128"/>
              </a:rPr>
              <a:t>大学 </a:t>
            </a:r>
            <a:r>
              <a:rPr kumimoji="1" lang="en-US" altLang="ja-JP" sz="1600" dirty="0">
                <a:solidFill>
                  <a:schemeClr val="tx1"/>
                </a:solidFill>
                <a:latin typeface="Trebuchet MS" panose="020B0603020202020204" pitchFamily="34" charset="0"/>
                <a:ea typeface="Meiryo UI" panose="020B0604030504040204" pitchFamily="50" charset="-128"/>
              </a:rPr>
              <a:t>XX </a:t>
            </a:r>
            <a:r>
              <a:rPr kumimoji="1" lang="ja-JP" altLang="en-US" sz="1600" dirty="0">
                <a:solidFill>
                  <a:schemeClr val="tx1"/>
                </a:solidFill>
                <a:latin typeface="Trebuchet MS" panose="020B0603020202020204" pitchFamily="34" charset="0"/>
                <a:ea typeface="Meiryo UI" panose="020B0604030504040204" pitchFamily="50" charset="-128"/>
              </a:rPr>
              <a:t>先生 </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ルーブリック作成を担当</a:t>
            </a:r>
            <a:r>
              <a:rPr kumimoji="1" lang="en-US" altLang="ja-JP" sz="1600" dirty="0">
                <a:solidFill>
                  <a:schemeClr val="tx1"/>
                </a:solidFill>
                <a:latin typeface="Trebuchet MS" panose="020B0603020202020204" pitchFamily="34" charset="0"/>
                <a:ea typeface="Meiryo UI" panose="020B0604030504040204" pitchFamily="50" charset="-128"/>
              </a:rPr>
              <a:t>)</a:t>
            </a:r>
            <a:endParaRPr kumimoji="1" lang="ja-JP" altLang="en-US" sz="1600" dirty="0">
              <a:solidFill>
                <a:schemeClr val="tx1"/>
              </a:solidFill>
              <a:latin typeface="Trebuchet MS" panose="020B0603020202020204" pitchFamily="34" charset="0"/>
              <a:ea typeface="Meiryo UI" panose="020B0604030504040204" pitchFamily="50" charset="-128"/>
            </a:endParaRPr>
          </a:p>
          <a:p>
            <a:pPr>
              <a:buSzPct val="100000"/>
            </a:pPr>
            <a:endParaRPr kumimoji="1" lang="en-US" altLang="ja-JP" sz="1600" dirty="0">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EC84A3FF-1F4C-41FA-83F5-0331164E08CC}"/>
              </a:ext>
            </a:extLst>
          </p:cNvPr>
          <p:cNvGrpSpPr/>
          <p:nvPr/>
        </p:nvGrpSpPr>
        <p:grpSpPr>
          <a:xfrm>
            <a:off x="630001" y="1381454"/>
            <a:ext cx="5253563" cy="481542"/>
            <a:chOff x="5715831" y="959006"/>
            <a:chExt cx="6170577" cy="481542"/>
          </a:xfrm>
        </p:grpSpPr>
        <p:sp>
          <p:nvSpPr>
            <p:cNvPr id="7" name="ee4pHeader3">
              <a:extLst>
                <a:ext uri="{FF2B5EF4-FFF2-40B4-BE49-F238E27FC236}">
                  <a16:creationId xmlns:a16="http://schemas.microsoft.com/office/drawing/2014/main" id="{9C3EE08E-3CA1-4F87-85F9-0525A0437680}"/>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実施体制</a:t>
              </a:r>
              <a:endParaRPr lang="en-US" altLang="ja-JP" sz="2000" dirty="0">
                <a:solidFill>
                  <a:schemeClr val="tx2"/>
                </a:solidFill>
                <a:latin typeface="+mj-lt"/>
                <a:ea typeface="Meiryo UI" panose="020B0604030504040204" pitchFamily="50" charset="-128"/>
              </a:endParaRPr>
            </a:p>
          </p:txBody>
        </p:sp>
        <p:cxnSp>
          <p:nvCxnSpPr>
            <p:cNvPr id="8" name="直線コネクタ 41">
              <a:extLst>
                <a:ext uri="{FF2B5EF4-FFF2-40B4-BE49-F238E27FC236}">
                  <a16:creationId xmlns:a16="http://schemas.microsoft.com/office/drawing/2014/main" id="{5148EE8C-A2EC-48DD-934A-16654B25B05E}"/>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9" name="グループ化 39">
            <a:extLst>
              <a:ext uri="{FF2B5EF4-FFF2-40B4-BE49-F238E27FC236}">
                <a16:creationId xmlns:a16="http://schemas.microsoft.com/office/drawing/2014/main" id="{8A9A5246-0B86-4E74-9D95-E7E886FFFE7F}"/>
              </a:ext>
            </a:extLst>
          </p:cNvPr>
          <p:cNvGrpSpPr/>
          <p:nvPr/>
        </p:nvGrpSpPr>
        <p:grpSpPr>
          <a:xfrm>
            <a:off x="6535124" y="1381454"/>
            <a:ext cx="5253563" cy="481542"/>
            <a:chOff x="5715831" y="959006"/>
            <a:chExt cx="6170577" cy="481542"/>
          </a:xfrm>
        </p:grpSpPr>
        <p:sp>
          <p:nvSpPr>
            <p:cNvPr id="10" name="ee4pHeader3">
              <a:extLst>
                <a:ext uri="{FF2B5EF4-FFF2-40B4-BE49-F238E27FC236}">
                  <a16:creationId xmlns:a16="http://schemas.microsoft.com/office/drawing/2014/main" id="{7CAFA72A-A29C-4B03-AB8D-3BB5177BD318}"/>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実証フィールド</a:t>
              </a:r>
              <a:endParaRPr lang="en-US" altLang="ja-JP" sz="2000" dirty="0">
                <a:solidFill>
                  <a:schemeClr val="tx2"/>
                </a:solidFill>
                <a:latin typeface="+mj-lt"/>
                <a:ea typeface="Meiryo UI" panose="020B0604030504040204" pitchFamily="50" charset="-128"/>
              </a:endParaRPr>
            </a:p>
          </p:txBody>
        </p:sp>
        <p:cxnSp>
          <p:nvCxnSpPr>
            <p:cNvPr id="11" name="直線コネクタ 41">
              <a:extLst>
                <a:ext uri="{FF2B5EF4-FFF2-40B4-BE49-F238E27FC236}">
                  <a16:creationId xmlns:a16="http://schemas.microsoft.com/office/drawing/2014/main" id="{2D839B63-6309-4532-8F53-830EA52EC8DE}"/>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5" name="正方形/長方形 6">
            <a:extLst>
              <a:ext uri="{FF2B5EF4-FFF2-40B4-BE49-F238E27FC236}">
                <a16:creationId xmlns:a16="http://schemas.microsoft.com/office/drawing/2014/main" id="{FC65DFD3-3408-49B5-BDE3-6917B01A4D9E}"/>
              </a:ext>
            </a:extLst>
          </p:cNvPr>
          <p:cNvSpPr/>
          <p:nvPr/>
        </p:nvSpPr>
        <p:spPr>
          <a:xfrm>
            <a:off x="6535125" y="1999678"/>
            <a:ext cx="5253563" cy="396700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校</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対象生徒：</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457200" indent="-457200">
              <a:buSzPct val="100000"/>
              <a:buFont typeface="+mj-ea"/>
              <a:buAutoNum type="circleNumDbPlain"/>
            </a:pPr>
            <a:endParaRPr kumimoji="1" lang="en-US" altLang="ja-JP" sz="16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校</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対象生徒：</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校</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対象生徒：</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p:txBody>
      </p:sp>
      <p:sp>
        <p:nvSpPr>
          <p:cNvPr id="16" name="Rectangle 15">
            <a:extLst>
              <a:ext uri="{FF2B5EF4-FFF2-40B4-BE49-F238E27FC236}">
                <a16:creationId xmlns:a16="http://schemas.microsoft.com/office/drawing/2014/main" id="{3A1DD5B5-C909-4710-A1DD-49C378F39295}"/>
              </a:ext>
            </a:extLst>
          </p:cNvPr>
          <p:cNvSpPr/>
          <p:nvPr/>
        </p:nvSpPr>
        <p:spPr>
          <a:xfrm>
            <a:off x="8727783" y="622802"/>
            <a:ext cx="3066473" cy="1981858"/>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本事業を実施する上での</a:t>
            </a:r>
            <a:br>
              <a:rPr kumimoji="1" lang="ja-JP" altLang="en-US"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体制を記載ください。実施体制については、</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再委託、監修 等の区別も記載ください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現時点で記載できる範囲で可</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まだ確定していない場合、</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検討中</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などと</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付記してください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08006281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cxnSp>
        <p:nvCxnSpPr>
          <p:cNvPr id="6" name="Straight Connector 5">
            <a:extLst>
              <a:ext uri="{FF2B5EF4-FFF2-40B4-BE49-F238E27FC236}">
                <a16:creationId xmlns:a16="http://schemas.microsoft.com/office/drawing/2014/main" id="{58D896F1-B3A6-4F10-8BA3-94BCB080BA8D}"/>
              </a:ext>
            </a:extLst>
          </p:cNvPr>
          <p:cNvCxnSpPr/>
          <p:nvPr/>
        </p:nvCxnSpPr>
        <p:spPr>
          <a:xfrm>
            <a:off x="630001" y="1651696"/>
            <a:ext cx="1093335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nvGrpSpPr>
          <p:cNvPr id="3" name="Group 2">
            <a:extLst>
              <a:ext uri="{FF2B5EF4-FFF2-40B4-BE49-F238E27FC236}">
                <a16:creationId xmlns:a16="http://schemas.microsoft.com/office/drawing/2014/main" id="{3BBEA3F3-0790-4C09-8A7A-0316D2B8B95E}"/>
              </a:ext>
            </a:extLst>
          </p:cNvPr>
          <p:cNvGrpSpPr/>
          <p:nvPr/>
        </p:nvGrpSpPr>
        <p:grpSpPr>
          <a:xfrm>
            <a:off x="2382982" y="1186363"/>
            <a:ext cx="9180370" cy="555333"/>
            <a:chOff x="4023206" y="1186363"/>
            <a:chExt cx="7540146" cy="555333"/>
          </a:xfrm>
        </p:grpSpPr>
        <p:sp>
          <p:nvSpPr>
            <p:cNvPr id="16" name="Rectangle 15">
              <a:extLst>
                <a:ext uri="{FF2B5EF4-FFF2-40B4-BE49-F238E27FC236}">
                  <a16:creationId xmlns:a16="http://schemas.microsoft.com/office/drawing/2014/main" id="{FA787F2E-506A-47FC-8D05-AA702BD6E1D3}"/>
                </a:ext>
              </a:extLst>
            </p:cNvPr>
            <p:cNvSpPr/>
            <p:nvPr/>
          </p:nvSpPr>
          <p:spPr>
            <a:xfrm>
              <a:off x="4023206" y="11863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9</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7" name="Rectangle 16">
              <a:extLst>
                <a:ext uri="{FF2B5EF4-FFF2-40B4-BE49-F238E27FC236}">
                  <a16:creationId xmlns:a16="http://schemas.microsoft.com/office/drawing/2014/main" id="{97AE04FC-9CF8-4291-B012-915C68815DDF}"/>
                </a:ext>
              </a:extLst>
            </p:cNvPr>
            <p:cNvSpPr/>
            <p:nvPr/>
          </p:nvSpPr>
          <p:spPr>
            <a:xfrm>
              <a:off x="5279897" y="11863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10</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8" name="Rectangle 17">
              <a:extLst>
                <a:ext uri="{FF2B5EF4-FFF2-40B4-BE49-F238E27FC236}">
                  <a16:creationId xmlns:a16="http://schemas.microsoft.com/office/drawing/2014/main" id="{04B43316-9433-41DB-A89F-07468E7B884A}"/>
                </a:ext>
              </a:extLst>
            </p:cNvPr>
            <p:cNvSpPr/>
            <p:nvPr/>
          </p:nvSpPr>
          <p:spPr>
            <a:xfrm>
              <a:off x="6536588" y="11863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11</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9" name="Rectangle 18">
              <a:extLst>
                <a:ext uri="{FF2B5EF4-FFF2-40B4-BE49-F238E27FC236}">
                  <a16:creationId xmlns:a16="http://schemas.microsoft.com/office/drawing/2014/main" id="{116F334F-58C9-4D27-9846-B5150F844EC6}"/>
                </a:ext>
              </a:extLst>
            </p:cNvPr>
            <p:cNvSpPr/>
            <p:nvPr/>
          </p:nvSpPr>
          <p:spPr>
            <a:xfrm>
              <a:off x="7793279" y="11863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12</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20" name="Rectangle 19">
              <a:extLst>
                <a:ext uri="{FF2B5EF4-FFF2-40B4-BE49-F238E27FC236}">
                  <a16:creationId xmlns:a16="http://schemas.microsoft.com/office/drawing/2014/main" id="{015F917A-C524-44D7-B401-949B4A85DDD5}"/>
                </a:ext>
              </a:extLst>
            </p:cNvPr>
            <p:cNvSpPr/>
            <p:nvPr/>
          </p:nvSpPr>
          <p:spPr>
            <a:xfrm>
              <a:off x="9049970" y="11863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21" name="Rectangle 20">
              <a:extLst>
                <a:ext uri="{FF2B5EF4-FFF2-40B4-BE49-F238E27FC236}">
                  <a16:creationId xmlns:a16="http://schemas.microsoft.com/office/drawing/2014/main" id="{54EA3194-DBF6-4721-BCEC-54209F04521E}"/>
                </a:ext>
              </a:extLst>
            </p:cNvPr>
            <p:cNvSpPr/>
            <p:nvPr/>
          </p:nvSpPr>
          <p:spPr>
            <a:xfrm>
              <a:off x="10306661" y="118636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2</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cxnSp>
          <p:nvCxnSpPr>
            <p:cNvPr id="25" name="Straight Connector 24">
              <a:extLst>
                <a:ext uri="{FF2B5EF4-FFF2-40B4-BE49-F238E27FC236}">
                  <a16:creationId xmlns:a16="http://schemas.microsoft.com/office/drawing/2014/main" id="{215482B1-B944-4A8D-80F4-496576CF652C}"/>
                </a:ext>
              </a:extLst>
            </p:cNvPr>
            <p:cNvCxnSpPr>
              <a:cxnSpLocks/>
            </p:cNvCxnSpPr>
            <p:nvPr/>
          </p:nvCxnSpPr>
          <p:spPr>
            <a:xfrm>
              <a:off x="4023206"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F6D2EBE-D139-4E1F-92DA-8860FCA0D48B}"/>
                </a:ext>
              </a:extLst>
            </p:cNvPr>
            <p:cNvCxnSpPr>
              <a:cxnSpLocks/>
            </p:cNvCxnSpPr>
            <p:nvPr/>
          </p:nvCxnSpPr>
          <p:spPr>
            <a:xfrm>
              <a:off x="5279897"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71BAC0F9-01F3-4656-8433-470C1283B4BC}"/>
                </a:ext>
              </a:extLst>
            </p:cNvPr>
            <p:cNvCxnSpPr>
              <a:cxnSpLocks/>
            </p:cNvCxnSpPr>
            <p:nvPr/>
          </p:nvCxnSpPr>
          <p:spPr>
            <a:xfrm>
              <a:off x="6536588"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8010522-C2B4-499E-B3D3-D3930063635E}"/>
                </a:ext>
              </a:extLst>
            </p:cNvPr>
            <p:cNvCxnSpPr>
              <a:cxnSpLocks/>
            </p:cNvCxnSpPr>
            <p:nvPr/>
          </p:nvCxnSpPr>
          <p:spPr>
            <a:xfrm>
              <a:off x="7793279"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1CED882-213E-4878-94E3-996FA1A5B395}"/>
                </a:ext>
              </a:extLst>
            </p:cNvPr>
            <p:cNvCxnSpPr>
              <a:cxnSpLocks/>
            </p:cNvCxnSpPr>
            <p:nvPr/>
          </p:nvCxnSpPr>
          <p:spPr>
            <a:xfrm>
              <a:off x="9049970"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C7D24AE-C4A9-4803-9140-308C1D46142A}"/>
                </a:ext>
              </a:extLst>
            </p:cNvPr>
            <p:cNvCxnSpPr>
              <a:cxnSpLocks/>
            </p:cNvCxnSpPr>
            <p:nvPr/>
          </p:nvCxnSpPr>
          <p:spPr>
            <a:xfrm>
              <a:off x="10306661"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4.</a:t>
            </a:r>
            <a:r>
              <a:rPr lang="ja-JP" altLang="en-US" dirty="0"/>
              <a:t>実施スケジュール</a:t>
            </a:r>
            <a:endParaRPr lang="en-US" sz="1600" dirty="0">
              <a:solidFill>
                <a:srgbClr val="575757"/>
              </a:solidFill>
              <a:latin typeface="Trebuchet MS" panose="020B0603020202020204" pitchFamily="34" charset="0"/>
            </a:endParaRPr>
          </a:p>
        </p:txBody>
      </p:sp>
      <p:sp>
        <p:nvSpPr>
          <p:cNvPr id="50" name="Rectangle 24">
            <a:extLst>
              <a:ext uri="{FF2B5EF4-FFF2-40B4-BE49-F238E27FC236}">
                <a16:creationId xmlns:a16="http://schemas.microsoft.com/office/drawing/2014/main" id="{978B5F9F-7127-4D9E-86A2-33C865450D4A}"/>
              </a:ext>
            </a:extLst>
          </p:cNvPr>
          <p:cNvSpPr/>
          <p:nvPr/>
        </p:nvSpPr>
        <p:spPr>
          <a:xfrm>
            <a:off x="9049970" y="47260"/>
            <a:ext cx="3066473" cy="907941"/>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本事業の実施スケジュールを書いてください。採択</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事業開始</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が</a:t>
            </a:r>
            <a:r>
              <a:rPr kumimoji="1" lang="en-US" altLang="ja-JP" sz="1200" dirty="0">
                <a:solidFill>
                  <a:srgbClr val="FFFFFF"/>
                </a:solidFill>
                <a:latin typeface="Meiryo UI" panose="020B0604030504040204" pitchFamily="50" charset="-128"/>
                <a:ea typeface="Meiryo UI" panose="020B0604030504040204" pitchFamily="50" charset="-128"/>
              </a:rPr>
              <a:t>9</a:t>
            </a:r>
            <a:r>
              <a:rPr kumimoji="1" lang="ja-JP" altLang="en-US" sz="1200" dirty="0">
                <a:solidFill>
                  <a:srgbClr val="FFFFFF"/>
                </a:solidFill>
                <a:latin typeface="Meiryo UI" panose="020B0604030504040204" pitchFamily="50" charset="-128"/>
                <a:ea typeface="Meiryo UI" panose="020B0604030504040204" pitchFamily="50" charset="-128"/>
              </a:rPr>
              <a:t>月に</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なる前提でスケジュールを組んでください。</a:t>
            </a: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52635004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4897433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5</a:t>
            </a:r>
            <a:r>
              <a:rPr lang="en-US" altLang="ja-JP" dirty="0">
                <a:ea typeface="Meiryo UI" panose="020B0604030504040204" pitchFamily="50" charset="-128"/>
              </a:rPr>
              <a:t>.</a:t>
            </a:r>
            <a:r>
              <a:rPr lang="ja-JP" altLang="en-US" dirty="0">
                <a:ea typeface="Meiryo UI" panose="020B0604030504040204" pitchFamily="50" charset="-128"/>
              </a:rPr>
              <a:t>期待成果物</a:t>
            </a:r>
            <a:endParaRPr lang="en-US" sz="1600" dirty="0">
              <a:solidFill>
                <a:srgbClr val="575757"/>
              </a:solidFill>
              <a:latin typeface="Trebuchet MS" panose="020B0603020202020204" pitchFamily="34" charset="0"/>
            </a:endParaRPr>
          </a:p>
        </p:txBody>
      </p:sp>
      <p:sp>
        <p:nvSpPr>
          <p:cNvPr id="14" name="正方形/長方形 6">
            <a:extLst>
              <a:ext uri="{FF2B5EF4-FFF2-40B4-BE49-F238E27FC236}">
                <a16:creationId xmlns:a16="http://schemas.microsoft.com/office/drawing/2014/main" id="{B5C955B9-1FDC-41B0-BF72-B2B0B713A4B3}"/>
              </a:ext>
            </a:extLst>
          </p:cNvPr>
          <p:cNvSpPr/>
          <p:nvPr/>
        </p:nvSpPr>
        <p:spPr>
          <a:xfrm>
            <a:off x="630001" y="1676399"/>
            <a:ext cx="10933351" cy="448468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1.</a:t>
            </a:r>
            <a:r>
              <a:rPr kumimoji="1" lang="ja-JP" altLang="en-US" sz="2000" dirty="0">
                <a:solidFill>
                  <a:schemeClr val="tx1"/>
                </a:solidFill>
                <a:latin typeface="Trebuchet MS" panose="020B0603020202020204" pitchFamily="34" charset="0"/>
                <a:ea typeface="Meiryo UI" panose="020B0604030504040204" pitchFamily="50" charset="-128"/>
              </a:rPr>
              <a:t> 学習ログを利活用した学びの事例（ユースケース）</a:t>
            </a:r>
            <a:endParaRPr kumimoji="1" lang="en-US" altLang="ja-JP" sz="20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2000" dirty="0">
                <a:solidFill>
                  <a:schemeClr val="tx1"/>
                </a:solidFill>
                <a:latin typeface="Trebuchet MS" panose="020B0603020202020204" pitchFamily="34" charset="0"/>
                <a:ea typeface="Meiryo UI" panose="020B0604030504040204" pitchFamily="50" charset="-128"/>
              </a:rPr>
              <a:t>学習ログを利活用する際のマニュアル</a:t>
            </a:r>
            <a:endParaRPr kumimoji="1" lang="en-US" altLang="ja-JP" sz="20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2000" dirty="0">
                <a:solidFill>
                  <a:schemeClr val="tx1"/>
                </a:solidFill>
                <a:latin typeface="Trebuchet MS" panose="020B0603020202020204" pitchFamily="34" charset="0"/>
                <a:ea typeface="Meiryo UI" panose="020B0604030504040204" pitchFamily="50" charset="-128"/>
              </a:rPr>
              <a:t>生徒の変化（インタビュー・アンケートの結果）</a:t>
            </a:r>
            <a:endParaRPr kumimoji="1" lang="en-US" altLang="ja-JP" sz="20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endParaRPr kumimoji="1" lang="en-US" altLang="ja-JP" sz="20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2.</a:t>
            </a:r>
            <a:r>
              <a:rPr kumimoji="1" lang="ja-JP" altLang="en-US" sz="2000" dirty="0">
                <a:solidFill>
                  <a:schemeClr val="tx1"/>
                </a:solidFill>
                <a:latin typeface="Trebuchet MS" panose="020B0603020202020204" pitchFamily="34" charset="0"/>
                <a:ea typeface="Meiryo UI" panose="020B0604030504040204" pitchFamily="50" charset="-128"/>
              </a:rPr>
              <a:t> 学習ログを利活用するためのシステムのプロトタイプ</a:t>
            </a:r>
            <a:endParaRPr kumimoji="1" lang="en-US" altLang="ja-JP" sz="20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2000" dirty="0">
                <a:solidFill>
                  <a:schemeClr val="tx1"/>
                </a:solidFill>
                <a:latin typeface="Trebuchet MS" panose="020B0603020202020204" pitchFamily="34" charset="0"/>
                <a:ea typeface="Meiryo UI" panose="020B0604030504040204" pitchFamily="50" charset="-128"/>
              </a:rPr>
              <a:t>システムの概要説明</a:t>
            </a:r>
            <a:endParaRPr kumimoji="1" lang="en-US" altLang="ja-JP" sz="20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endParaRPr kumimoji="1" lang="en-US" altLang="ja-JP" sz="20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3.</a:t>
            </a:r>
            <a:r>
              <a:rPr kumimoji="1" lang="ja-JP" altLang="en-US" sz="2000" dirty="0">
                <a:solidFill>
                  <a:schemeClr val="tx1"/>
                </a:solidFill>
                <a:latin typeface="Trebuchet MS" panose="020B0603020202020204" pitchFamily="34" charset="0"/>
                <a:ea typeface="Meiryo UI" panose="020B0604030504040204" pitchFamily="50" charset="-128"/>
              </a:rPr>
              <a:t>学習ログを利活用するにあたり直面した課題・調整事項一覧</a:t>
            </a:r>
            <a:endParaRPr kumimoji="1" lang="en-US" altLang="ja-JP" sz="20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endParaRPr kumimoji="1" lang="en-US" altLang="ja-JP" sz="20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4. </a:t>
            </a:r>
            <a:r>
              <a:rPr kumimoji="1" lang="ja-JP" altLang="en-US" sz="2000" dirty="0">
                <a:solidFill>
                  <a:schemeClr val="tx1"/>
                </a:solidFill>
                <a:latin typeface="Trebuchet MS" panose="020B0603020202020204" pitchFamily="34" charset="0"/>
                <a:ea typeface="Meiryo UI" panose="020B0604030504040204" pitchFamily="50" charset="-128"/>
              </a:rPr>
              <a:t>上記を踏まえた、学習ログを標準化・蓄積するための仕組みづくりに向けた示唆</a:t>
            </a:r>
            <a:endParaRPr kumimoji="1" lang="en-US" altLang="ja-JP" sz="2000" dirty="0">
              <a:solidFill>
                <a:schemeClr val="tx1"/>
              </a:solidFill>
              <a:latin typeface="Trebuchet MS" panose="020B0603020202020204" pitchFamily="34" charset="0"/>
              <a:ea typeface="Meiryo UI" panose="020B0604030504040204" pitchFamily="50" charset="-128"/>
            </a:endParaRPr>
          </a:p>
        </p:txBody>
      </p:sp>
      <p:sp>
        <p:nvSpPr>
          <p:cNvPr id="9" name="Rectangle 24">
            <a:extLst>
              <a:ext uri="{FF2B5EF4-FFF2-40B4-BE49-F238E27FC236}">
                <a16:creationId xmlns:a16="http://schemas.microsoft.com/office/drawing/2014/main" id="{386074D6-DB61-4CC8-B68C-FB156F298C26}"/>
              </a:ext>
            </a:extLst>
          </p:cNvPr>
          <p:cNvSpPr/>
          <p:nvPr/>
        </p:nvSpPr>
        <p:spPr>
          <a:xfrm>
            <a:off x="8958691" y="622802"/>
            <a:ext cx="3066473" cy="1431161"/>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現時点想定で、大まかにどのような成果物を</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想定しているかを記載ください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ここに書いているのは記入例ですので、ご提案</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される事業に合わせて修正ください。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86090116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E4P_STYLE_ID" val="39dcc26a-7131-49f4-a9eb-1c0521500c03"/>
  <p:tag name="EE4P_MASTERWIZARD_DRAFT" val="0"/>
  <p:tag name="EE4P_LANGUAGE_ID" val="1033"/>
  <p:tag name="THINKCELLPRESENTATIONDONOTDELETE" val="&lt;?xml version=&quot;1.0&quot; encoding=&quot;UTF-16&quot; standalone=&quot;yes&quot;?&gt;&lt;root reqver=&quot;25060&quot;&gt;&lt;version val=&quot;2822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1&quot;&gt;&lt;elem m_fUsage=&quot;1.00000000000000000000E+00&quot;&gt;&lt;m_msothmcolidx val=&quot;0&quot;/&gt;&lt;m_rgb r=&quot;BF&quot; g=&quot;E4&quot; b=&quot;FF&quot;/&gt;&lt;m_nBrightness endver=&quot;26206&quot; val=&quot;0&quot;/&gt;&lt;/elem&gt;&lt;/m_vecMRU&gt;&lt;/m_mruColor&gt;&lt;m_eweekdayFirstOfWeek val=&quot;1&quot;/&gt;&lt;m_eweekdayFirstOfWorkweek val=&quot;2&quot;/&gt;&lt;m_eweekdayFirstOfWeekend val=&quot;7&quot;/&gt;&lt;/CPresentation&gt;&lt;/root&gt;"/>
  <p:tag name="EE4P_MASTERWIZARD_MARGINS" val="0"/>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tGSNGF3XSYKgMdxNwKVpx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heme/theme1.xml><?xml version="1.0" encoding="utf-8"?>
<a:theme xmlns:a="http://schemas.openxmlformats.org/drawingml/2006/main" name="1_BCG Grid 16:9">
  <a:themeElements>
    <a:clrScheme name="Custom 79">
      <a:dk1>
        <a:srgbClr val="575757"/>
      </a:dk1>
      <a:lt1>
        <a:sysClr val="window" lastClr="FFFFFF"/>
      </a:lt1>
      <a:dk2>
        <a:srgbClr val="0070C0"/>
      </a:dk2>
      <a:lt2>
        <a:srgbClr val="F2F2F2"/>
      </a:lt2>
      <a:accent1>
        <a:srgbClr val="0070C0"/>
      </a:accent1>
      <a:accent2>
        <a:srgbClr val="00B0F0"/>
      </a:accent2>
      <a:accent3>
        <a:srgbClr val="FFC000"/>
      </a:accent3>
      <a:accent4>
        <a:srgbClr val="92D050"/>
      </a:accent4>
      <a:accent5>
        <a:srgbClr val="6E6F73"/>
      </a:accent5>
      <a:accent6>
        <a:srgbClr val="295E7E"/>
      </a:accent6>
      <a:hlink>
        <a:srgbClr val="2E3558"/>
      </a:hlink>
      <a:folHlink>
        <a:srgbClr val="2E3558"/>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29BA74"/>
        </a:solidFill>
        <a:ln w="9525" cap="rnd" cmpd="sng" algn="ctr">
          <a:solidFill>
            <a:srgbClr val="29BA74"/>
          </a:solidFill>
          <a:prstDash val="solid"/>
          <a:round/>
          <a:headEnd type="none" w="med" len="med"/>
          <a:tailEnd type="none" w="med" len="me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spcAft>
            <a:spcPts val="1000"/>
          </a:spcAft>
          <a:defRPr sz="1200" dirty="0" err="1" smtClean="0">
            <a:solidFill>
              <a:srgbClr val="FFFFFF"/>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defPPr algn="ctr">
          <a:defRPr dirty="0" err="1" smtClean="0">
            <a:solidFill>
              <a:srgbClr val="575757"/>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lank.potx" id="{F3C9A9EC-4B4A-4AD3-94B4-98994E8C5084}" vid="{74992BC4-5D8A-4B70-AC39-A66B5A4F8C14}"/>
    </a:ext>
  </a:extLst>
</a:theme>
</file>

<file path=ppt/theme/theme2.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1050</Words>
  <Application>Microsoft Office PowerPoint</Application>
  <PresentationFormat>Widescreen</PresentationFormat>
  <Paragraphs>165</Paragraphs>
  <Slides>11</Slides>
  <Notes>10</Notes>
  <HiddenSlides>0</HiddenSlides>
  <MMClips>0</MMClips>
  <ScaleCrop>false</ScaleCrop>
  <HeadingPairs>
    <vt:vector size="10"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ariant>
        <vt:lpstr>Custom Shows</vt:lpstr>
      </vt:variant>
      <vt:variant>
        <vt:i4>1</vt:i4>
      </vt:variant>
    </vt:vector>
  </HeadingPairs>
  <TitlesOfParts>
    <vt:vector size="18" baseType="lpstr">
      <vt:lpstr>Meiryo UI</vt:lpstr>
      <vt:lpstr>メイリオ</vt:lpstr>
      <vt:lpstr>Arial</vt:lpstr>
      <vt:lpstr>Trebuchet MS</vt:lpstr>
      <vt:lpstr>1_BCG Grid 16:9</vt:lpstr>
      <vt:lpstr>think-cell Slide</vt:lpstr>
      <vt:lpstr>PowerPoint Presentation</vt:lpstr>
      <vt:lpstr>目次</vt:lpstr>
      <vt:lpstr>1.背景と目的）本事業が目指す「学習ログ利活用」のあるべき姿</vt:lpstr>
      <vt:lpstr>1.背景と目的）あるべき姿に向けて、解決するべき課題</vt:lpstr>
      <vt:lpstr>2.実施内容）概要</vt:lpstr>
      <vt:lpstr>2.実施内容）詳細①. XXX</vt:lpstr>
      <vt:lpstr>3.実施体制・実証フィールド (実証自治体・実証校)</vt:lpstr>
      <vt:lpstr>4.実施スケジュール</vt:lpstr>
      <vt:lpstr>5.期待成果物</vt:lpstr>
      <vt:lpstr>6.支出計画 (詳細な内訳は別紙)</vt:lpstr>
      <vt:lpstr>7.個人情報 (受講者の学習履歴 等) の取扱い方法</vt:lpstr>
      <vt:lpstr>Format Guide Workshop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2021-07-10T03:27:26Z</dcterms:created>
  <dcterms:modified xsi:type="dcterms:W3CDTF">2021-08-05T06:10:04Z</dcterms:modified>
</cp:coreProperties>
</file>