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6.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7.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8.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9.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5173" r:id="rId1"/>
  </p:sldMasterIdLst>
  <p:notesMasterIdLst>
    <p:notesMasterId r:id="rId15"/>
  </p:notesMasterIdLst>
  <p:handoutMasterIdLst>
    <p:handoutMasterId r:id="rId16"/>
  </p:handoutMasterIdLst>
  <p:sldIdLst>
    <p:sldId id="1384" r:id="rId2"/>
    <p:sldId id="2905" r:id="rId3"/>
    <p:sldId id="2818" r:id="rId4"/>
    <p:sldId id="2899" r:id="rId5"/>
    <p:sldId id="2814" r:id="rId6"/>
    <p:sldId id="2909" r:id="rId7"/>
    <p:sldId id="2906" r:id="rId8"/>
    <p:sldId id="2810" r:id="rId9"/>
    <p:sldId id="2902" r:id="rId10"/>
    <p:sldId id="2898" r:id="rId11"/>
    <p:sldId id="2817" r:id="rId12"/>
    <p:sldId id="2904" r:id="rId13"/>
    <p:sldId id="2903" r:id="rId14"/>
  </p:sldIdLst>
  <p:sldSz cx="12192000" cy="6858000"/>
  <p:notesSz cx="9866313" cy="6735763"/>
  <p:custShowLst>
    <p:custShow name="Format Guide Workshop" id="0">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do, Hidetoshi" initials="EH" lastIdx="3" clrIdx="0">
    <p:extLst>
      <p:ext uri="{19B8F6BF-5375-455C-9EA6-DF929625EA0E}">
        <p15:presenceInfo xmlns:p15="http://schemas.microsoft.com/office/powerpoint/2012/main" userId="Endo, Hidetosh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3D957"/>
    <a:srgbClr val="B4C01E"/>
    <a:srgbClr val="E1F7FF"/>
    <a:srgbClr val="0000FF"/>
    <a:srgbClr val="ED517E"/>
    <a:srgbClr val="66CCFF"/>
    <a:srgbClr val="EBC5D0"/>
    <a:srgbClr val="9A9A9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1" autoAdjust="0"/>
    <p:restoredTop sz="96242" autoAdjust="0"/>
  </p:normalViewPr>
  <p:slideViewPr>
    <p:cSldViewPr snapToGrid="0">
      <p:cViewPr>
        <p:scale>
          <a:sx n="59" d="100"/>
          <a:sy n="59" d="100"/>
        </p:scale>
        <p:origin x="284" y="48"/>
      </p:cViewPr>
      <p:guideLst>
        <p:guide orient="horz" pos="2137"/>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p:cViewPr varScale="1">
        <p:scale>
          <a:sx n="115" d="100"/>
          <a:sy n="115" d="100"/>
        </p:scale>
        <p:origin x="1428" y="114"/>
      </p:cViewPr>
      <p:guideLst/>
    </p:cSldViewPr>
  </p:notesViewPr>
  <p:gridSpacing cx="39601" cy="39601"/>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4275402" cy="337958"/>
          </a:xfrm>
          <a:prstGeom prst="rect">
            <a:avLst/>
          </a:prstGeom>
        </p:spPr>
        <p:txBody>
          <a:bodyPr vert="horz" lIns="92471" tIns="46234" rIns="92471" bIns="46234" rtlCol="0"/>
          <a:lstStyle>
            <a:lvl1pPr algn="l">
              <a:defRPr sz="1200"/>
            </a:lvl1pPr>
          </a:lstStyle>
          <a:p>
            <a:endParaRPr lang="en-US" sz="800" dirty="0"/>
          </a:p>
        </p:txBody>
      </p:sp>
      <p:sp>
        <p:nvSpPr>
          <p:cNvPr id="3" name="Date Placeholder 2"/>
          <p:cNvSpPr>
            <a:spLocks noGrp="1"/>
          </p:cNvSpPr>
          <p:nvPr>
            <p:ph type="dt" sz="quarter" idx="1"/>
          </p:nvPr>
        </p:nvSpPr>
        <p:spPr>
          <a:xfrm>
            <a:off x="5588631" y="3"/>
            <a:ext cx="4275402" cy="337958"/>
          </a:xfrm>
          <a:prstGeom prst="rect">
            <a:avLst/>
          </a:prstGeom>
        </p:spPr>
        <p:txBody>
          <a:bodyPr vert="horz" lIns="92471" tIns="46234" rIns="92471" bIns="46234" rtlCol="0"/>
          <a:lstStyle>
            <a:lvl1pPr algn="r">
              <a:defRPr sz="1200"/>
            </a:lvl1pPr>
          </a:lstStyle>
          <a:p>
            <a:fld id="{57691E93-EF64-46CC-85E2-BBB5BEDB9501}" type="datetimeFigureOut">
              <a:rPr lang="en-US" sz="800"/>
              <a:t>6/30/2021</a:t>
            </a:fld>
            <a:endParaRPr lang="en-US" sz="800" dirty="0"/>
          </a:p>
        </p:txBody>
      </p:sp>
      <p:sp>
        <p:nvSpPr>
          <p:cNvPr id="4" name="Footer Placeholder 3"/>
          <p:cNvSpPr>
            <a:spLocks noGrp="1"/>
          </p:cNvSpPr>
          <p:nvPr>
            <p:ph type="ftr" sz="quarter" idx="2"/>
          </p:nvPr>
        </p:nvSpPr>
        <p:spPr>
          <a:xfrm>
            <a:off x="3" y="6397811"/>
            <a:ext cx="4275402" cy="337957"/>
          </a:xfrm>
          <a:prstGeom prst="rect">
            <a:avLst/>
          </a:prstGeom>
        </p:spPr>
        <p:txBody>
          <a:bodyPr vert="horz" lIns="92471" tIns="46234" rIns="92471" bIns="46234"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5588631" y="6397811"/>
            <a:ext cx="4275402" cy="337957"/>
          </a:xfrm>
          <a:prstGeom prst="rect">
            <a:avLst/>
          </a:prstGeom>
        </p:spPr>
        <p:txBody>
          <a:bodyPr vert="horz" lIns="92471" tIns="46234" rIns="92471" bIns="46234" rtlCol="0" anchor="b"/>
          <a:lstStyle>
            <a:lvl1pPr algn="r">
              <a:defRPr sz="1200"/>
            </a:lvl1pPr>
          </a:lstStyle>
          <a:p>
            <a:fld id="{3DCECA85-2A7A-423F-89EA-6868CB52DF19}" type="slidenum">
              <a:rPr lang="en-US" sz="800"/>
              <a:t>‹#›</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0" y="5240167"/>
            <a:ext cx="9864030" cy="14955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471" tIns="46234" rIns="92471" bIns="46234" rtlCol="0" anchor="ctr"/>
          <a:lstStyle/>
          <a:p>
            <a:pPr algn="ctr"/>
            <a:endParaRPr lang="en-US" dirty="0"/>
          </a:p>
        </p:txBody>
      </p:sp>
      <p:sp>
        <p:nvSpPr>
          <p:cNvPr id="2" name="Header Placeholder 1"/>
          <p:cNvSpPr>
            <a:spLocks noGrp="1"/>
          </p:cNvSpPr>
          <p:nvPr>
            <p:ph type="hdr" sz="quarter"/>
          </p:nvPr>
        </p:nvSpPr>
        <p:spPr>
          <a:xfrm>
            <a:off x="117013" y="3"/>
            <a:ext cx="4158392" cy="337958"/>
          </a:xfrm>
          <a:prstGeom prst="rect">
            <a:avLst/>
          </a:prstGeom>
        </p:spPr>
        <p:txBody>
          <a:bodyPr vert="horz" lIns="92471" tIns="46234" rIns="92471" bIns="46234" rtlCol="0"/>
          <a:lstStyle>
            <a:lvl1pPr algn="l">
              <a:defRPr sz="800"/>
            </a:lvl1pPr>
          </a:lstStyle>
          <a:p>
            <a:endParaRPr lang="en-US" dirty="0"/>
          </a:p>
        </p:txBody>
      </p:sp>
      <p:sp>
        <p:nvSpPr>
          <p:cNvPr id="3" name="Date Placeholder 2"/>
          <p:cNvSpPr>
            <a:spLocks noGrp="1"/>
          </p:cNvSpPr>
          <p:nvPr>
            <p:ph type="dt" idx="1"/>
          </p:nvPr>
        </p:nvSpPr>
        <p:spPr>
          <a:xfrm>
            <a:off x="5588631" y="3"/>
            <a:ext cx="4160671" cy="337958"/>
          </a:xfrm>
          <a:prstGeom prst="rect">
            <a:avLst/>
          </a:prstGeom>
        </p:spPr>
        <p:txBody>
          <a:bodyPr vert="horz" lIns="92471" tIns="46234" rIns="92471" bIns="46234" rtlCol="0"/>
          <a:lstStyle>
            <a:lvl1pPr algn="r">
              <a:defRPr sz="800"/>
            </a:lvl1pPr>
          </a:lstStyle>
          <a:p>
            <a:fld id="{3AD9BDA7-98EF-4344-B91C-30A07E8A84B0}" type="datetimeFigureOut">
              <a:rPr lang="en-US" smtClean="0"/>
              <a:pPr/>
              <a:t>6/30/2021</a:t>
            </a:fld>
            <a:endParaRPr lang="en-US" dirty="0"/>
          </a:p>
        </p:txBody>
      </p:sp>
      <p:sp>
        <p:nvSpPr>
          <p:cNvPr id="4" name="Slide Image Placeholder 3"/>
          <p:cNvSpPr>
            <a:spLocks noGrp="1" noRot="1" noChangeAspect="1"/>
          </p:cNvSpPr>
          <p:nvPr>
            <p:ph type="sldImg" idx="2"/>
          </p:nvPr>
        </p:nvSpPr>
        <p:spPr>
          <a:xfrm>
            <a:off x="563563" y="203200"/>
            <a:ext cx="8739187" cy="4914900"/>
          </a:xfrm>
          <a:prstGeom prst="rect">
            <a:avLst/>
          </a:prstGeom>
          <a:noFill/>
          <a:ln w="9525">
            <a:solidFill>
              <a:schemeClr val="bg2"/>
            </a:solidFill>
          </a:ln>
        </p:spPr>
        <p:txBody>
          <a:bodyPr vert="horz" lIns="92471" tIns="46234" rIns="92471" bIns="46234" rtlCol="0" anchor="ctr"/>
          <a:lstStyle/>
          <a:p>
            <a:endParaRPr lang="en-US" dirty="0"/>
          </a:p>
        </p:txBody>
      </p:sp>
      <p:sp>
        <p:nvSpPr>
          <p:cNvPr id="5" name="Notes Placeholder 4"/>
          <p:cNvSpPr>
            <a:spLocks noGrp="1"/>
          </p:cNvSpPr>
          <p:nvPr>
            <p:ph type="body" sz="quarter" idx="3"/>
          </p:nvPr>
        </p:nvSpPr>
        <p:spPr>
          <a:xfrm>
            <a:off x="132518" y="5321554"/>
            <a:ext cx="9601278" cy="653628"/>
          </a:xfrm>
          <a:prstGeom prst="rect">
            <a:avLst/>
          </a:prstGeom>
        </p:spPr>
        <p:txBody>
          <a:bodyPr vert="horz" lIns="92471" tIns="46234" rIns="92471" bIns="46234"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17013" y="6397811"/>
            <a:ext cx="4158392" cy="337957"/>
          </a:xfrm>
          <a:prstGeom prst="rect">
            <a:avLst/>
          </a:prstGeom>
        </p:spPr>
        <p:txBody>
          <a:bodyPr vert="horz" lIns="92471" tIns="46234" rIns="92471" bIns="46234" rtlCol="0" anchor="b"/>
          <a:lstStyle>
            <a:lvl1pPr algn="l">
              <a:defRPr sz="800"/>
            </a:lvl1pPr>
          </a:lstStyle>
          <a:p>
            <a:endParaRPr lang="en-US" dirty="0"/>
          </a:p>
        </p:txBody>
      </p:sp>
      <p:sp>
        <p:nvSpPr>
          <p:cNvPr id="7" name="Slide Number Placeholder 6"/>
          <p:cNvSpPr>
            <a:spLocks noGrp="1"/>
          </p:cNvSpPr>
          <p:nvPr>
            <p:ph type="sldNum" sz="quarter" idx="5"/>
          </p:nvPr>
        </p:nvSpPr>
        <p:spPr>
          <a:xfrm>
            <a:off x="5588631" y="6397811"/>
            <a:ext cx="4145166" cy="337957"/>
          </a:xfrm>
          <a:prstGeom prst="rect">
            <a:avLst/>
          </a:prstGeom>
        </p:spPr>
        <p:txBody>
          <a:bodyPr vert="horz" lIns="92471" tIns="46234" rIns="92471" bIns="46234" rtlCol="0" anchor="b"/>
          <a:lstStyle>
            <a:lvl1pPr algn="r">
              <a:defRPr sz="800"/>
            </a:lvl1pPr>
          </a:lstStyle>
          <a:p>
            <a:r>
              <a:rPr lang="en-US" dirty="0"/>
              <a:t>Notes view: </a:t>
            </a:r>
            <a:fld id="{128CEAFE-FA94-43E5-B0FF-D47E1CCDD1B4}" type="slidenum">
              <a:rPr lang="en-US" smtClean="0"/>
              <a:pPr/>
              <a:t>‹#›</a:t>
            </a:fld>
            <a:endParaRPr lang="en-US" dirty="0"/>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122" userDrawn="1">
          <p15:clr>
            <a:srgbClr val="F26B43"/>
          </p15:clr>
        </p15:guide>
        <p15:guide id="2" pos="3108"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a:t>
            </a:fld>
            <a:endParaRPr lang="en-US" dirty="0">
              <a:solidFill>
                <a:srgbClr val="6E6F73"/>
              </a:solidFill>
            </a:endParaRPr>
          </a:p>
        </p:txBody>
      </p:sp>
    </p:spTree>
    <p:extLst>
      <p:ext uri="{BB962C8B-B14F-4D97-AF65-F5344CB8AC3E}">
        <p14:creationId xmlns:p14="http://schemas.microsoft.com/office/powerpoint/2010/main" val="4085549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11</a:t>
            </a:fld>
            <a:endParaRPr lang="en-US" dirty="0">
              <a:solidFill>
                <a:srgbClr val="6E6F73"/>
              </a:solidFill>
            </a:endParaRPr>
          </a:p>
        </p:txBody>
      </p:sp>
    </p:spTree>
    <p:extLst>
      <p:ext uri="{BB962C8B-B14F-4D97-AF65-F5344CB8AC3E}">
        <p14:creationId xmlns:p14="http://schemas.microsoft.com/office/powerpoint/2010/main" val="1835173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12</a:t>
            </a:fld>
            <a:endParaRPr lang="en-US" dirty="0">
              <a:solidFill>
                <a:srgbClr val="6E6F73"/>
              </a:solidFill>
            </a:endParaRPr>
          </a:p>
        </p:txBody>
      </p:sp>
    </p:spTree>
    <p:extLst>
      <p:ext uri="{BB962C8B-B14F-4D97-AF65-F5344CB8AC3E}">
        <p14:creationId xmlns:p14="http://schemas.microsoft.com/office/powerpoint/2010/main" val="581879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2</a:t>
            </a:fld>
            <a:endParaRPr lang="en-US" dirty="0">
              <a:solidFill>
                <a:srgbClr val="6E6F73"/>
              </a:solidFill>
            </a:endParaRPr>
          </a:p>
        </p:txBody>
      </p:sp>
    </p:spTree>
    <p:extLst>
      <p:ext uri="{BB962C8B-B14F-4D97-AF65-F5344CB8AC3E}">
        <p14:creationId xmlns:p14="http://schemas.microsoft.com/office/powerpoint/2010/main" val="1647840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3</a:t>
            </a:fld>
            <a:endParaRPr lang="en-US" dirty="0">
              <a:solidFill>
                <a:srgbClr val="6E6F73"/>
              </a:solidFill>
            </a:endParaRPr>
          </a:p>
        </p:txBody>
      </p:sp>
    </p:spTree>
    <p:extLst>
      <p:ext uri="{BB962C8B-B14F-4D97-AF65-F5344CB8AC3E}">
        <p14:creationId xmlns:p14="http://schemas.microsoft.com/office/powerpoint/2010/main" val="691415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4</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6</a:t>
            </a:fld>
            <a:endParaRPr lang="en-US" dirty="0">
              <a:solidFill>
                <a:srgbClr val="6E6F73"/>
              </a:solidFill>
            </a:endParaRPr>
          </a:p>
        </p:txBody>
      </p:sp>
    </p:spTree>
    <p:extLst>
      <p:ext uri="{BB962C8B-B14F-4D97-AF65-F5344CB8AC3E}">
        <p14:creationId xmlns:p14="http://schemas.microsoft.com/office/powerpoint/2010/main" val="3578700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7</a:t>
            </a:fld>
            <a:endParaRPr lang="en-US" dirty="0">
              <a:solidFill>
                <a:srgbClr val="6E6F73"/>
              </a:solidFill>
            </a:endParaRPr>
          </a:p>
        </p:txBody>
      </p:sp>
    </p:spTree>
    <p:extLst>
      <p:ext uri="{BB962C8B-B14F-4D97-AF65-F5344CB8AC3E}">
        <p14:creationId xmlns:p14="http://schemas.microsoft.com/office/powerpoint/2010/main" val="790688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8</a:t>
            </a:fld>
            <a:endParaRPr lang="en-US" dirty="0">
              <a:solidFill>
                <a:srgbClr val="6E6F73"/>
              </a:solidFill>
            </a:endParaRPr>
          </a:p>
        </p:txBody>
      </p:sp>
    </p:spTree>
    <p:extLst>
      <p:ext uri="{BB962C8B-B14F-4D97-AF65-F5344CB8AC3E}">
        <p14:creationId xmlns:p14="http://schemas.microsoft.com/office/powerpoint/2010/main" val="2259374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9</a:t>
            </a:fld>
            <a:endParaRPr lang="en-US" dirty="0">
              <a:solidFill>
                <a:srgbClr val="6E6F73"/>
              </a:solidFill>
            </a:endParaRPr>
          </a:p>
        </p:txBody>
      </p:sp>
    </p:spTree>
    <p:extLst>
      <p:ext uri="{BB962C8B-B14F-4D97-AF65-F5344CB8AC3E}">
        <p14:creationId xmlns:p14="http://schemas.microsoft.com/office/powerpoint/2010/main" val="1352201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10</a:t>
            </a:fld>
            <a:endParaRPr lang="en-US" dirty="0">
              <a:solidFill>
                <a:srgbClr val="6E6F73"/>
              </a:solidFill>
            </a:endParaRPr>
          </a:p>
        </p:txBody>
      </p:sp>
    </p:spTree>
    <p:extLst>
      <p:ext uri="{BB962C8B-B14F-4D97-AF65-F5344CB8AC3E}">
        <p14:creationId xmlns:p14="http://schemas.microsoft.com/office/powerpoint/2010/main" val="9229834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image" Target="../media/image2.emf"/><Relationship Id="rId2" Type="http://schemas.openxmlformats.org/officeDocument/2006/relationships/tags" Target="../tags/tag7.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Master" Target="../slideMasters/slideMaster1.xml"/><Relationship Id="rId4"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20B4AD4-D276-42F6-830E-EE3504A6BA64}"/>
              </a:ext>
            </a:extLst>
          </p:cNvPr>
          <p:cNvGraphicFramePr>
            <a:graphicFrameLocks noChangeAspect="1"/>
          </p:cNvGraphicFramePr>
          <p:nvPr userDrawn="1">
            <p:custDataLst>
              <p:tags r:id="rId2"/>
            </p:custDataLst>
            <p:extLst>
              <p:ext uri="{D42A27DB-BD31-4B8C-83A1-F6EECF244321}">
                <p14:modId xmlns:p14="http://schemas.microsoft.com/office/powerpoint/2010/main" val="8812199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1392" name="think-cell スライド" r:id="rId6" imgW="395" imgH="396" progId="TCLayout.ActiveDocument.1">
                  <p:embed/>
                </p:oleObj>
              </mc:Choice>
              <mc:Fallback>
                <p:oleObj name="think-cell スライド" r:id="rId6" imgW="395" imgH="396"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7" name="Date Placeholder 56" hidden="1"/>
          <p:cNvSpPr>
            <a:spLocks noGrp="1"/>
          </p:cNvSpPr>
          <p:nvPr>
            <p:ph type="dt" sz="half" idx="14"/>
            <p:custDataLst>
              <p:tags r:id="rId3"/>
            </p:custDataLst>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solidFill>
                <a:prstClr val="white">
                  <a:lumMod val="50000"/>
                </a:prstClr>
              </a:solidFill>
            </a:endParaRPr>
          </a:p>
        </p:txBody>
      </p:sp>
      <p:sp>
        <p:nvSpPr>
          <p:cNvPr id="7" name="Copyright" hidden="1"/>
          <p:cNvSpPr txBox="1"/>
          <p:nvPr userDrawn="1"/>
        </p:nvSpPr>
        <p:spPr>
          <a:xfrm rot="16200000">
            <a:off x="9486902" y="3922497"/>
            <a:ext cx="5133975" cy="96950"/>
          </a:xfrm>
          <a:prstGeom prst="rect">
            <a:avLst/>
          </a:prstGeom>
          <a:noFill/>
        </p:spPr>
        <p:txBody>
          <a:bodyPr wrap="square" lIns="0" tIns="0" rIns="0" bIns="0" rtlCol="0" anchor="t">
            <a:spAutoFit/>
          </a:bodyPr>
          <a:lstStyle/>
          <a:p>
            <a:pPr defTabSz="914377">
              <a:lnSpc>
                <a:spcPct val="90000"/>
              </a:lnSpc>
              <a:spcAft>
                <a:spcPts val="600"/>
              </a:spcAft>
            </a:pPr>
            <a:r>
              <a:rPr lang="en-US" sz="700" dirty="0">
                <a:solidFill>
                  <a:prstClr val="white">
                    <a:lumMod val="50000"/>
                  </a:prstClr>
                </a:solidFill>
                <a:sym typeface="Trebuchet MS" panose="020B0603020202020204" pitchFamily="34" charset="0"/>
              </a:rPr>
              <a:t>Copyright © 2018 by The Boston Consulting Group, Inc. All rights reserved.</a:t>
            </a:r>
          </a:p>
        </p:txBody>
      </p:sp>
      <p:sp>
        <p:nvSpPr>
          <p:cNvPr id="8" name="Title 7" hidden="1"/>
          <p:cNvSpPr>
            <a:spLocks noGrp="1"/>
          </p:cNvSpPr>
          <p:nvPr>
            <p:ph type="title" hasCustomPrompt="1"/>
            <p:custDataLst>
              <p:tags r:id="rId4"/>
            </p:custDataLst>
          </p:nvPr>
        </p:nvSpPr>
        <p:spPr>
          <a:xfrm>
            <a:off x="630001" y="622802"/>
            <a:ext cx="10933351" cy="332399"/>
          </a:xfrm>
        </p:spPr>
        <p:txBody>
          <a:bodyPr vert="horz"/>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7332632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 Blank">
    <p:bg>
      <p:bgPr>
        <a:solidFill>
          <a:schemeClr val="bg1"/>
        </a:solidFill>
        <a:effectLst/>
      </p:bgPr>
    </p:bg>
    <p:spTree>
      <p:nvGrpSpPr>
        <p:cNvPr id="1" name=""/>
        <p:cNvGrpSpPr/>
        <p:nvPr/>
      </p:nvGrpSpPr>
      <p:grpSpPr>
        <a:xfrm>
          <a:off x="0" y="0"/>
          <a:ext cx="0" cy="0"/>
          <a:chOff x="0" y="0"/>
          <a:chExt cx="0" cy="0"/>
        </a:xfrm>
      </p:grpSpPr>
      <p:sp>
        <p:nvSpPr>
          <p:cNvPr id="7" name="Date Placeholder 6" hidden="1"/>
          <p:cNvSpPr>
            <a:spLocks noGrp="1"/>
          </p:cNvSpPr>
          <p:nvPr>
            <p:ph type="dt" sz="half" idx="10"/>
            <p:custDataLst>
              <p:tags r:id="rId1"/>
            </p:custDataLst>
          </p:nvPr>
        </p:nvSpPr>
        <p:spPr/>
        <p:txBody>
          <a:bodyPr/>
          <a:lstStyle>
            <a:lvl1pPr>
              <a:defRPr>
                <a:latin typeface="+mn-lt"/>
                <a:sym typeface="Trebuchet MS" panose="020B0603020202020204" pitchFamily="34" charset="0"/>
              </a:defRPr>
            </a:lvl1pPr>
          </a:lstStyle>
          <a:p>
            <a:endParaRPr lang="en-US" dirty="0">
              <a:solidFill>
                <a:prstClr val="white">
                  <a:lumMod val="50000"/>
                </a:prstClr>
              </a:solidFill>
            </a:endParaRPr>
          </a:p>
        </p:txBody>
      </p:sp>
    </p:spTree>
    <p:extLst>
      <p:ext uri="{BB962C8B-B14F-4D97-AF65-F5344CB8AC3E}">
        <p14:creationId xmlns:p14="http://schemas.microsoft.com/office/powerpoint/2010/main" val="39142411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ags" Target="../tags/tag5.xml"/><Relationship Id="rId3" Type="http://schemas.openxmlformats.org/officeDocument/2006/relationships/theme" Target="../theme/theme1.xml"/><Relationship Id="rId7" Type="http://schemas.openxmlformats.org/officeDocument/2006/relationships/tags" Target="../tags/tag4.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11" Type="http://schemas.openxmlformats.org/officeDocument/2006/relationships/image" Target="../media/image1.emf"/><Relationship Id="rId5" Type="http://schemas.openxmlformats.org/officeDocument/2006/relationships/tags" Target="../tags/tag2.xml"/><Relationship Id="rId10" Type="http://schemas.openxmlformats.org/officeDocument/2006/relationships/oleObject" Target="../embeddings/oleObject1.bin"/><Relationship Id="rId4" Type="http://schemas.openxmlformats.org/officeDocument/2006/relationships/vmlDrawing" Target="../drawings/vmlDrawing1.vml"/><Relationship Id="rId9"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5"/>
            </p:custDataLst>
            <p:extLst>
              <p:ext uri="{D42A27DB-BD31-4B8C-83A1-F6EECF244321}">
                <p14:modId xmlns:p14="http://schemas.microsoft.com/office/powerpoint/2010/main" val="475685615"/>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1356648" name="think-cell スライド" r:id="rId10" imgW="270" imgH="270" progId="TCLayout.ActiveDocument.1">
                  <p:embed/>
                </p:oleObj>
              </mc:Choice>
              <mc:Fallback>
                <p:oleObj name="think-cell スライド" r:id="rId10" imgW="270" imgH="270" progId="TCLayout.ActiveDocument.1">
                  <p:embed/>
                  <p:pic>
                    <p:nvPicPr>
                      <p:cNvPr id="0" name=""/>
                      <p:cNvPicPr/>
                      <p:nvPr/>
                    </p:nvPicPr>
                    <p:blipFill>
                      <a:blip r:embed="rId11"/>
                      <a:stretch>
                        <a:fillRect/>
                      </a:stretch>
                    </p:blipFill>
                    <p:spPr>
                      <a:xfrm>
                        <a:off x="1589" y="1589"/>
                        <a:ext cx="1587" cy="1587"/>
                      </a:xfrm>
                      <a:prstGeom prst="rect">
                        <a:avLst/>
                      </a:prstGeom>
                    </p:spPr>
                  </p:pic>
                </p:oleObj>
              </mc:Fallback>
            </mc:AlternateContent>
          </a:graphicData>
        </a:graphic>
      </p:graphicFrame>
      <p:sp>
        <p:nvSpPr>
          <p:cNvPr id="3" name="Rectangle 2" hidden="1"/>
          <p:cNvSpPr/>
          <p:nvPr userDrawn="1">
            <p:custDataLst>
              <p:tags r:id="rId6"/>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90000"/>
              </a:lnSpc>
              <a:spcBef>
                <a:spcPct val="0"/>
              </a:spcBef>
              <a:spcAft>
                <a:spcPct val="0"/>
              </a:spcAft>
            </a:pPr>
            <a:endParaRPr kumimoji="1" lang="en-US" sz="2400" b="0" i="0" baseline="0" dirty="0" err="1">
              <a:solidFill>
                <a:srgbClr val="FFFFFF"/>
              </a:solidFill>
              <a:latin typeface="Trebuchet MS" panose="020B0603020202020204" pitchFamily="34" charset="0"/>
              <a:ea typeface="+mj-ea"/>
              <a:cs typeface="+mj-cs"/>
              <a:sym typeface="Trebuchet MS" panose="020B0603020202020204" pitchFamily="34" charset="0"/>
            </a:endParaRPr>
          </a:p>
        </p:txBody>
      </p:sp>
      <p:sp>
        <p:nvSpPr>
          <p:cNvPr id="11" name="Date Placeholder 3" hidden="1"/>
          <p:cNvSpPr>
            <a:spLocks noGrp="1"/>
          </p:cNvSpPr>
          <p:nvPr>
            <p:ph type="dt" sz="half" idx="2"/>
            <p:custDataLst>
              <p:tags r:id="rId7"/>
            </p:custDataLst>
          </p:nvPr>
        </p:nvSpPr>
        <p:spPr>
          <a:xfrm>
            <a:off x="9677401"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pPr defTabSz="914377"/>
            <a:endParaRPr lang="en-US" dirty="0">
              <a:solidFill>
                <a:prstClr val="white">
                  <a:lumMod val="50000"/>
                </a:prstClr>
              </a:solidFill>
            </a:endParaRPr>
          </a:p>
        </p:txBody>
      </p:sp>
      <p:sp>
        <p:nvSpPr>
          <p:cNvPr id="9" name="Title Placeholder 1" hidden="1"/>
          <p:cNvSpPr>
            <a:spLocks noGrp="1"/>
          </p:cNvSpPr>
          <p:nvPr>
            <p:ph type="title"/>
            <p:custDataLst>
              <p:tags r:id="rId8"/>
            </p:custDataLst>
          </p:nvPr>
        </p:nvSpPr>
        <p:spPr>
          <a:xfrm>
            <a:off x="630001" y="622802"/>
            <a:ext cx="10933351" cy="332399"/>
          </a:xfrm>
          <a:prstGeom prst="rect">
            <a:avLst/>
          </a:prstGeom>
        </p:spPr>
        <p:txBody>
          <a:bodyPr vert="horz" wrap="square" lIns="0" tIns="0" rIns="0" bIns="0" rtlCol="0" anchor="t">
            <a:spAutoFit/>
          </a:bodyPr>
          <a:lstStyle/>
          <a:p>
            <a:r>
              <a:rPr lang="en-US" dirty="0"/>
              <a:t>Click to add title</a:t>
            </a:r>
          </a:p>
        </p:txBody>
      </p:sp>
      <p:sp>
        <p:nvSpPr>
          <p:cNvPr id="4" name="Text Placeholder 3" hidden="1"/>
          <p:cNvSpPr>
            <a:spLocks noGrp="1"/>
          </p:cNvSpPr>
          <p:nvPr>
            <p:ph type="body" idx="1"/>
            <p:custDataLst>
              <p:tags r:id="rId9"/>
            </p:custDataLst>
          </p:nvPr>
        </p:nvSpPr>
        <p:spPr>
          <a:xfrm>
            <a:off x="630001" y="1825625"/>
            <a:ext cx="10933351" cy="4351339"/>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p:txBody>
      </p:sp>
      <p:sp>
        <p:nvSpPr>
          <p:cNvPr id="6" name="TextBox 5"/>
          <p:cNvSpPr txBox="1"/>
          <p:nvPr userDrawn="1"/>
        </p:nvSpPr>
        <p:spPr>
          <a:xfrm>
            <a:off x="11055351" y="6353804"/>
            <a:ext cx="508000" cy="205121"/>
          </a:xfrm>
          <a:prstGeom prst="rect">
            <a:avLst/>
          </a:prstGeom>
          <a:noFill/>
        </p:spPr>
        <p:txBody>
          <a:bodyPr wrap="square" lIns="0" tIns="0" rIns="0" bIns="0" rtlCol="0" anchor="b">
            <a:spAutoFit/>
          </a:bodyPr>
          <a:lstStyle/>
          <a:p>
            <a:pPr algn="r">
              <a:defRPr/>
            </a:pPr>
            <a:fld id="{DFCF27A5-1A5B-48D3-A060-2758FFBB1ADD}" type="slidenum">
              <a:rPr lang="en-US" sz="1333" smtClean="0">
                <a:solidFill>
                  <a:prstClr val="white">
                    <a:lumMod val="50000"/>
                  </a:prstClr>
                </a:solidFill>
                <a:sym typeface="Trebuchet MS" panose="020B0603020202020204" pitchFamily="34" charset="0"/>
              </a:rPr>
              <a:pPr algn="r">
                <a:defRPr/>
              </a:pPr>
              <a:t>‹#›</a:t>
            </a:fld>
            <a:endParaRPr lang="en-US" sz="1333" dirty="0">
              <a:solidFill>
                <a:prstClr val="white">
                  <a:lumMod val="50000"/>
                </a:prstClr>
              </a:solidFill>
              <a:sym typeface="Trebuchet MS" panose="020B0603020202020204" pitchFamily="34" charset="0"/>
            </a:endParaRPr>
          </a:p>
        </p:txBody>
      </p:sp>
    </p:spTree>
    <p:extLst>
      <p:ext uri="{BB962C8B-B14F-4D97-AF65-F5344CB8AC3E}">
        <p14:creationId xmlns:p14="http://schemas.microsoft.com/office/powerpoint/2010/main" val="3323967682"/>
      </p:ext>
    </p:extLst>
  </p:cSld>
  <p:clrMap bg1="lt1" tx1="dk1" bg2="lt2" tx2="dk2" accent1="accent1" accent2="accent2" accent3="accent3" accent4="accent4" accent5="accent5" accent6="accent6" hlink="hlink" folHlink="folHlink"/>
  <p:sldLayoutIdLst>
    <p:sldLayoutId id="2147485174" r:id="rId1"/>
    <p:sldLayoutId id="2147485175" r:id="rId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377" rtl="0" eaLnBrk="1" latinLnBrk="0" hangingPunct="1">
        <a:lnSpc>
          <a:spcPct val="90000"/>
        </a:lnSpc>
        <a:spcBef>
          <a:spcPct val="0"/>
        </a:spcBef>
        <a:buNone/>
        <a:defRPr kumimoji="1"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377" rtl="0" eaLnBrk="1" latinLnBrk="0" hangingPunct="1">
        <a:lnSpc>
          <a:spcPct val="110000"/>
        </a:lnSpc>
        <a:spcBef>
          <a:spcPts val="600"/>
        </a:spcBef>
        <a:spcAft>
          <a:spcPts val="300"/>
        </a:spcAft>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393" indent="-172796" algn="l" defTabSz="914377" rtl="0" eaLnBrk="1" latinLnBrk="0" hangingPunct="1">
        <a:lnSpc>
          <a:spcPct val="90000"/>
        </a:lnSpc>
        <a:spcBef>
          <a:spcPts val="0"/>
        </a:spcBef>
        <a:spcAft>
          <a:spcPts val="300"/>
        </a:spcAft>
        <a:buClr>
          <a:schemeClr val="tx2"/>
        </a:buClr>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187" indent="-165596" algn="l" defTabSz="914377" rtl="0" eaLnBrk="1" latinLnBrk="0" hangingPunct="1">
        <a:lnSpc>
          <a:spcPct val="90000"/>
        </a:lnSpc>
        <a:spcBef>
          <a:spcPts val="0"/>
        </a:spcBef>
        <a:spcAft>
          <a:spcPts val="300"/>
        </a:spcAft>
        <a:buClr>
          <a:schemeClr val="tx2"/>
        </a:buClr>
        <a:buFont typeface="Trebuchet MS" panose="020B0603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377" rtl="0" eaLnBrk="1" latinLnBrk="0" hangingPunct="1">
        <a:lnSpc>
          <a:spcPct val="110000"/>
        </a:lnSpc>
        <a:spcBef>
          <a:spcPts val="300"/>
        </a:spcBef>
        <a:spcAft>
          <a:spcPts val="300"/>
        </a:spcAft>
        <a:buClr>
          <a:schemeClr val="tx2"/>
        </a:buClr>
        <a:buFont typeface="Arial" panose="020B0604020202020204" pitchFamily="34" charset="0"/>
        <a:buChar char="​"/>
        <a:defRPr kumimoji="1"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377" rtl="0" eaLnBrk="1" latinLnBrk="0" hangingPunct="1">
        <a:lnSpc>
          <a:spcPct val="100000"/>
        </a:lnSpc>
        <a:spcBef>
          <a:spcPts val="0"/>
        </a:spcBef>
        <a:spcAft>
          <a:spcPts val="300"/>
        </a:spcAft>
        <a:buClrTx/>
        <a:buFont typeface="Arial" panose="020B0604020202020204" pitchFamily="34" charset="0"/>
        <a:buChar char="​"/>
        <a:defRPr kumimoji="1"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68" indent="-152396" algn="l" defTabSz="914377" rtl="0" eaLnBrk="1" latinLnBrk="0" hangingPunct="1">
        <a:lnSpc>
          <a:spcPct val="90000"/>
        </a:lnSpc>
        <a:spcBef>
          <a:spcPts val="0"/>
        </a:spcBef>
        <a:spcAft>
          <a:spcPts val="600"/>
        </a:spcAft>
        <a:buClr>
          <a:schemeClr val="tx2"/>
        </a:buClr>
        <a:buFont typeface="Arial" panose="020B0604020202020204" pitchFamily="34" charset="0"/>
        <a:buChar char="•"/>
        <a:defRPr kumimoji="1" lang="en-US" sz="1600"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6pPr>
      <a:lvl7pPr marL="0" indent="0" algn="l" defTabSz="914377" rtl="0" eaLnBrk="1" latinLnBrk="0" hangingPunct="1">
        <a:lnSpc>
          <a:spcPct val="90000"/>
        </a:lnSpc>
        <a:spcBef>
          <a:spcPts val="900"/>
        </a:spcBef>
        <a:spcAft>
          <a:spcPts val="900"/>
        </a:spcAft>
        <a:buFont typeface="Arial" panose="020B0604020202020204" pitchFamily="34" charset="0"/>
        <a:buChar char="​"/>
        <a:defRPr kumimoji="1" lang="en-US" sz="1600" kern="1200" baseline="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7pPr>
      <a:lvl8pPr marL="0" indent="0" algn="l" defTabSz="914377" rtl="0" eaLnBrk="1" latinLnBrk="0" hangingPunct="1">
        <a:lnSpc>
          <a:spcPct val="90000"/>
        </a:lnSpc>
        <a:spcBef>
          <a:spcPts val="900"/>
        </a:spcBef>
        <a:spcAft>
          <a:spcPts val="0"/>
        </a:spcAft>
        <a:buFont typeface="Arial" panose="020B0604020202020204" pitchFamily="34" charset="0"/>
        <a:buChar char="​"/>
        <a:defRPr kumimoji="1" lang="en-US" sz="1600" kern="1200" baseline="0" smtClean="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8pPr>
      <a:lvl9pPr marL="0" indent="0" algn="l" defTabSz="914377" rtl="0" eaLnBrk="1" latinLnBrk="0" hangingPunct="1">
        <a:lnSpc>
          <a:spcPct val="100000"/>
        </a:lnSpc>
        <a:spcBef>
          <a:spcPts val="0"/>
        </a:spcBef>
        <a:spcAft>
          <a:spcPts val="900"/>
        </a:spcAft>
        <a:buFont typeface="Arial" panose="020B0604020202020204" pitchFamily="34" charset="0"/>
        <a:buChar char="​"/>
        <a:defRPr kumimoji="1" lang="en-US" sz="1600" kern="1200" baseline="0" dirty="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3.bin"/></Relationships>
</file>

<file path=ppt/slides/_rels/slide10.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5.emf"/><Relationship Id="rId2" Type="http://schemas.openxmlformats.org/officeDocument/2006/relationships/tags" Target="../tags/tag26.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notesSlide" Target="../notesSlides/notesSlide8.xml"/><Relationship Id="rId4"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image" Target="../media/image5.emf"/><Relationship Id="rId2" Type="http://schemas.openxmlformats.org/officeDocument/2006/relationships/tags" Target="../tags/tag28.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notesSlide" Target="../notesSlides/notesSlide9.xml"/><Relationship Id="rId4"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image" Target="../media/image5.emf"/><Relationship Id="rId2" Type="http://schemas.openxmlformats.org/officeDocument/2006/relationships/tags" Target="../tags/tag30.xml"/><Relationship Id="rId1" Type="http://schemas.openxmlformats.org/officeDocument/2006/relationships/vmlDrawing" Target="../drawings/vmlDrawing13.vml"/><Relationship Id="rId6" Type="http://schemas.openxmlformats.org/officeDocument/2006/relationships/oleObject" Target="../embeddings/oleObject13.bin"/><Relationship Id="rId5" Type="http://schemas.openxmlformats.org/officeDocument/2006/relationships/notesSlide" Target="../notesSlides/notesSlide10.xml"/><Relationship Id="rId4"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image" Target="../media/image5.emf"/><Relationship Id="rId2" Type="http://schemas.openxmlformats.org/officeDocument/2006/relationships/tags" Target="../tags/tag32.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notesSlide" Target="../notesSlides/notesSlide1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5.emf"/><Relationship Id="rId2" Type="http://schemas.openxmlformats.org/officeDocument/2006/relationships/tags" Target="../tags/tag12.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5.emf"/><Relationship Id="rId2" Type="http://schemas.openxmlformats.org/officeDocument/2006/relationships/tags" Target="../tags/tag14.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2.xml"/><Relationship Id="rId4"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5.emf"/><Relationship Id="rId2" Type="http://schemas.openxmlformats.org/officeDocument/2006/relationships/tags" Target="../tags/tag16.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notesSlide" Target="../notesSlides/notesSlide3.xml"/><Relationship Id="rId4"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image" Target="../media/image5.emf"/><Relationship Id="rId2" Type="http://schemas.openxmlformats.org/officeDocument/2006/relationships/tags" Target="../tags/tag18.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notesSlide" Target="../notesSlides/notesSlide4.xml"/><Relationship Id="rId4"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5.emf"/><Relationship Id="rId2" Type="http://schemas.openxmlformats.org/officeDocument/2006/relationships/tags" Target="../tags/tag20.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notesSlide" Target="../notesSlides/notesSlide5.xml"/><Relationship Id="rId4"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5.emf"/><Relationship Id="rId2" Type="http://schemas.openxmlformats.org/officeDocument/2006/relationships/tags" Target="../tags/tag22.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notesSlide" Target="../notesSlides/notesSlide6.xml"/><Relationship Id="rId4"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image" Target="../media/image5.emf"/><Relationship Id="rId2" Type="http://schemas.openxmlformats.org/officeDocument/2006/relationships/tags" Target="../tags/tag24.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notesSlide" Target="../notesSlides/notesSlide7.xml"/><Relationship Id="rId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1755267" name="think-cell スライド" r:id="rId4" imgW="270" imgH="270" progId="TCLayout.ActiveDocument.1">
                  <p:embed/>
                </p:oleObj>
              </mc:Choice>
              <mc:Fallback>
                <p:oleObj name="think-cell スライド" r:id="rId4" imgW="270" imgH="270" progId="TCLayout.ActiveDocument.1">
                  <p:embed/>
                  <p:pic>
                    <p:nvPicPr>
                      <p:cNvPr id="5" name="Object 4" hidden="1"/>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3" name="Title 1"/>
          <p:cNvSpPr txBox="1">
            <a:spLocks/>
          </p:cNvSpPr>
          <p:nvPr/>
        </p:nvSpPr>
        <p:spPr>
          <a:xfrm>
            <a:off x="526419" y="3045971"/>
            <a:ext cx="8424292" cy="1905172"/>
          </a:xfrm>
          <a:prstGeom prst="rect">
            <a:avLst/>
          </a:prstGeom>
        </p:spPr>
        <p:txBody>
          <a:bodyPr lIns="90000">
            <a:noAutofit/>
          </a:bodyPr>
          <a:lstStyle>
            <a:lvl1pPr algn="l" defTabSz="685800" rtl="0" eaLnBrk="1" latinLnBrk="0" hangingPunct="1">
              <a:lnSpc>
                <a:spcPct val="90000"/>
              </a:lnSpc>
              <a:spcBef>
                <a:spcPct val="0"/>
              </a:spcBef>
              <a:buNone/>
              <a:defRPr kumimoji="1" sz="1800" kern="1200">
                <a:solidFill>
                  <a:schemeClr val="tx2"/>
                </a:solidFill>
                <a:latin typeface="+mj-lt"/>
                <a:ea typeface="+mj-ea"/>
                <a:cs typeface="+mj-cs"/>
                <a:sym typeface="Trebuchet MS" panose="020B0603020202020204" pitchFamily="34" charset="0"/>
              </a:defRPr>
            </a:lvl1pPr>
          </a:lstStyle>
          <a:p>
            <a:r>
              <a:rPr lang="ja-JP" altLang="en-US" sz="4267" dirty="0">
                <a:solidFill>
                  <a:srgbClr val="0070C0"/>
                </a:solidFill>
                <a:latin typeface="Meiryo UI" panose="020B0604030504040204" pitchFamily="50" charset="-128"/>
                <a:ea typeface="Meiryo UI" panose="020B0604030504040204" pitchFamily="50" charset="-128"/>
              </a:rPr>
              <a:t>事業名</a:t>
            </a:r>
            <a:endParaRPr lang="en-US" sz="4267" dirty="0">
              <a:solidFill>
                <a:srgbClr val="0070C0"/>
              </a:solidFill>
              <a:latin typeface="Meiryo UI" panose="020B0604030504040204" pitchFamily="50" charset="-128"/>
              <a:ea typeface="Meiryo UI" panose="020B0604030504040204" pitchFamily="50" charset="-128"/>
            </a:endParaRPr>
          </a:p>
        </p:txBody>
      </p:sp>
      <p:sp>
        <p:nvSpPr>
          <p:cNvPr id="4" name="Subtitle 2"/>
          <p:cNvSpPr txBox="1">
            <a:spLocks/>
          </p:cNvSpPr>
          <p:nvPr/>
        </p:nvSpPr>
        <p:spPr>
          <a:xfrm>
            <a:off x="526419" y="5168605"/>
            <a:ext cx="6868800" cy="436195"/>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2133" dirty="0">
                <a:solidFill>
                  <a:srgbClr val="0070C0"/>
                </a:solidFill>
                <a:latin typeface="Meiryo UI" panose="020B0604030504040204" pitchFamily="50" charset="-128"/>
                <a:ea typeface="Meiryo UI" panose="020B0604030504040204" pitchFamily="50" charset="-128"/>
              </a:rPr>
              <a:t>事業者名</a:t>
            </a:r>
          </a:p>
        </p:txBody>
      </p:sp>
      <p:sp>
        <p:nvSpPr>
          <p:cNvPr id="6" name="Text Placeholder 3"/>
          <p:cNvSpPr txBox="1">
            <a:spLocks/>
          </p:cNvSpPr>
          <p:nvPr/>
        </p:nvSpPr>
        <p:spPr>
          <a:xfrm>
            <a:off x="526419" y="5984819"/>
            <a:ext cx="6868800" cy="327148"/>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1400" dirty="0">
                <a:solidFill>
                  <a:srgbClr val="575757"/>
                </a:solidFill>
                <a:latin typeface="Meiryo UI" panose="020B0604030504040204" pitchFamily="50" charset="-128"/>
                <a:ea typeface="Meiryo UI" panose="020B0604030504040204" pitchFamily="50" charset="-128"/>
              </a:rPr>
              <a:t>提案書作成日</a:t>
            </a:r>
            <a:endParaRPr sz="1400" dirty="0">
              <a:solidFill>
                <a:srgbClr val="575757"/>
              </a:solidFill>
              <a:latin typeface="Meiryo UI" panose="020B0604030504040204" pitchFamily="50" charset="-128"/>
              <a:ea typeface="Meiryo UI" panose="020B0604030504040204" pitchFamily="50" charset="-128"/>
            </a:endParaRPr>
          </a:p>
        </p:txBody>
      </p:sp>
      <p:sp>
        <p:nvSpPr>
          <p:cNvPr id="7" name="object 4">
            <a:extLst>
              <a:ext uri="{FF2B5EF4-FFF2-40B4-BE49-F238E27FC236}">
                <a16:creationId xmlns:a16="http://schemas.microsoft.com/office/drawing/2014/main" id="{AA7D24DB-EB24-4470-810B-113EB110A2DF}"/>
              </a:ext>
            </a:extLst>
          </p:cNvPr>
          <p:cNvSpPr/>
          <p:nvPr/>
        </p:nvSpPr>
        <p:spPr>
          <a:xfrm>
            <a:off x="9084529" y="398701"/>
            <a:ext cx="2706971" cy="1496536"/>
          </a:xfrm>
          <a:prstGeom prst="rect">
            <a:avLst/>
          </a:prstGeom>
          <a:blipFill>
            <a:blip r:embed="rId6" cstate="print"/>
            <a:stretch>
              <a:fillRect/>
            </a:stretch>
          </a:blipFill>
        </p:spPr>
        <p:txBody>
          <a:bodyPr wrap="square" lIns="0" tIns="0" rIns="0" bIns="0" rtlCol="0"/>
          <a:lstStyle/>
          <a:p>
            <a:pPr defTabSz="1038925"/>
            <a:endParaRPr sz="1661" dirty="0">
              <a:solidFill>
                <a:srgbClr val="575757"/>
              </a:solidFill>
              <a:latin typeface="メイリオ" panose="020B0604030504040204" pitchFamily="50" charset="-128"/>
              <a:ea typeface="メイリオ" panose="020B0604030504040204" pitchFamily="50" charset="-128"/>
            </a:endParaRPr>
          </a:p>
        </p:txBody>
      </p:sp>
      <p:sp>
        <p:nvSpPr>
          <p:cNvPr id="8" name="Subtitle 2">
            <a:extLst>
              <a:ext uri="{FF2B5EF4-FFF2-40B4-BE49-F238E27FC236}">
                <a16:creationId xmlns:a16="http://schemas.microsoft.com/office/drawing/2014/main" id="{45C82713-AF57-44D1-A4D1-4645950CFBE3}"/>
              </a:ext>
            </a:extLst>
          </p:cNvPr>
          <p:cNvSpPr txBox="1">
            <a:spLocks/>
          </p:cNvSpPr>
          <p:nvPr/>
        </p:nvSpPr>
        <p:spPr>
          <a:xfrm>
            <a:off x="526417" y="872977"/>
            <a:ext cx="8201365" cy="778546"/>
          </a:xfrm>
          <a:prstGeom prst="rect">
            <a:avLst/>
          </a:prstGeom>
          <a:ln w="9525" cap="flat" cmpd="sng" algn="ctr">
            <a:solidFill>
              <a:srgbClr val="9A9A9A"/>
            </a:solidFill>
            <a:prstDash val="solid"/>
            <a:round/>
            <a:headEnd type="none" w="med" len="med"/>
            <a:tailEnd type="none" w="med" len="med"/>
          </a:ln>
        </p:spPr>
        <p:txBody>
          <a:bodyPr wrap="square" lIns="90000">
            <a:spAutoFit/>
          </a:bodyPr>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spcBef>
                <a:spcPts val="0"/>
              </a:spcBef>
              <a:spcAft>
                <a:spcPts val="0"/>
              </a:spcAft>
              <a:buNone/>
            </a:pPr>
            <a:r>
              <a:rPr lang="ja-JP" altLang="en-US" sz="2133" dirty="0">
                <a:solidFill>
                  <a:srgbClr val="0070C0"/>
                </a:solidFill>
                <a:latin typeface="Meiryo UI" panose="020B0604030504040204" pitchFamily="50" charset="-128"/>
                <a:ea typeface="Meiryo UI" panose="020B0604030504040204" pitchFamily="50" charset="-128"/>
              </a:rPr>
              <a:t>公募テーマ：</a:t>
            </a:r>
            <a:endParaRPr lang="en-US" altLang="ja-JP" sz="2133" dirty="0">
              <a:solidFill>
                <a:srgbClr val="0070C0"/>
              </a:solidFill>
              <a:latin typeface="Meiryo UI" panose="020B0604030504040204" pitchFamily="50" charset="-128"/>
              <a:ea typeface="Meiryo UI" panose="020B0604030504040204" pitchFamily="50" charset="-128"/>
            </a:endParaRPr>
          </a:p>
          <a:p>
            <a:pPr>
              <a:spcBef>
                <a:spcPts val="0"/>
              </a:spcBef>
              <a:spcAft>
                <a:spcPts val="0"/>
              </a:spcAft>
              <a:buNone/>
            </a:pPr>
            <a:r>
              <a:rPr lang="en-US" altLang="ja-JP" sz="2133" dirty="0">
                <a:solidFill>
                  <a:srgbClr val="0070C0"/>
                </a:solidFill>
                <a:latin typeface="Meiryo UI" panose="020B0604030504040204" pitchFamily="50" charset="-128"/>
                <a:ea typeface="Meiryo UI" panose="020B0604030504040204" pitchFamily="50" charset="-128"/>
              </a:rPr>
              <a:t>B</a:t>
            </a:r>
            <a:r>
              <a:rPr lang="ja-JP" altLang="en-US" sz="2133" dirty="0">
                <a:solidFill>
                  <a:srgbClr val="0070C0"/>
                </a:solidFill>
                <a:latin typeface="Meiryo UI" panose="020B0604030504040204" pitchFamily="50" charset="-128"/>
                <a:ea typeface="Meiryo UI" panose="020B0604030504040204" pitchFamily="50" charset="-128"/>
              </a:rPr>
              <a:t>：「地域</a:t>
            </a:r>
            <a:r>
              <a:rPr lang="en-US" altLang="ja-JP" sz="2133" dirty="0">
                <a:solidFill>
                  <a:srgbClr val="0070C0"/>
                </a:solidFill>
                <a:latin typeface="Meiryo UI" panose="020B0604030504040204" pitchFamily="50" charset="-128"/>
                <a:ea typeface="Meiryo UI" panose="020B0604030504040204" pitchFamily="50" charset="-128"/>
              </a:rPr>
              <a:t>×</a:t>
            </a:r>
            <a:r>
              <a:rPr lang="ja-JP" altLang="en-US" sz="2133" dirty="0">
                <a:solidFill>
                  <a:srgbClr val="0070C0"/>
                </a:solidFill>
                <a:latin typeface="Meiryo UI" panose="020B0604030504040204" pitchFamily="50" charset="-128"/>
                <a:ea typeface="Meiryo UI" panose="020B0604030504040204" pitchFamily="50" charset="-128"/>
              </a:rPr>
              <a:t>スポーツクラブ産業研究会」第</a:t>
            </a:r>
            <a:r>
              <a:rPr lang="en-US" altLang="ja-JP" sz="2133" dirty="0">
                <a:solidFill>
                  <a:srgbClr val="0070C0"/>
                </a:solidFill>
                <a:latin typeface="Meiryo UI" panose="020B0604030504040204" pitchFamily="50" charset="-128"/>
                <a:ea typeface="Meiryo UI" panose="020B0604030504040204" pitchFamily="50" charset="-128"/>
              </a:rPr>
              <a:t>1</a:t>
            </a:r>
            <a:r>
              <a:rPr lang="ja-JP" altLang="en-US" sz="2133" dirty="0">
                <a:solidFill>
                  <a:srgbClr val="0070C0"/>
                </a:solidFill>
                <a:latin typeface="Meiryo UI" panose="020B0604030504040204" pitchFamily="50" charset="-128"/>
                <a:ea typeface="Meiryo UI" panose="020B0604030504040204" pitchFamily="50" charset="-128"/>
              </a:rPr>
              <a:t>次提言の実現に関するテーマ</a:t>
            </a:r>
          </a:p>
        </p:txBody>
      </p:sp>
      <p:sp>
        <p:nvSpPr>
          <p:cNvPr id="9" name="Rectangle 8">
            <a:extLst>
              <a:ext uri="{FF2B5EF4-FFF2-40B4-BE49-F238E27FC236}">
                <a16:creationId xmlns:a16="http://schemas.microsoft.com/office/drawing/2014/main" id="{6FF42735-FEF2-42E6-93AC-5904F5435416}"/>
              </a:ext>
            </a:extLst>
          </p:cNvPr>
          <p:cNvSpPr/>
          <p:nvPr/>
        </p:nvSpPr>
        <p:spPr>
          <a:xfrm>
            <a:off x="8727783" y="2248399"/>
            <a:ext cx="3066473" cy="271436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本テンプレートはあくまで提案書作成の参考です。大枠の流れ（目次など）を守って頂ければ、詳細な構成・デザインは、ご提案ごとに自由に変えて頂いて構いません。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複数の事業を提案する場合は、それぞれの事業でファイルを分けてください。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当該提案書は</a:t>
            </a:r>
            <a:r>
              <a:rPr kumimoji="1" lang="en-US" altLang="ja-JP" sz="1200" dirty="0">
                <a:solidFill>
                  <a:srgbClr val="FFFFFF"/>
                </a:solidFill>
                <a:latin typeface="Meiryo UI" panose="020B0604030504040204" pitchFamily="50" charset="-128"/>
                <a:ea typeface="Meiryo UI" panose="020B0604030504040204" pitchFamily="50" charset="-128"/>
              </a:rPr>
              <a:t>Power</a:t>
            </a:r>
            <a:r>
              <a:rPr kumimoji="1" lang="ja-JP" altLang="en-US" sz="1200" dirty="0">
                <a:solidFill>
                  <a:srgbClr val="FFFFFF"/>
                </a:solidFill>
                <a:latin typeface="Meiryo UI" panose="020B0604030504040204" pitchFamily="50" charset="-128"/>
                <a:ea typeface="Meiryo UI" panose="020B0604030504040204" pitchFamily="50" charset="-128"/>
              </a:rPr>
              <a:t> </a:t>
            </a:r>
            <a:r>
              <a:rPr kumimoji="1" lang="en-US" altLang="ja-JP" sz="1200" dirty="0">
                <a:solidFill>
                  <a:srgbClr val="FFFFFF"/>
                </a:solidFill>
                <a:latin typeface="Meiryo UI" panose="020B0604030504040204" pitchFamily="50" charset="-128"/>
                <a:ea typeface="Meiryo UI" panose="020B0604030504040204" pitchFamily="50" charset="-128"/>
              </a:rPr>
              <a:t>Point</a:t>
            </a:r>
            <a:r>
              <a:rPr kumimoji="1" lang="ja-JP" altLang="en-US" sz="1200" dirty="0">
                <a:solidFill>
                  <a:srgbClr val="FFFFFF"/>
                </a:solidFill>
                <a:latin typeface="Meiryo UI" panose="020B0604030504040204" pitchFamily="50" charset="-128"/>
                <a:ea typeface="Meiryo UI" panose="020B0604030504040204" pitchFamily="50" charset="-128"/>
              </a:rPr>
              <a:t>版と</a:t>
            </a:r>
            <a:r>
              <a:rPr kumimoji="1" lang="en-US" altLang="ja-JP" sz="1200" dirty="0">
                <a:solidFill>
                  <a:srgbClr val="FFFFFF"/>
                </a:solidFill>
                <a:latin typeface="Meiryo UI" panose="020B0604030504040204" pitchFamily="50" charset="-128"/>
                <a:ea typeface="Meiryo UI" panose="020B0604030504040204" pitchFamily="50" charset="-128"/>
              </a:rPr>
              <a:t>PDF</a:t>
            </a:r>
            <a:r>
              <a:rPr kumimoji="1" lang="ja-JP" altLang="en-US" sz="1200" dirty="0">
                <a:solidFill>
                  <a:srgbClr val="FFFFFF"/>
                </a:solidFill>
                <a:latin typeface="Meiryo UI" panose="020B0604030504040204" pitchFamily="50" charset="-128"/>
                <a:ea typeface="Meiryo UI" panose="020B0604030504040204" pitchFamily="50" charset="-128"/>
              </a:rPr>
              <a:t>版の</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両方をご提出ください。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また、</a:t>
            </a:r>
            <a:r>
              <a:rPr kumimoji="1" lang="en-US" altLang="ja-JP" sz="1200" dirty="0">
                <a:solidFill>
                  <a:srgbClr val="FFFFFF"/>
                </a:solidFill>
                <a:latin typeface="Meiryo UI" panose="020B0604030504040204" pitchFamily="50" charset="-128"/>
                <a:ea typeface="Meiryo UI" panose="020B0604030504040204" pitchFamily="50" charset="-128"/>
              </a:rPr>
              <a:t>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の支出計画書を提出することも必須ですのでご留意ください。</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678495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41200457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2419" name="think-cell スライド" r:id="rId6" imgW="395" imgH="394" progId="TCLayout.ActiveDocument.1">
                  <p:embed/>
                </p:oleObj>
              </mc:Choice>
              <mc:Fallback>
                <p:oleObj name="think-cell スライド"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5.</a:t>
            </a:r>
            <a:r>
              <a:rPr lang="ja-JP" altLang="en-US" dirty="0"/>
              <a:t>実施スケジュール</a:t>
            </a:r>
            <a:endParaRPr lang="en-US" sz="1600" dirty="0">
              <a:solidFill>
                <a:srgbClr val="575757"/>
              </a:solidFill>
              <a:latin typeface="Trebuchet MS" panose="020B0603020202020204" pitchFamily="34" charset="0"/>
            </a:endParaRPr>
          </a:p>
        </p:txBody>
      </p:sp>
      <p:graphicFrame>
        <p:nvGraphicFramePr>
          <p:cNvPr id="3" name="Table 3">
            <a:extLst>
              <a:ext uri="{FF2B5EF4-FFF2-40B4-BE49-F238E27FC236}">
                <a16:creationId xmlns:a16="http://schemas.microsoft.com/office/drawing/2014/main" id="{CB5C99CA-31D1-44CE-8F99-CB0751A9ED50}"/>
              </a:ext>
            </a:extLst>
          </p:cNvPr>
          <p:cNvGraphicFramePr>
            <a:graphicFrameLocks noGrp="1"/>
          </p:cNvGraphicFramePr>
          <p:nvPr>
            <p:extLst>
              <p:ext uri="{D42A27DB-BD31-4B8C-83A1-F6EECF244321}">
                <p14:modId xmlns:p14="http://schemas.microsoft.com/office/powerpoint/2010/main" val="3243800807"/>
              </p:ext>
            </p:extLst>
          </p:nvPr>
        </p:nvGraphicFramePr>
        <p:xfrm>
          <a:off x="630000" y="1581150"/>
          <a:ext cx="10658490" cy="4599313"/>
        </p:xfrm>
        <a:graphic>
          <a:graphicData uri="http://schemas.openxmlformats.org/drawingml/2006/table">
            <a:tbl>
              <a:tblPr firstRow="1" bandRow="1">
                <a:tableStyleId>{5C22544A-7EE6-4342-B048-85BDC9FD1C3A}</a:tableStyleId>
              </a:tblPr>
              <a:tblGrid>
                <a:gridCol w="1065849">
                  <a:extLst>
                    <a:ext uri="{9D8B030D-6E8A-4147-A177-3AD203B41FA5}">
                      <a16:colId xmlns:a16="http://schemas.microsoft.com/office/drawing/2014/main" val="2286045957"/>
                    </a:ext>
                  </a:extLst>
                </a:gridCol>
                <a:gridCol w="1065849">
                  <a:extLst>
                    <a:ext uri="{9D8B030D-6E8A-4147-A177-3AD203B41FA5}">
                      <a16:colId xmlns:a16="http://schemas.microsoft.com/office/drawing/2014/main" val="2460396383"/>
                    </a:ext>
                  </a:extLst>
                </a:gridCol>
                <a:gridCol w="1065849">
                  <a:extLst>
                    <a:ext uri="{9D8B030D-6E8A-4147-A177-3AD203B41FA5}">
                      <a16:colId xmlns:a16="http://schemas.microsoft.com/office/drawing/2014/main" val="2073487949"/>
                    </a:ext>
                  </a:extLst>
                </a:gridCol>
                <a:gridCol w="1065849">
                  <a:extLst>
                    <a:ext uri="{9D8B030D-6E8A-4147-A177-3AD203B41FA5}">
                      <a16:colId xmlns:a16="http://schemas.microsoft.com/office/drawing/2014/main" val="1714917571"/>
                    </a:ext>
                  </a:extLst>
                </a:gridCol>
                <a:gridCol w="1065849">
                  <a:extLst>
                    <a:ext uri="{9D8B030D-6E8A-4147-A177-3AD203B41FA5}">
                      <a16:colId xmlns:a16="http://schemas.microsoft.com/office/drawing/2014/main" val="1305980050"/>
                    </a:ext>
                  </a:extLst>
                </a:gridCol>
                <a:gridCol w="1065849">
                  <a:extLst>
                    <a:ext uri="{9D8B030D-6E8A-4147-A177-3AD203B41FA5}">
                      <a16:colId xmlns:a16="http://schemas.microsoft.com/office/drawing/2014/main" val="2862076656"/>
                    </a:ext>
                  </a:extLst>
                </a:gridCol>
                <a:gridCol w="1065849">
                  <a:extLst>
                    <a:ext uri="{9D8B030D-6E8A-4147-A177-3AD203B41FA5}">
                      <a16:colId xmlns:a16="http://schemas.microsoft.com/office/drawing/2014/main" val="1114773464"/>
                    </a:ext>
                  </a:extLst>
                </a:gridCol>
                <a:gridCol w="1065849">
                  <a:extLst>
                    <a:ext uri="{9D8B030D-6E8A-4147-A177-3AD203B41FA5}">
                      <a16:colId xmlns:a16="http://schemas.microsoft.com/office/drawing/2014/main" val="3401389554"/>
                    </a:ext>
                  </a:extLst>
                </a:gridCol>
                <a:gridCol w="1065849">
                  <a:extLst>
                    <a:ext uri="{9D8B030D-6E8A-4147-A177-3AD203B41FA5}">
                      <a16:colId xmlns:a16="http://schemas.microsoft.com/office/drawing/2014/main" val="2209668900"/>
                    </a:ext>
                  </a:extLst>
                </a:gridCol>
                <a:gridCol w="1065849">
                  <a:extLst>
                    <a:ext uri="{9D8B030D-6E8A-4147-A177-3AD203B41FA5}">
                      <a16:colId xmlns:a16="http://schemas.microsoft.com/office/drawing/2014/main" val="1298417420"/>
                    </a:ext>
                  </a:extLst>
                </a:gridCol>
              </a:tblGrid>
              <a:tr h="266700">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en-US" sz="1600" dirty="0">
                          <a:solidFill>
                            <a:srgbClr val="575757"/>
                          </a:solidFill>
                          <a:latin typeface="Meiryo UI" panose="020B0604030504040204" pitchFamily="50" charset="-128"/>
                          <a:ea typeface="Meiryo UI" panose="020B0604030504040204" pitchFamily="50" charset="-128"/>
                        </a:rPr>
                        <a:t>7</a:t>
                      </a:r>
                      <a:r>
                        <a:rPr lang="ja-JP" altLang="en-US" sz="1600" dirty="0">
                          <a:solidFill>
                            <a:srgbClr val="575757"/>
                          </a:solidFill>
                          <a:latin typeface="Meiryo UI" panose="020B0604030504040204" pitchFamily="50" charset="-128"/>
                          <a:ea typeface="Meiryo UI" panose="020B0604030504040204" pitchFamily="50" charset="-128"/>
                        </a:rPr>
                        <a:t>月</a:t>
                      </a:r>
                      <a:endParaRPr lang="en-US" sz="16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lt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en-US" sz="1600" dirty="0">
                          <a:solidFill>
                            <a:srgbClr val="575757"/>
                          </a:solidFill>
                          <a:latin typeface="Meiryo UI" panose="020B0604030504040204" pitchFamily="50" charset="-128"/>
                          <a:ea typeface="Meiryo UI" panose="020B0604030504040204" pitchFamily="50" charset="-128"/>
                        </a:rPr>
                        <a:t>8</a:t>
                      </a:r>
                      <a:r>
                        <a:rPr lang="ja-JP" altLang="en-US" sz="1600" dirty="0">
                          <a:solidFill>
                            <a:srgbClr val="575757"/>
                          </a:solidFill>
                          <a:latin typeface="Meiryo UI" panose="020B0604030504040204" pitchFamily="50" charset="-128"/>
                          <a:ea typeface="Meiryo UI" panose="020B0604030504040204" pitchFamily="50" charset="-128"/>
                        </a:rPr>
                        <a:t>月</a:t>
                      </a:r>
                      <a:endParaRPr lang="en-US" sz="16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en-US" sz="1600" dirty="0">
                          <a:solidFill>
                            <a:srgbClr val="575757"/>
                          </a:solidFill>
                          <a:latin typeface="Meiryo UI" panose="020B0604030504040204" pitchFamily="50" charset="-128"/>
                          <a:ea typeface="Meiryo UI" panose="020B0604030504040204" pitchFamily="50" charset="-128"/>
                        </a:rPr>
                        <a:t>9</a:t>
                      </a:r>
                      <a:r>
                        <a:rPr lang="ja-JP" altLang="en-US" sz="1600" dirty="0">
                          <a:solidFill>
                            <a:srgbClr val="575757"/>
                          </a:solidFill>
                          <a:latin typeface="Meiryo UI" panose="020B0604030504040204" pitchFamily="50" charset="-128"/>
                          <a:ea typeface="Meiryo UI" panose="020B0604030504040204" pitchFamily="50" charset="-128"/>
                        </a:rPr>
                        <a:t>月</a:t>
                      </a:r>
                      <a:endParaRPr lang="en-US" sz="16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en-US" sz="1600" dirty="0">
                          <a:solidFill>
                            <a:srgbClr val="575757"/>
                          </a:solidFill>
                          <a:latin typeface="Meiryo UI" panose="020B0604030504040204" pitchFamily="50" charset="-128"/>
                          <a:ea typeface="Meiryo UI" panose="020B0604030504040204" pitchFamily="50" charset="-128"/>
                        </a:rPr>
                        <a:t>10</a:t>
                      </a:r>
                      <a:r>
                        <a:rPr lang="ja-JP" altLang="en-US" sz="1600" dirty="0">
                          <a:solidFill>
                            <a:srgbClr val="575757"/>
                          </a:solidFill>
                          <a:latin typeface="Meiryo UI" panose="020B0604030504040204" pitchFamily="50" charset="-128"/>
                          <a:ea typeface="Meiryo UI" panose="020B0604030504040204" pitchFamily="50" charset="-128"/>
                        </a:rPr>
                        <a:t>月</a:t>
                      </a:r>
                      <a:endParaRPr lang="en-US" sz="16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en-US" sz="1600" dirty="0">
                          <a:solidFill>
                            <a:srgbClr val="575757"/>
                          </a:solidFill>
                          <a:latin typeface="Meiryo UI" panose="020B0604030504040204" pitchFamily="50" charset="-128"/>
                          <a:ea typeface="Meiryo UI" panose="020B0604030504040204" pitchFamily="50" charset="-128"/>
                        </a:rPr>
                        <a:t>11</a:t>
                      </a:r>
                      <a:r>
                        <a:rPr lang="ja-JP" altLang="en-US" sz="1600" dirty="0">
                          <a:solidFill>
                            <a:srgbClr val="575757"/>
                          </a:solidFill>
                          <a:latin typeface="Meiryo UI" panose="020B0604030504040204" pitchFamily="50" charset="-128"/>
                          <a:ea typeface="Meiryo UI" panose="020B0604030504040204" pitchFamily="50" charset="-128"/>
                        </a:rPr>
                        <a:t>月</a:t>
                      </a:r>
                      <a:endParaRPr lang="en-US" sz="16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en-US" sz="1600" dirty="0">
                          <a:solidFill>
                            <a:srgbClr val="575757"/>
                          </a:solidFill>
                          <a:latin typeface="Meiryo UI" panose="020B0604030504040204" pitchFamily="50" charset="-128"/>
                          <a:ea typeface="Meiryo UI" panose="020B0604030504040204" pitchFamily="50" charset="-128"/>
                        </a:rPr>
                        <a:t>12</a:t>
                      </a:r>
                      <a:r>
                        <a:rPr lang="ja-JP" altLang="en-US" sz="1600" dirty="0">
                          <a:solidFill>
                            <a:srgbClr val="575757"/>
                          </a:solidFill>
                          <a:latin typeface="Meiryo UI" panose="020B0604030504040204" pitchFamily="50" charset="-128"/>
                          <a:ea typeface="Meiryo UI" panose="020B0604030504040204" pitchFamily="50" charset="-128"/>
                        </a:rPr>
                        <a:t>月</a:t>
                      </a:r>
                      <a:endParaRPr lang="en-US" sz="16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en-US" sz="1600" dirty="0">
                          <a:solidFill>
                            <a:srgbClr val="575757"/>
                          </a:solidFill>
                          <a:latin typeface="Meiryo UI" panose="020B0604030504040204" pitchFamily="50" charset="-128"/>
                          <a:ea typeface="Meiryo UI" panose="020B0604030504040204" pitchFamily="50" charset="-128"/>
                        </a:rPr>
                        <a:t>1</a:t>
                      </a:r>
                      <a:r>
                        <a:rPr lang="ja-JP" altLang="en-US" sz="1600" dirty="0">
                          <a:solidFill>
                            <a:srgbClr val="575757"/>
                          </a:solidFill>
                          <a:latin typeface="Meiryo UI" panose="020B0604030504040204" pitchFamily="50" charset="-128"/>
                          <a:ea typeface="Meiryo UI" panose="020B0604030504040204" pitchFamily="50" charset="-128"/>
                        </a:rPr>
                        <a:t>月</a:t>
                      </a:r>
                      <a:endParaRPr lang="en-US" sz="16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en-US" sz="1600" dirty="0">
                          <a:solidFill>
                            <a:srgbClr val="575757"/>
                          </a:solidFill>
                          <a:latin typeface="Meiryo UI" panose="020B0604030504040204" pitchFamily="50" charset="-128"/>
                          <a:ea typeface="Meiryo UI" panose="020B0604030504040204" pitchFamily="50" charset="-128"/>
                        </a:rPr>
                        <a:t>2</a:t>
                      </a:r>
                      <a:r>
                        <a:rPr lang="ja-JP" altLang="en-US" sz="1600" dirty="0">
                          <a:solidFill>
                            <a:srgbClr val="575757"/>
                          </a:solidFill>
                          <a:latin typeface="Meiryo UI" panose="020B0604030504040204" pitchFamily="50" charset="-128"/>
                          <a:ea typeface="Meiryo UI" panose="020B0604030504040204" pitchFamily="50" charset="-128"/>
                        </a:rPr>
                        <a:t>月</a:t>
                      </a:r>
                      <a:endParaRPr lang="en-US" sz="16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en-US" altLang="ja-JP" sz="1600" dirty="0">
                          <a:solidFill>
                            <a:srgbClr val="575757"/>
                          </a:solidFill>
                          <a:latin typeface="Meiryo UI" panose="020B0604030504040204" pitchFamily="50" charset="-128"/>
                          <a:ea typeface="Meiryo UI" panose="020B0604030504040204" pitchFamily="50" charset="-128"/>
                        </a:rPr>
                        <a:t>(</a:t>
                      </a:r>
                      <a:r>
                        <a:rPr lang="ja-JP" altLang="en-US" sz="1600" dirty="0">
                          <a:solidFill>
                            <a:srgbClr val="575757"/>
                          </a:solidFill>
                          <a:latin typeface="Meiryo UI" panose="020B0604030504040204" pitchFamily="50" charset="-128"/>
                          <a:ea typeface="Meiryo UI" panose="020B0604030504040204" pitchFamily="50" charset="-128"/>
                        </a:rPr>
                        <a:t>実証後</a:t>
                      </a:r>
                      <a:r>
                        <a:rPr lang="en-US" altLang="ja-JP" sz="1600" dirty="0">
                          <a:solidFill>
                            <a:srgbClr val="575757"/>
                          </a:solidFill>
                          <a:latin typeface="Meiryo UI" panose="020B0604030504040204" pitchFamily="50" charset="-128"/>
                          <a:ea typeface="Meiryo UI" panose="020B0604030504040204" pitchFamily="50" charset="-128"/>
                        </a:rPr>
                        <a:t>)</a:t>
                      </a:r>
                      <a:endParaRPr lang="en-US" sz="16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mpd="sng">
                      <a:solidFill>
                        <a:schemeClr val="lt1"/>
                      </a:solidFill>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249060433"/>
                  </a:ext>
                </a:extLst>
              </a:tr>
              <a:tr h="4233553">
                <a:tc>
                  <a:txBody>
                    <a:bodyPr/>
                    <a:lstStyle/>
                    <a:p>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15255581"/>
                  </a:ext>
                </a:extLst>
              </a:tr>
            </a:tbl>
          </a:graphicData>
        </a:graphic>
      </p:graphicFrame>
      <p:sp>
        <p:nvSpPr>
          <p:cNvPr id="4" name="Arrow: Right 3">
            <a:extLst>
              <a:ext uri="{FF2B5EF4-FFF2-40B4-BE49-F238E27FC236}">
                <a16:creationId xmlns:a16="http://schemas.microsoft.com/office/drawing/2014/main" id="{4774EAB2-936B-4FC7-B61B-67F4EB5FC500}"/>
              </a:ext>
            </a:extLst>
          </p:cNvPr>
          <p:cNvSpPr/>
          <p:nvPr/>
        </p:nvSpPr>
        <p:spPr>
          <a:xfrm>
            <a:off x="1694090" y="1952625"/>
            <a:ext cx="3248025" cy="561975"/>
          </a:xfrm>
          <a:prstGeom prst="rightArrow">
            <a:avLst>
              <a:gd name="adj1" fmla="val 50000"/>
              <a:gd name="adj2" fmla="val 75000"/>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200" dirty="0">
                <a:solidFill>
                  <a:srgbClr val="FFFFFF"/>
                </a:solidFill>
                <a:latin typeface="Meiryo UI" panose="020B0604030504040204" pitchFamily="50" charset="-128"/>
                <a:ea typeface="Meiryo UI" panose="020B0604030504040204" pitchFamily="50" charset="-128"/>
              </a:rPr>
              <a:t>XXXX</a:t>
            </a:r>
            <a:endParaRPr kumimoji="1" lang="en-US" sz="1200" dirty="0">
              <a:solidFill>
                <a:srgbClr val="FFFFFF"/>
              </a:solidFill>
              <a:latin typeface="Meiryo UI" panose="020B0604030504040204" pitchFamily="50" charset="-128"/>
              <a:ea typeface="Meiryo UI" panose="020B0604030504040204" pitchFamily="50" charset="-128"/>
            </a:endParaRPr>
          </a:p>
        </p:txBody>
      </p:sp>
      <p:sp>
        <p:nvSpPr>
          <p:cNvPr id="9" name="Rectangle 8">
            <a:extLst>
              <a:ext uri="{FF2B5EF4-FFF2-40B4-BE49-F238E27FC236}">
                <a16:creationId xmlns:a16="http://schemas.microsoft.com/office/drawing/2014/main" id="{56903EDE-CEFF-41E2-9870-47E8E607EBBE}"/>
              </a:ext>
            </a:extLst>
          </p:cNvPr>
          <p:cNvSpPr/>
          <p:nvPr/>
        </p:nvSpPr>
        <p:spPr>
          <a:xfrm>
            <a:off x="8727783" y="696689"/>
            <a:ext cx="3066473" cy="882726"/>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本事業の実施スケジュールを書いてください。採択</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事業開始</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が７－８月に</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なる前提でスケジュールを組んでください。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10" name="Rectangle 9">
            <a:extLst>
              <a:ext uri="{FF2B5EF4-FFF2-40B4-BE49-F238E27FC236}">
                <a16:creationId xmlns:a16="http://schemas.microsoft.com/office/drawing/2014/main" id="{91FD2C11-39A3-456D-A779-CA39980329DB}"/>
              </a:ext>
            </a:extLst>
          </p:cNvPr>
          <p:cNvSpPr/>
          <p:nvPr/>
        </p:nvSpPr>
        <p:spPr>
          <a:xfrm>
            <a:off x="8727782" y="128766"/>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9724839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42354905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54251" name="think-cell スライド" r:id="rId6" imgW="395" imgH="394" progId="TCLayout.ActiveDocument.1">
                  <p:embed/>
                </p:oleObj>
              </mc:Choice>
              <mc:Fallback>
                <p:oleObj name="think-cell スライド"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6</a:t>
            </a:r>
            <a:r>
              <a:rPr lang="en-US" altLang="ja-JP" dirty="0">
                <a:ea typeface="Meiryo UI" panose="020B0604030504040204" pitchFamily="50" charset="-128"/>
              </a:rPr>
              <a:t>.</a:t>
            </a:r>
            <a:r>
              <a:rPr lang="ja-JP" altLang="en-US" dirty="0">
                <a:ea typeface="Meiryo UI" panose="020B0604030504040204" pitchFamily="50" charset="-128"/>
              </a:rPr>
              <a:t>期待成果物</a:t>
            </a:r>
            <a:endParaRPr lang="en-US" sz="1600" dirty="0">
              <a:solidFill>
                <a:srgbClr val="575757"/>
              </a:solidFill>
              <a:latin typeface="Trebuchet MS" panose="020B0603020202020204" pitchFamily="34" charset="0"/>
            </a:endParaRPr>
          </a:p>
        </p:txBody>
      </p:sp>
      <p:sp>
        <p:nvSpPr>
          <p:cNvPr id="14" name="正方形/長方形 6">
            <a:extLst>
              <a:ext uri="{FF2B5EF4-FFF2-40B4-BE49-F238E27FC236}">
                <a16:creationId xmlns:a16="http://schemas.microsoft.com/office/drawing/2014/main" id="{B5C955B9-1FDC-41B0-BF72-B2B0B713A4B3}"/>
              </a:ext>
            </a:extLst>
          </p:cNvPr>
          <p:cNvSpPr/>
          <p:nvPr/>
        </p:nvSpPr>
        <p:spPr>
          <a:xfrm>
            <a:off x="630001" y="1676399"/>
            <a:ext cx="10933351" cy="448468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457200" indent="-457200">
              <a:buSzPct val="100000"/>
              <a:buFont typeface="+mj-lt"/>
              <a:buAutoNum type="arabicPeriod"/>
            </a:pPr>
            <a:r>
              <a:rPr kumimoji="1" lang="en-US" altLang="ja-JP" sz="2000" dirty="0">
                <a:solidFill>
                  <a:schemeClr val="tx1"/>
                </a:solidFill>
                <a:latin typeface="Trebuchet MS" panose="020B0603020202020204" pitchFamily="34" charset="0"/>
                <a:ea typeface="Meiryo UI" panose="020B0604030504040204" pitchFamily="50" charset="-128"/>
              </a:rPr>
              <a:t>FS</a:t>
            </a:r>
            <a:r>
              <a:rPr kumimoji="1" lang="ja-JP" altLang="en-US" sz="2000" dirty="0">
                <a:solidFill>
                  <a:schemeClr val="tx1"/>
                </a:solidFill>
                <a:latin typeface="Trebuchet MS" panose="020B0603020202020204" pitchFamily="34" charset="0"/>
                <a:ea typeface="Meiryo UI" panose="020B0604030504040204" pitchFamily="50" charset="-128"/>
              </a:rPr>
              <a:t>を経てブラッシュアップされた「地域</a:t>
            </a:r>
            <a:r>
              <a:rPr kumimoji="1" lang="en-US" altLang="ja-JP" sz="2000" dirty="0">
                <a:solidFill>
                  <a:schemeClr val="tx1"/>
                </a:solidFill>
                <a:latin typeface="Trebuchet MS" panose="020B0603020202020204" pitchFamily="34" charset="0"/>
                <a:ea typeface="Meiryo UI" panose="020B0604030504040204" pitchFamily="50" charset="-128"/>
              </a:rPr>
              <a:t>×</a:t>
            </a:r>
            <a:r>
              <a:rPr kumimoji="1" lang="ja-JP" altLang="en-US" sz="2000" dirty="0">
                <a:solidFill>
                  <a:schemeClr val="tx1"/>
                </a:solidFill>
                <a:latin typeface="Trebuchet MS" panose="020B0603020202020204" pitchFamily="34" charset="0"/>
                <a:ea typeface="Meiryo UI" panose="020B0604030504040204" pitchFamily="50" charset="-128"/>
              </a:rPr>
              <a:t>スポーツクラブ産業」の事業計画</a:t>
            </a:r>
            <a:br>
              <a:rPr kumimoji="1" lang="en-US" altLang="ja-JP" sz="2000" dirty="0">
                <a:solidFill>
                  <a:schemeClr val="tx1"/>
                </a:solidFill>
                <a:latin typeface="Trebuchet MS" panose="020B0603020202020204" pitchFamily="34" charset="0"/>
                <a:ea typeface="Meiryo UI" panose="020B0604030504040204" pitchFamily="50" charset="-128"/>
              </a:rPr>
            </a:br>
            <a:endParaRPr kumimoji="1" lang="ja-JP" altLang="en-US" sz="20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lt"/>
              <a:buAutoNum type="arabicPeriod"/>
            </a:pPr>
            <a:r>
              <a:rPr kumimoji="1" lang="en-US" altLang="ja-JP" sz="2000" dirty="0">
                <a:solidFill>
                  <a:schemeClr val="tx1"/>
                </a:solidFill>
                <a:latin typeface="Trebuchet MS" panose="020B0603020202020204" pitchFamily="34" charset="0"/>
                <a:ea typeface="Meiryo UI" panose="020B0604030504040204" pitchFamily="50" charset="-128"/>
              </a:rPr>
              <a:t>FS</a:t>
            </a:r>
            <a:r>
              <a:rPr kumimoji="1" lang="ja-JP" altLang="en-US" sz="2000" dirty="0">
                <a:solidFill>
                  <a:schemeClr val="tx1"/>
                </a:solidFill>
                <a:latin typeface="Trebuchet MS" panose="020B0603020202020204" pitchFamily="34" charset="0"/>
                <a:ea typeface="Meiryo UI" panose="020B0604030504040204" pitchFamily="50" charset="-128"/>
              </a:rPr>
              <a:t>の記録を記したメイキングストーリー</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781200" lvl="2" indent="-216000">
              <a:buClr>
                <a:schemeClr val="tx2"/>
              </a:buClr>
              <a:buSzPct val="100000"/>
              <a:buFont typeface="Trebuchet MS" panose="020B0603020202020204" pitchFamily="34" charset="0"/>
              <a:buChar char="•"/>
            </a:pPr>
            <a:r>
              <a:rPr kumimoji="1" lang="ja-JP" altLang="en-US" sz="2000" dirty="0">
                <a:solidFill>
                  <a:schemeClr val="tx1"/>
                </a:solidFill>
                <a:latin typeface="Trebuchet MS" panose="020B0603020202020204" pitchFamily="34" charset="0"/>
                <a:ea typeface="Meiryo UI" panose="020B0604030504040204" pitchFamily="50" charset="-128"/>
              </a:rPr>
              <a:t>具体的には、</a:t>
            </a:r>
            <a:r>
              <a:rPr kumimoji="1" lang="en-US" altLang="ja-JP" sz="2000" dirty="0">
                <a:solidFill>
                  <a:schemeClr val="tx1"/>
                </a:solidFill>
                <a:latin typeface="Trebuchet MS" panose="020B0603020202020204" pitchFamily="34" charset="0"/>
                <a:ea typeface="Meiryo UI" panose="020B0604030504040204" pitchFamily="50" charset="-128"/>
              </a:rPr>
              <a:t>XXX</a:t>
            </a:r>
            <a:r>
              <a:rPr kumimoji="1" lang="ja-JP" altLang="en-US" sz="2000">
                <a:solidFill>
                  <a:schemeClr val="tx1"/>
                </a:solidFill>
                <a:latin typeface="Trebuchet MS" panose="020B0603020202020204" pitchFamily="34" charset="0"/>
                <a:ea typeface="Meiryo UI" panose="020B0604030504040204" pitchFamily="50" charset="-128"/>
              </a:rPr>
              <a:t>を書き記すことを想定</a:t>
            </a:r>
            <a:endParaRPr kumimoji="1" lang="ja-JP" altLang="en-US" sz="20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lt"/>
              <a:buAutoNum type="arabicPeriod"/>
            </a:pPr>
            <a:endParaRPr kumimoji="1" lang="en-US" altLang="ja-JP" sz="20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lt"/>
              <a:buAutoNum type="arabicPeriod"/>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457200" indent="-457200">
              <a:buSzPct val="100000"/>
              <a:buFont typeface="+mj-lt"/>
              <a:buAutoNum type="arabicPeriod"/>
            </a:pPr>
            <a:endParaRPr kumimoji="1" lang="en-US" altLang="ja-JP" sz="20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lt"/>
              <a:buAutoNum type="arabicPeriod"/>
            </a:pPr>
            <a:r>
              <a:rPr kumimoji="1" lang="en-US" altLang="ja-JP" sz="2000" dirty="0">
                <a:solidFill>
                  <a:schemeClr val="tx1"/>
                </a:solidFill>
                <a:latin typeface="Trebuchet MS" panose="020B0603020202020204" pitchFamily="34" charset="0"/>
                <a:ea typeface="Meiryo UI" panose="020B0604030504040204" pitchFamily="50" charset="-128"/>
              </a:rPr>
              <a:t>XXX</a:t>
            </a:r>
          </a:p>
        </p:txBody>
      </p:sp>
      <p:sp>
        <p:nvSpPr>
          <p:cNvPr id="6" name="Rectangle 5">
            <a:extLst>
              <a:ext uri="{FF2B5EF4-FFF2-40B4-BE49-F238E27FC236}">
                <a16:creationId xmlns:a16="http://schemas.microsoft.com/office/drawing/2014/main" id="{78864197-FA47-4E28-8135-69CAD9D2A19C}"/>
              </a:ext>
            </a:extLst>
          </p:cNvPr>
          <p:cNvSpPr/>
          <p:nvPr/>
        </p:nvSpPr>
        <p:spPr>
          <a:xfrm>
            <a:off x="8727782" y="128766"/>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8609011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1706170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8555" name="think-cell スライド" r:id="rId6" imgW="395" imgH="394" progId="TCLayout.ActiveDocument.1">
                  <p:embed/>
                </p:oleObj>
              </mc:Choice>
              <mc:Fallback>
                <p:oleObj name="think-cell スライド"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7.</a:t>
            </a:r>
            <a:r>
              <a:rPr lang="ja-JP" altLang="en-US" dirty="0">
                <a:ea typeface="Meiryo UI" panose="020B0604030504040204" pitchFamily="50" charset="-128"/>
              </a:rPr>
              <a:t>支出計画 </a:t>
            </a:r>
            <a:r>
              <a:rPr lang="en-US" altLang="ja-JP" dirty="0">
                <a:ea typeface="Meiryo UI" panose="020B0604030504040204" pitchFamily="50" charset="-128"/>
              </a:rPr>
              <a:t>(</a:t>
            </a:r>
            <a:r>
              <a:rPr lang="ja-JP" altLang="en-US" dirty="0">
                <a:ea typeface="Meiryo UI" panose="020B0604030504040204" pitchFamily="50" charset="-128"/>
              </a:rPr>
              <a:t>詳細な内訳は別紙</a:t>
            </a:r>
            <a:r>
              <a:rPr lang="en-US" altLang="ja-JP" dirty="0">
                <a:ea typeface="Meiryo UI" panose="020B0604030504040204" pitchFamily="50" charset="-128"/>
              </a:rPr>
              <a:t>)</a:t>
            </a:r>
            <a:endParaRPr lang="en-US" sz="1600" dirty="0">
              <a:solidFill>
                <a:srgbClr val="575757"/>
              </a:solidFill>
              <a:latin typeface="Trebuchet MS" panose="020B0603020202020204" pitchFamily="34" charset="0"/>
            </a:endParaRPr>
          </a:p>
        </p:txBody>
      </p:sp>
      <p:graphicFrame>
        <p:nvGraphicFramePr>
          <p:cNvPr id="5" name="Table 5">
            <a:extLst>
              <a:ext uri="{FF2B5EF4-FFF2-40B4-BE49-F238E27FC236}">
                <a16:creationId xmlns:a16="http://schemas.microsoft.com/office/drawing/2014/main" id="{ED10BA07-7AF3-44D7-BDE1-B32BDA882BE0}"/>
              </a:ext>
            </a:extLst>
          </p:cNvPr>
          <p:cNvGraphicFramePr>
            <a:graphicFrameLocks noGrp="1"/>
          </p:cNvGraphicFramePr>
          <p:nvPr>
            <p:extLst>
              <p:ext uri="{D42A27DB-BD31-4B8C-83A1-F6EECF244321}">
                <p14:modId xmlns:p14="http://schemas.microsoft.com/office/powerpoint/2010/main" val="1874133005"/>
              </p:ext>
            </p:extLst>
          </p:nvPr>
        </p:nvGraphicFramePr>
        <p:xfrm>
          <a:off x="1922374" y="1776784"/>
          <a:ext cx="8334332" cy="4364592"/>
        </p:xfrm>
        <a:graphic>
          <a:graphicData uri="http://schemas.openxmlformats.org/drawingml/2006/table">
            <a:tbl>
              <a:tblPr firstRow="1" bandRow="1">
                <a:tableStyleId>{5C22544A-7EE6-4342-B048-85BDC9FD1C3A}</a:tableStyleId>
              </a:tblPr>
              <a:tblGrid>
                <a:gridCol w="3497103">
                  <a:extLst>
                    <a:ext uri="{9D8B030D-6E8A-4147-A177-3AD203B41FA5}">
                      <a16:colId xmlns:a16="http://schemas.microsoft.com/office/drawing/2014/main" val="3481292957"/>
                    </a:ext>
                  </a:extLst>
                </a:gridCol>
                <a:gridCol w="4837229">
                  <a:extLst>
                    <a:ext uri="{9D8B030D-6E8A-4147-A177-3AD203B41FA5}">
                      <a16:colId xmlns:a16="http://schemas.microsoft.com/office/drawing/2014/main" val="472573863"/>
                    </a:ext>
                  </a:extLst>
                </a:gridCol>
              </a:tblGrid>
              <a:tr h="362551">
                <a:tc>
                  <a:txBody>
                    <a:bodyPr/>
                    <a:lstStyle/>
                    <a:p>
                      <a:r>
                        <a:rPr lang="ja-JP" altLang="en-US" sz="1800" dirty="0">
                          <a:solidFill>
                            <a:srgbClr val="575757"/>
                          </a:solidFill>
                          <a:latin typeface="Meiryo UI" panose="020B0604030504040204" pitchFamily="50" charset="-128"/>
                          <a:ea typeface="Meiryo UI" panose="020B0604030504040204" pitchFamily="50" charset="-128"/>
                        </a:rPr>
                        <a:t>支出項目</a:t>
                      </a: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ja-JP" altLang="en-US" sz="1800" dirty="0">
                          <a:solidFill>
                            <a:srgbClr val="575757"/>
                          </a:solidFill>
                          <a:latin typeface="Meiryo UI" panose="020B0604030504040204" pitchFamily="50" charset="-128"/>
                          <a:ea typeface="Meiryo UI" panose="020B0604030504040204" pitchFamily="50" charset="-128"/>
                        </a:rPr>
                        <a:t>金額</a:t>
                      </a:r>
                      <a:r>
                        <a:rPr lang="en-US" altLang="ja-JP" sz="1800" dirty="0">
                          <a:solidFill>
                            <a:srgbClr val="575757"/>
                          </a:solidFill>
                          <a:latin typeface="Meiryo UI" panose="020B0604030504040204" pitchFamily="50" charset="-128"/>
                          <a:ea typeface="Meiryo UI" panose="020B0604030504040204" pitchFamily="50" charset="-128"/>
                        </a:rPr>
                        <a:t>(</a:t>
                      </a:r>
                      <a:r>
                        <a:rPr lang="ja-JP" altLang="en-US" sz="1800" dirty="0">
                          <a:solidFill>
                            <a:srgbClr val="575757"/>
                          </a:solidFill>
                          <a:latin typeface="Meiryo UI" panose="020B0604030504040204" pitchFamily="50" charset="-128"/>
                          <a:ea typeface="Meiryo UI" panose="020B0604030504040204" pitchFamily="50" charset="-128"/>
                        </a:rPr>
                        <a:t>円</a:t>
                      </a:r>
                      <a:r>
                        <a:rPr lang="en-US" altLang="ja-JP" sz="1800" dirty="0">
                          <a:solidFill>
                            <a:srgbClr val="575757"/>
                          </a:solidFill>
                          <a:latin typeface="Meiryo UI" panose="020B0604030504040204" pitchFamily="50" charset="-128"/>
                          <a:ea typeface="Meiryo UI" panose="020B0604030504040204" pitchFamily="50" charset="-128"/>
                        </a:rPr>
                        <a:t>)</a:t>
                      </a: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7238992"/>
                  </a:ext>
                </a:extLst>
              </a:tr>
              <a:tr h="362551">
                <a:tc>
                  <a:txBody>
                    <a:bodyPr/>
                    <a:lstStyle/>
                    <a:p>
                      <a:r>
                        <a:rPr lang="en-US" altLang="ja-JP" sz="1800" dirty="0">
                          <a:solidFill>
                            <a:srgbClr val="575757"/>
                          </a:solidFill>
                          <a:latin typeface="Meiryo UI" panose="020B0604030504040204" pitchFamily="50" charset="-128"/>
                          <a:ea typeface="Meiryo UI" panose="020B0604030504040204" pitchFamily="50" charset="-128"/>
                        </a:rPr>
                        <a:t>1.</a:t>
                      </a:r>
                      <a:r>
                        <a:rPr lang="ja-JP" altLang="en-US" sz="1800" dirty="0">
                          <a:solidFill>
                            <a:srgbClr val="575757"/>
                          </a:solidFill>
                          <a:latin typeface="Meiryo UI" panose="020B0604030504040204" pitchFamily="50" charset="-128"/>
                          <a:ea typeface="Meiryo UI" panose="020B0604030504040204" pitchFamily="50" charset="-128"/>
                        </a:rPr>
                        <a:t>人件費</a:t>
                      </a: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altLang="ja-JP" sz="1800" dirty="0">
                          <a:solidFill>
                            <a:srgbClr val="575757"/>
                          </a:solidFill>
                          <a:latin typeface="Meiryo UI" panose="020B0604030504040204" pitchFamily="50" charset="-128"/>
                          <a:ea typeface="Meiryo UI" panose="020B0604030504040204" pitchFamily="50" charset="-128"/>
                        </a:rPr>
                        <a:t>2</a:t>
                      </a:r>
                      <a:r>
                        <a:rPr lang="en-US" sz="1800" dirty="0">
                          <a:solidFill>
                            <a:srgbClr val="575757"/>
                          </a:solidFill>
                          <a:latin typeface="Meiryo UI" panose="020B0604030504040204" pitchFamily="50" charset="-128"/>
                          <a:ea typeface="Meiryo UI" panose="020B0604030504040204" pitchFamily="50" charset="-128"/>
                        </a:rPr>
                        <a:t>,000,000</a:t>
                      </a:r>
                    </a:p>
                  </a:txBody>
                  <a:tcPr marL="89396" marR="89396" marT="44698" marB="44698">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491662999"/>
                  </a:ext>
                </a:extLst>
              </a:tr>
              <a:tr h="362551">
                <a:tc>
                  <a:txBody>
                    <a:bodyPr/>
                    <a:lstStyle/>
                    <a:p>
                      <a:r>
                        <a:rPr lang="en-US" sz="1800" dirty="0">
                          <a:solidFill>
                            <a:srgbClr val="575757"/>
                          </a:solidFill>
                          <a:latin typeface="Meiryo UI" panose="020B0604030504040204" pitchFamily="50" charset="-128"/>
                          <a:ea typeface="Meiryo UI" panose="020B0604030504040204" pitchFamily="50" charset="-128"/>
                        </a:rPr>
                        <a:t>2.</a:t>
                      </a:r>
                      <a:r>
                        <a:rPr lang="ja-JP" altLang="en-US" sz="1800" dirty="0">
                          <a:solidFill>
                            <a:srgbClr val="575757"/>
                          </a:solidFill>
                          <a:latin typeface="Meiryo UI" panose="020B0604030504040204" pitchFamily="50" charset="-128"/>
                          <a:ea typeface="Meiryo UI" panose="020B0604030504040204" pitchFamily="50" charset="-128"/>
                        </a:rPr>
                        <a:t>事業費</a:t>
                      </a: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sz="1800" dirty="0">
                          <a:solidFill>
                            <a:srgbClr val="575757"/>
                          </a:solidFill>
                          <a:latin typeface="Meiryo UI" panose="020B0604030504040204" pitchFamily="50" charset="-128"/>
                          <a:ea typeface="Meiryo UI" panose="020B0604030504040204" pitchFamily="50" charset="-128"/>
                        </a:rPr>
                        <a:t>900,000</a:t>
                      </a:r>
                    </a:p>
                  </a:txBody>
                  <a:tcPr marL="89396" marR="89396" marT="44698" marB="44698">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4170932"/>
                  </a:ext>
                </a:extLst>
              </a:tr>
              <a:tr h="362551">
                <a:tc>
                  <a:txBody>
                    <a:bodyPr/>
                    <a:lstStyle/>
                    <a:p>
                      <a:pPr marL="180975" indent="0"/>
                      <a:r>
                        <a:rPr lang="en-US" altLang="ja-JP" sz="1800" dirty="0">
                          <a:solidFill>
                            <a:srgbClr val="575757"/>
                          </a:solidFill>
                          <a:latin typeface="Meiryo UI" panose="020B0604030504040204" pitchFamily="50" charset="-128"/>
                          <a:ea typeface="Meiryo UI" panose="020B0604030504040204" pitchFamily="50" charset="-128"/>
                        </a:rPr>
                        <a:t>XXX</a:t>
                      </a: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6652446"/>
                  </a:ext>
                </a:extLst>
              </a:tr>
              <a:tr h="362551">
                <a:tc>
                  <a:txBody>
                    <a:bodyPr/>
                    <a:lstStyle/>
                    <a:p>
                      <a:pPr marL="180975" indent="0"/>
                      <a:r>
                        <a:rPr lang="en-US" altLang="ja-JP" sz="1800" dirty="0">
                          <a:solidFill>
                            <a:srgbClr val="575757"/>
                          </a:solidFill>
                          <a:latin typeface="Meiryo UI" panose="020B0604030504040204" pitchFamily="50" charset="-128"/>
                          <a:ea typeface="Meiryo UI" panose="020B0604030504040204" pitchFamily="50" charset="-128"/>
                        </a:rPr>
                        <a:t>XXX</a:t>
                      </a: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61779"/>
                  </a:ext>
                </a:extLst>
              </a:tr>
              <a:tr h="362551">
                <a:tc>
                  <a:txBody>
                    <a:bodyPr/>
                    <a:lstStyle/>
                    <a:p>
                      <a:r>
                        <a:rPr lang="en-US" sz="1800" dirty="0">
                          <a:solidFill>
                            <a:srgbClr val="575757"/>
                          </a:solidFill>
                          <a:latin typeface="Meiryo UI" panose="020B0604030504040204" pitchFamily="50" charset="-128"/>
                          <a:ea typeface="Meiryo UI" panose="020B0604030504040204" pitchFamily="50" charset="-128"/>
                        </a:rPr>
                        <a:t>3.</a:t>
                      </a:r>
                      <a:r>
                        <a:rPr lang="ja-JP" altLang="en-US" sz="1800" dirty="0">
                          <a:solidFill>
                            <a:srgbClr val="575757"/>
                          </a:solidFill>
                          <a:latin typeface="Meiryo UI" panose="020B0604030504040204" pitchFamily="50" charset="-128"/>
                          <a:ea typeface="Meiryo UI" panose="020B0604030504040204" pitchFamily="50" charset="-128"/>
                        </a:rPr>
                        <a:t>再委託費</a:t>
                      </a:r>
                      <a:r>
                        <a:rPr lang="en-US" altLang="ja-JP" sz="1800" dirty="0">
                          <a:solidFill>
                            <a:srgbClr val="575757"/>
                          </a:solidFill>
                          <a:latin typeface="Meiryo UI" panose="020B0604030504040204" pitchFamily="50" charset="-128"/>
                          <a:ea typeface="Meiryo UI" panose="020B0604030504040204" pitchFamily="50" charset="-128"/>
                        </a:rPr>
                        <a:t>/</a:t>
                      </a:r>
                      <a:r>
                        <a:rPr lang="ja-JP" altLang="en-US" sz="1800" dirty="0">
                          <a:solidFill>
                            <a:srgbClr val="575757"/>
                          </a:solidFill>
                          <a:latin typeface="Meiryo UI" panose="020B0604030504040204" pitchFamily="50" charset="-128"/>
                          <a:ea typeface="Meiryo UI" panose="020B0604030504040204" pitchFamily="50" charset="-128"/>
                        </a:rPr>
                        <a:t>外注費</a:t>
                      </a: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sz="1800" dirty="0">
                          <a:solidFill>
                            <a:srgbClr val="575757"/>
                          </a:solidFill>
                          <a:latin typeface="Meiryo UI" panose="020B0604030504040204" pitchFamily="50" charset="-128"/>
                          <a:ea typeface="Meiryo UI" panose="020B0604030504040204" pitchFamily="50" charset="-128"/>
                        </a:rPr>
                        <a:t>2,000,000</a:t>
                      </a:r>
                    </a:p>
                  </a:txBody>
                  <a:tcPr marL="89396" marR="89396" marT="44698" marB="44698">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703240054"/>
                  </a:ext>
                </a:extLst>
              </a:tr>
              <a:tr h="362551">
                <a:tc>
                  <a:txBody>
                    <a:bodyPr/>
                    <a:lstStyle/>
                    <a:p>
                      <a:pPr marL="180975" indent="0"/>
                      <a:r>
                        <a:rPr lang="en-US" altLang="ja-JP" sz="1800" dirty="0">
                          <a:solidFill>
                            <a:srgbClr val="575757"/>
                          </a:solidFill>
                          <a:latin typeface="Meiryo UI" panose="020B0604030504040204" pitchFamily="50" charset="-128"/>
                          <a:ea typeface="Meiryo UI" panose="020B0604030504040204" pitchFamily="50" charset="-128"/>
                        </a:rPr>
                        <a:t>XXX</a:t>
                      </a: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5933771"/>
                  </a:ext>
                </a:extLst>
              </a:tr>
              <a:tr h="362551">
                <a:tc>
                  <a:txBody>
                    <a:bodyPr/>
                    <a:lstStyle/>
                    <a:p>
                      <a:pPr marL="180975" indent="0"/>
                      <a:r>
                        <a:rPr lang="en-US" altLang="ja-JP" sz="1800" dirty="0">
                          <a:solidFill>
                            <a:srgbClr val="575757"/>
                          </a:solidFill>
                          <a:latin typeface="Meiryo UI" panose="020B0604030504040204" pitchFamily="50" charset="-128"/>
                          <a:ea typeface="Meiryo UI" panose="020B0604030504040204" pitchFamily="50" charset="-128"/>
                        </a:rPr>
                        <a:t>XXX</a:t>
                      </a: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4212889"/>
                  </a:ext>
                </a:extLst>
              </a:tr>
              <a:tr h="362551">
                <a:tc>
                  <a:txBody>
                    <a:bodyPr/>
                    <a:lstStyle/>
                    <a:p>
                      <a:r>
                        <a:rPr lang="en-US" altLang="ja-JP" sz="1800" dirty="0">
                          <a:solidFill>
                            <a:srgbClr val="575757"/>
                          </a:solidFill>
                          <a:latin typeface="Meiryo UI" panose="020B0604030504040204" pitchFamily="50" charset="-128"/>
                          <a:ea typeface="Meiryo UI" panose="020B0604030504040204" pitchFamily="50" charset="-128"/>
                        </a:rPr>
                        <a:t>4.</a:t>
                      </a:r>
                      <a:r>
                        <a:rPr lang="ja-JP" altLang="en-US" sz="1800" dirty="0">
                          <a:solidFill>
                            <a:srgbClr val="575757"/>
                          </a:solidFill>
                          <a:latin typeface="Meiryo UI" panose="020B0604030504040204" pitchFamily="50" charset="-128"/>
                          <a:ea typeface="Meiryo UI" panose="020B0604030504040204" pitchFamily="50" charset="-128"/>
                        </a:rPr>
                        <a:t>一般管理費</a:t>
                      </a: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sz="1800" dirty="0">
                          <a:solidFill>
                            <a:srgbClr val="575757"/>
                          </a:solidFill>
                          <a:latin typeface="Meiryo UI" panose="020B0604030504040204" pitchFamily="50" charset="-128"/>
                          <a:ea typeface="Meiryo UI" panose="020B0604030504040204" pitchFamily="50" charset="-128"/>
                        </a:rPr>
                        <a:t>100,000</a:t>
                      </a:r>
                    </a:p>
                  </a:txBody>
                  <a:tcPr marL="89396" marR="89396" marT="44698" marB="44698">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882729986"/>
                  </a:ext>
                </a:extLst>
              </a:tr>
              <a:tr h="362551">
                <a:tc>
                  <a:txBody>
                    <a:bodyPr/>
                    <a:lstStyle/>
                    <a:p>
                      <a:r>
                        <a:rPr lang="en-US" sz="1800" dirty="0">
                          <a:solidFill>
                            <a:srgbClr val="575757"/>
                          </a:solidFill>
                          <a:latin typeface="Meiryo UI" panose="020B0604030504040204" pitchFamily="50" charset="-128"/>
                          <a:ea typeface="Meiryo UI" panose="020B0604030504040204" pitchFamily="50" charset="-128"/>
                        </a:rPr>
                        <a:t>5.</a:t>
                      </a:r>
                      <a:r>
                        <a:rPr lang="ja-JP" altLang="en-US" sz="1800" dirty="0">
                          <a:solidFill>
                            <a:srgbClr val="575757"/>
                          </a:solidFill>
                          <a:latin typeface="Meiryo UI" panose="020B0604030504040204" pitchFamily="50" charset="-128"/>
                          <a:ea typeface="Meiryo UI" panose="020B0604030504040204" pitchFamily="50" charset="-128"/>
                        </a:rPr>
                        <a:t>小計</a:t>
                      </a: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sz="1800" dirty="0">
                          <a:solidFill>
                            <a:srgbClr val="575757"/>
                          </a:solidFill>
                          <a:latin typeface="Meiryo UI" panose="020B0604030504040204" pitchFamily="50" charset="-128"/>
                          <a:ea typeface="Meiryo UI" panose="020B0604030504040204" pitchFamily="50" charset="-128"/>
                        </a:rPr>
                        <a:t>5,000,000</a:t>
                      </a:r>
                    </a:p>
                  </a:txBody>
                  <a:tcPr marL="89396" marR="89396" marT="44698" marB="44698">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997794036"/>
                  </a:ext>
                </a:extLst>
              </a:tr>
              <a:tr h="362551">
                <a:tc>
                  <a:txBody>
                    <a:bodyPr/>
                    <a:lstStyle/>
                    <a:p>
                      <a:r>
                        <a:rPr lang="en-US" sz="1800" dirty="0">
                          <a:solidFill>
                            <a:srgbClr val="575757"/>
                          </a:solidFill>
                          <a:latin typeface="Meiryo UI" panose="020B0604030504040204" pitchFamily="50" charset="-128"/>
                          <a:ea typeface="Meiryo UI" panose="020B0604030504040204" pitchFamily="50" charset="-128"/>
                        </a:rPr>
                        <a:t>6.</a:t>
                      </a:r>
                      <a:r>
                        <a:rPr lang="ja-JP" altLang="en-US" sz="1800" dirty="0">
                          <a:solidFill>
                            <a:srgbClr val="575757"/>
                          </a:solidFill>
                          <a:latin typeface="Meiryo UI" panose="020B0604030504040204" pitchFamily="50" charset="-128"/>
                          <a:ea typeface="Meiryo UI" panose="020B0604030504040204" pitchFamily="50" charset="-128"/>
                        </a:rPr>
                        <a:t>消費税及び地方消費税</a:t>
                      </a: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altLang="ja-JP" sz="1800" dirty="0">
                          <a:solidFill>
                            <a:srgbClr val="575757"/>
                          </a:solidFill>
                          <a:latin typeface="Meiryo UI" panose="020B0604030504040204" pitchFamily="50" charset="-128"/>
                          <a:ea typeface="Meiryo UI" panose="020B0604030504040204" pitchFamily="50" charset="-128"/>
                        </a:rPr>
                        <a:t>500,000</a:t>
                      </a: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9475806"/>
                  </a:ext>
                </a:extLst>
              </a:tr>
              <a:tr h="362551">
                <a:tc>
                  <a:txBody>
                    <a:bodyPr/>
                    <a:lstStyle/>
                    <a:p>
                      <a:r>
                        <a:rPr lang="en-US" sz="1800" dirty="0">
                          <a:solidFill>
                            <a:srgbClr val="575757"/>
                          </a:solidFill>
                          <a:latin typeface="Meiryo UI" panose="020B0604030504040204" pitchFamily="50" charset="-128"/>
                          <a:ea typeface="Meiryo UI" panose="020B0604030504040204" pitchFamily="50" charset="-128"/>
                        </a:rPr>
                        <a:t>7.</a:t>
                      </a:r>
                      <a:r>
                        <a:rPr lang="ja-JP" altLang="en-US" sz="1800" dirty="0">
                          <a:solidFill>
                            <a:srgbClr val="575757"/>
                          </a:solidFill>
                          <a:latin typeface="Meiryo UI" panose="020B0604030504040204" pitchFamily="50" charset="-128"/>
                          <a:ea typeface="Meiryo UI" panose="020B0604030504040204" pitchFamily="50" charset="-128"/>
                        </a:rPr>
                        <a:t>合計</a:t>
                      </a:r>
                      <a:endParaRPr lang="en-US" sz="1800" dirty="0">
                        <a:solidFill>
                          <a:srgbClr val="575757"/>
                        </a:solidFill>
                        <a:latin typeface="Meiryo UI" panose="020B0604030504040204" pitchFamily="50" charset="-128"/>
                        <a:ea typeface="Meiryo UI" panose="020B0604030504040204" pitchFamily="50" charset="-128"/>
                      </a:endParaRPr>
                    </a:p>
                  </a:txBody>
                  <a:tcPr marL="89396" marR="89396" marT="44698" marB="4469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sz="1800" dirty="0">
                          <a:solidFill>
                            <a:srgbClr val="575757"/>
                          </a:solidFill>
                          <a:latin typeface="Meiryo UI" panose="020B0604030504040204" pitchFamily="50" charset="-128"/>
                          <a:ea typeface="Meiryo UI" panose="020B0604030504040204" pitchFamily="50" charset="-128"/>
                        </a:rPr>
                        <a:t>5,500,000</a:t>
                      </a:r>
                    </a:p>
                  </a:txBody>
                  <a:tcPr marL="89396" marR="89396" marT="44698" marB="44698">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2F2F2"/>
                    </a:solidFill>
                  </a:tcPr>
                </a:tc>
                <a:extLst>
                  <a:ext uri="{0D108BD9-81ED-4DB2-BD59-A6C34878D82A}">
                    <a16:rowId xmlns:a16="http://schemas.microsoft.com/office/drawing/2014/main" val="3590996601"/>
                  </a:ext>
                </a:extLst>
              </a:tr>
            </a:tbl>
          </a:graphicData>
        </a:graphic>
      </p:graphicFrame>
      <p:sp>
        <p:nvSpPr>
          <p:cNvPr id="6" name="Rectangle 5">
            <a:extLst>
              <a:ext uri="{FF2B5EF4-FFF2-40B4-BE49-F238E27FC236}">
                <a16:creationId xmlns:a16="http://schemas.microsoft.com/office/drawing/2014/main" id="{389979B8-B63E-4277-B3CF-8CF8642AFC8C}"/>
              </a:ext>
            </a:extLst>
          </p:cNvPr>
          <p:cNvSpPr/>
          <p:nvPr/>
        </p:nvSpPr>
        <p:spPr>
          <a:xfrm>
            <a:off x="8727783" y="759708"/>
            <a:ext cx="3066473" cy="83099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委託費用の目安は税抜き</a:t>
            </a:r>
            <a:r>
              <a:rPr kumimoji="1" lang="en-US" altLang="ja-JP" sz="1200" dirty="0">
                <a:solidFill>
                  <a:srgbClr val="FFFFFF"/>
                </a:solidFill>
                <a:latin typeface="Meiryo UI" panose="020B0604030504040204" pitchFamily="50" charset="-128"/>
                <a:ea typeface="Meiryo UI" panose="020B0604030504040204" pitchFamily="50" charset="-128"/>
              </a:rPr>
              <a:t>500</a:t>
            </a:r>
            <a:r>
              <a:rPr kumimoji="1" lang="ja-JP" altLang="en-US" sz="1200" dirty="0">
                <a:solidFill>
                  <a:srgbClr val="FFFFFF"/>
                </a:solidFill>
                <a:latin typeface="Meiryo UI" panose="020B0604030504040204" pitchFamily="50" charset="-128"/>
                <a:ea typeface="Meiryo UI" panose="020B0604030504040204" pitchFamily="50" charset="-128"/>
              </a:rPr>
              <a:t>万円</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件を想定しております。仮に</a:t>
            </a:r>
            <a:r>
              <a:rPr kumimoji="1" lang="en-US" altLang="ja-JP" sz="1200" dirty="0">
                <a:solidFill>
                  <a:srgbClr val="FFFFFF"/>
                </a:solidFill>
                <a:latin typeface="Meiryo UI" panose="020B0604030504040204" pitchFamily="50" charset="-128"/>
                <a:ea typeface="Meiryo UI" panose="020B0604030504040204" pitchFamily="50" charset="-128"/>
              </a:rPr>
              <a:t>500</a:t>
            </a:r>
            <a:r>
              <a:rPr kumimoji="1" lang="ja-JP" altLang="en-US" sz="1200" dirty="0">
                <a:solidFill>
                  <a:srgbClr val="FFFFFF"/>
                </a:solidFill>
                <a:latin typeface="Meiryo UI" panose="020B0604030504040204" pitchFamily="50" charset="-128"/>
                <a:ea typeface="Meiryo UI" panose="020B0604030504040204" pitchFamily="50" charset="-128"/>
              </a:rPr>
              <a:t>万円を超える場合は</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特別な理由を記載してください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7" name="Rectangle 6">
            <a:extLst>
              <a:ext uri="{FF2B5EF4-FFF2-40B4-BE49-F238E27FC236}">
                <a16:creationId xmlns:a16="http://schemas.microsoft.com/office/drawing/2014/main" id="{DA8463B9-037C-46CF-9F39-9A5A673257BC}"/>
              </a:ext>
            </a:extLst>
          </p:cNvPr>
          <p:cNvSpPr/>
          <p:nvPr/>
        </p:nvSpPr>
        <p:spPr>
          <a:xfrm>
            <a:off x="8727782" y="128766"/>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421431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524270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7528" name="think-cell スライド" r:id="rId6" imgW="395" imgH="394" progId="TCLayout.ActiveDocument.1">
                  <p:embed/>
                </p:oleObj>
              </mc:Choice>
              <mc:Fallback>
                <p:oleObj name="think-cell スライド"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8</a:t>
            </a:r>
            <a:r>
              <a:rPr lang="en-US" altLang="ja-JP" dirty="0">
                <a:ea typeface="Meiryo UI" panose="020B0604030504040204" pitchFamily="50" charset="-128"/>
              </a:rPr>
              <a:t>.</a:t>
            </a:r>
            <a:r>
              <a:rPr lang="ja-JP" altLang="en-US" dirty="0">
                <a:ea typeface="Meiryo UI" panose="020B0604030504040204" pitchFamily="50" charset="-128"/>
              </a:rPr>
              <a:t>個人情報</a:t>
            </a:r>
            <a:r>
              <a:rPr lang="ja-JP" altLang="en-US" dirty="0"/>
              <a:t>の取扱い方法</a:t>
            </a:r>
            <a:endParaRPr lang="en-US" sz="1600" dirty="0">
              <a:solidFill>
                <a:srgbClr val="575757"/>
              </a:solidFill>
              <a:latin typeface="Trebuchet MS" panose="020B0603020202020204" pitchFamily="34" charset="0"/>
            </a:endParaRPr>
          </a:p>
        </p:txBody>
      </p:sp>
      <p:sp>
        <p:nvSpPr>
          <p:cNvPr id="26" name="正方形/長方形 6">
            <a:extLst>
              <a:ext uri="{FF2B5EF4-FFF2-40B4-BE49-F238E27FC236}">
                <a16:creationId xmlns:a16="http://schemas.microsoft.com/office/drawing/2014/main" id="{6AEC88CD-F03A-4B06-89B6-8ACA10F383B1}"/>
              </a:ext>
            </a:extLst>
          </p:cNvPr>
          <p:cNvSpPr/>
          <p:nvPr/>
        </p:nvSpPr>
        <p:spPr>
          <a:xfrm>
            <a:off x="630001" y="1759883"/>
            <a:ext cx="10933351" cy="440120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p:txBody>
      </p:sp>
      <p:sp>
        <p:nvSpPr>
          <p:cNvPr id="6" name="Rectangle 5">
            <a:extLst>
              <a:ext uri="{FF2B5EF4-FFF2-40B4-BE49-F238E27FC236}">
                <a16:creationId xmlns:a16="http://schemas.microsoft.com/office/drawing/2014/main" id="{262DF60B-B91C-45B7-A565-7526F3FC3962}"/>
              </a:ext>
            </a:extLst>
          </p:cNvPr>
          <p:cNvSpPr/>
          <p:nvPr/>
        </p:nvSpPr>
        <p:spPr>
          <a:xfrm>
            <a:off x="8727782" y="128766"/>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7" name="Rectangle 24">
            <a:extLst>
              <a:ext uri="{FF2B5EF4-FFF2-40B4-BE49-F238E27FC236}">
                <a16:creationId xmlns:a16="http://schemas.microsoft.com/office/drawing/2014/main" id="{952B64B2-5678-4D23-89CC-522A560AF717}"/>
              </a:ext>
            </a:extLst>
          </p:cNvPr>
          <p:cNvSpPr/>
          <p:nvPr/>
        </p:nvSpPr>
        <p:spPr>
          <a:xfrm>
            <a:off x="8727783" y="693347"/>
            <a:ext cx="3066473" cy="117951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個人情報に関連する認証の取得状況（</a:t>
            </a:r>
            <a:r>
              <a:rPr kumimoji="1" lang="en-US" altLang="ja-JP" sz="1200" dirty="0" err="1">
                <a:solidFill>
                  <a:srgbClr val="FFFFFF"/>
                </a:solidFill>
                <a:latin typeface="Meiryo UI" panose="020B0604030504040204" pitchFamily="50" charset="-128"/>
                <a:ea typeface="Meiryo UI" panose="020B0604030504040204" pitchFamily="50" charset="-128"/>
              </a:rPr>
              <a:t>JIS</a:t>
            </a:r>
            <a:r>
              <a:rPr kumimoji="1" lang="en-US" altLang="ja-JP" sz="1200" dirty="0">
                <a:solidFill>
                  <a:srgbClr val="FFFFFF"/>
                </a:solidFill>
                <a:latin typeface="Meiryo UI" panose="020B0604030504040204" pitchFamily="50" charset="-128"/>
                <a:ea typeface="Meiryo UI" panose="020B0604030504040204" pitchFamily="50" charset="-128"/>
              </a:rPr>
              <a:t> / ISO </a:t>
            </a:r>
            <a:r>
              <a:rPr kumimoji="1" lang="ja-JP" altLang="en-US" sz="1200" dirty="0">
                <a:solidFill>
                  <a:srgbClr val="FFFFFF"/>
                </a:solidFill>
                <a:latin typeface="Meiryo UI" panose="020B0604030504040204" pitchFamily="50" charset="-128"/>
                <a:ea typeface="Meiryo UI" panose="020B0604030504040204" pitchFamily="50" charset="-128"/>
              </a:rPr>
              <a:t>等）や、それらがない場合は個人情報に関する取扱いマニュアルなどをご記載ください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5112117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41359401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9545" name="think-cell スライド" r:id="rId6" imgW="395" imgH="394" progId="TCLayout.ActiveDocument.1">
                  <p:embed/>
                </p:oleObj>
              </mc:Choice>
              <mc:Fallback>
                <p:oleObj name="think-cell スライド"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ja-JP" altLang="en-US" dirty="0">
                <a:ea typeface="Meiryo UI" panose="020B0604030504040204" pitchFamily="50" charset="-128"/>
              </a:rPr>
              <a:t>基本情報</a:t>
            </a:r>
            <a:endParaRPr lang="en-US" sz="1600" dirty="0">
              <a:solidFill>
                <a:srgbClr val="575757"/>
              </a:solidFill>
              <a:latin typeface="Trebuchet MS" panose="020B0603020202020204" pitchFamily="34" charset="0"/>
            </a:endParaRPr>
          </a:p>
        </p:txBody>
      </p:sp>
      <p:sp>
        <p:nvSpPr>
          <p:cNvPr id="92" name="正方形/長方形 91">
            <a:extLst>
              <a:ext uri="{FF2B5EF4-FFF2-40B4-BE49-F238E27FC236}">
                <a16:creationId xmlns:a16="http://schemas.microsoft.com/office/drawing/2014/main" id="{545F27A2-3A0C-495E-BB19-17F114FE07CF}"/>
              </a:ext>
            </a:extLst>
          </p:cNvPr>
          <p:cNvSpPr/>
          <p:nvPr/>
        </p:nvSpPr>
        <p:spPr>
          <a:xfrm>
            <a:off x="628650" y="2382273"/>
            <a:ext cx="10934700" cy="2677656"/>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108000" lvl="1">
              <a:buClr>
                <a:schemeClr val="tx2"/>
              </a:buClr>
              <a:buSzPct val="100000"/>
            </a:pPr>
            <a:r>
              <a:rPr kumimoji="1" lang="ja-JP" altLang="en-US" sz="2400" dirty="0">
                <a:solidFill>
                  <a:schemeClr val="tx1"/>
                </a:solidFill>
                <a:latin typeface="Trebuchet MS" panose="020B0603020202020204" pitchFamily="34" charset="0"/>
                <a:ea typeface="Meiryo UI" panose="020B0604030504040204" pitchFamily="50" charset="-128"/>
              </a:rPr>
              <a:t>企業・団体名：</a:t>
            </a:r>
            <a:r>
              <a:rPr kumimoji="1" lang="en-US" altLang="ja-JP" sz="2400" dirty="0">
                <a:solidFill>
                  <a:schemeClr val="tx1"/>
                </a:solidFill>
                <a:latin typeface="Trebuchet MS" panose="020B0603020202020204" pitchFamily="34" charset="0"/>
                <a:ea typeface="Meiryo UI" panose="020B0604030504040204" pitchFamily="50" charset="-128"/>
              </a:rPr>
              <a:t>XXX</a:t>
            </a:r>
          </a:p>
          <a:p>
            <a:pPr marL="108000" lvl="1">
              <a:buClr>
                <a:schemeClr val="tx2"/>
              </a:buClr>
              <a:buSzPct val="100000"/>
            </a:pPr>
            <a:endParaRPr kumimoji="1" lang="en-US" altLang="ja-JP" sz="2400" dirty="0">
              <a:solidFill>
                <a:schemeClr val="tx1"/>
              </a:solidFill>
              <a:latin typeface="Trebuchet MS" panose="020B0603020202020204" pitchFamily="34" charset="0"/>
              <a:ea typeface="Meiryo UI" panose="020B0604030504040204" pitchFamily="50" charset="-128"/>
            </a:endParaRPr>
          </a:p>
          <a:p>
            <a:pPr marL="108000" lvl="1">
              <a:buClr>
                <a:schemeClr val="tx2"/>
              </a:buClr>
              <a:buSzPct val="100000"/>
            </a:pPr>
            <a:r>
              <a:rPr kumimoji="1" lang="ja-JP" altLang="en-US" sz="2400" dirty="0">
                <a:solidFill>
                  <a:schemeClr val="tx1"/>
                </a:solidFill>
                <a:latin typeface="Trebuchet MS" panose="020B0603020202020204" pitchFamily="34" charset="0"/>
                <a:ea typeface="Meiryo UI" panose="020B0604030504040204" pitchFamily="50" charset="-128"/>
              </a:rPr>
              <a:t>担当者情報</a:t>
            </a:r>
            <a:endParaRPr kumimoji="1" lang="en-US" altLang="ja-JP" sz="24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所属・役職：</a:t>
            </a:r>
            <a:r>
              <a:rPr kumimoji="1" lang="en-US" altLang="ja-JP" sz="2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氏名</a:t>
            </a:r>
            <a:r>
              <a:rPr kumimoji="1" lang="en-US" altLang="ja-JP" sz="2400" dirty="0">
                <a:solidFill>
                  <a:schemeClr val="tx1"/>
                </a:solidFill>
                <a:latin typeface="Trebuchet MS" panose="020B0603020202020204" pitchFamily="34" charset="0"/>
                <a:ea typeface="Meiryo UI" panose="020B0604030504040204" pitchFamily="50" charset="-128"/>
              </a:rPr>
              <a:t>(</a:t>
            </a:r>
            <a:r>
              <a:rPr kumimoji="1" lang="ja-JP" altLang="en-US" sz="2400" dirty="0">
                <a:solidFill>
                  <a:schemeClr val="tx1"/>
                </a:solidFill>
                <a:latin typeface="Trebuchet MS" panose="020B0603020202020204" pitchFamily="34" charset="0"/>
                <a:ea typeface="Meiryo UI" panose="020B0604030504040204" pitchFamily="50" charset="-128"/>
              </a:rPr>
              <a:t>フリガナ</a:t>
            </a:r>
            <a:r>
              <a:rPr kumimoji="1" lang="en-US" altLang="ja-JP" sz="2400" dirty="0">
                <a:solidFill>
                  <a:schemeClr val="tx1"/>
                </a:solidFill>
                <a:latin typeface="Trebuchet MS" panose="020B0603020202020204" pitchFamily="34" charset="0"/>
                <a:ea typeface="Meiryo UI" panose="020B0604030504040204" pitchFamily="50" charset="-128"/>
              </a:rPr>
              <a:t>)</a:t>
            </a:r>
            <a:r>
              <a:rPr kumimoji="1" lang="ja-JP" altLang="en-US" sz="2400" dirty="0">
                <a:solidFill>
                  <a:schemeClr val="tx1"/>
                </a:solidFill>
                <a:latin typeface="Trebuchet MS" panose="020B0603020202020204" pitchFamily="34" charset="0"/>
                <a:ea typeface="Meiryo UI" panose="020B0604030504040204" pitchFamily="50" charset="-128"/>
              </a:rPr>
              <a:t>：</a:t>
            </a:r>
            <a:r>
              <a:rPr kumimoji="1" lang="en-US" altLang="ja-JP" sz="2400" dirty="0">
                <a:solidFill>
                  <a:schemeClr val="tx1"/>
                </a:solidFill>
                <a:latin typeface="Trebuchet MS" panose="020B0603020202020204" pitchFamily="34" charset="0"/>
                <a:ea typeface="Meiryo UI" panose="020B0604030504040204" pitchFamily="50" charset="-128"/>
              </a:rPr>
              <a:t>XXX (XXX)</a:t>
            </a:r>
          </a:p>
          <a:p>
            <a:pPr marL="324000" lvl="1" indent="-216000">
              <a:buClr>
                <a:schemeClr val="tx2"/>
              </a:buCl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メールアドレス：</a:t>
            </a:r>
            <a:r>
              <a:rPr kumimoji="1" lang="en-US" altLang="ja-JP" sz="2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電話番号：</a:t>
            </a:r>
            <a:r>
              <a:rPr kumimoji="1" lang="en-US" altLang="ja-JP" sz="2400" dirty="0">
                <a:solidFill>
                  <a:schemeClr val="tx1"/>
                </a:solidFill>
                <a:latin typeface="Trebuchet MS" panose="020B0603020202020204" pitchFamily="34" charset="0"/>
                <a:ea typeface="Meiryo UI" panose="020B0604030504040204" pitchFamily="50" charset="-128"/>
              </a:rPr>
              <a:t>XXX</a:t>
            </a:r>
          </a:p>
        </p:txBody>
      </p:sp>
    </p:spTree>
    <p:extLst>
      <p:ext uri="{BB962C8B-B14F-4D97-AF65-F5344CB8AC3E}">
        <p14:creationId xmlns:p14="http://schemas.microsoft.com/office/powerpoint/2010/main" val="24271674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56297" name="think-cell スライド" r:id="rId6" imgW="395" imgH="394" progId="TCLayout.ActiveDocument.1">
                  <p:embed/>
                </p:oleObj>
              </mc:Choice>
              <mc:Fallback>
                <p:oleObj name="think-cell スライド"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a:spAutoFit/>
          </a:bodyPr>
          <a:lstStyle/>
          <a:p>
            <a:r>
              <a:rPr lang="ja-JP" altLang="en-US" dirty="0">
                <a:ea typeface="Meiryo UI" panose="020B0604030504040204" pitchFamily="50" charset="-128"/>
              </a:rPr>
              <a:t>目次</a:t>
            </a:r>
            <a:endParaRPr lang="en-US" sz="1600" dirty="0">
              <a:solidFill>
                <a:srgbClr val="575757"/>
              </a:solidFill>
              <a:latin typeface="Trebuchet MS" panose="020B0603020202020204" pitchFamily="34" charset="0"/>
            </a:endParaRPr>
          </a:p>
        </p:txBody>
      </p:sp>
      <p:sp>
        <p:nvSpPr>
          <p:cNvPr id="92" name="正方形/長方形 91">
            <a:extLst>
              <a:ext uri="{FF2B5EF4-FFF2-40B4-BE49-F238E27FC236}">
                <a16:creationId xmlns:a16="http://schemas.microsoft.com/office/drawing/2014/main" id="{545F27A2-3A0C-495E-BB19-17F114FE07CF}"/>
              </a:ext>
            </a:extLst>
          </p:cNvPr>
          <p:cNvSpPr/>
          <p:nvPr/>
        </p:nvSpPr>
        <p:spPr>
          <a:xfrm>
            <a:off x="628650" y="1497672"/>
            <a:ext cx="10934700" cy="444685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実施体制 ・場所</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事業者・自治体</a:t>
            </a: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学校として目指す姿</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目指す姿に向けたロードマップ</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実現にあたっての検証ポイント</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実施スケジュール</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期待成果物</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支出計画</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個人情報 の取扱い方法</a:t>
            </a:r>
            <a:endParaRPr kumimoji="1" lang="en-US" altLang="ja-JP" sz="2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276186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7068215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3447" name="think-cell スライド" r:id="rId6" imgW="395" imgH="394" progId="TCLayout.ActiveDocument.1">
                  <p:embed/>
                </p:oleObj>
              </mc:Choice>
              <mc:Fallback>
                <p:oleObj name="think-cell スライド"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1.</a:t>
            </a:r>
            <a:r>
              <a:rPr lang="ja-JP" altLang="en-US" dirty="0"/>
              <a:t> 実施体制 ・場所</a:t>
            </a:r>
            <a:endParaRPr lang="en-US" sz="1600" dirty="0">
              <a:solidFill>
                <a:srgbClr val="575757"/>
              </a:solidFill>
              <a:latin typeface="Trebuchet MS" panose="020B0603020202020204" pitchFamily="34" charset="0"/>
            </a:endParaRPr>
          </a:p>
        </p:txBody>
      </p:sp>
      <p:sp>
        <p:nvSpPr>
          <p:cNvPr id="5" name="正方形/長方形 6">
            <a:extLst>
              <a:ext uri="{FF2B5EF4-FFF2-40B4-BE49-F238E27FC236}">
                <a16:creationId xmlns:a16="http://schemas.microsoft.com/office/drawing/2014/main" id="{EAF10CC0-BD5C-45CB-A974-BB902276C812}"/>
              </a:ext>
            </a:extLst>
          </p:cNvPr>
          <p:cNvSpPr/>
          <p:nvPr/>
        </p:nvSpPr>
        <p:spPr>
          <a:xfrm>
            <a:off x="630001"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事業受託者：株式会社</a:t>
            </a:r>
            <a:r>
              <a:rPr kumimoji="1" lang="en-US" altLang="ja-JP" sz="1600"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統括責任者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代表取締役</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執行責任者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執行役員</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渉外担当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再委託先：株式会社</a:t>
            </a: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部活支援ツールを担当</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代表取締役</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〇〇担当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監修</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謝金支払先</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指導を担当</a:t>
            </a:r>
            <a:r>
              <a:rPr kumimoji="1" lang="en-US" altLang="ja-JP" sz="1600" dirty="0">
                <a:solidFill>
                  <a:schemeClr val="tx1"/>
                </a:solidFill>
                <a:latin typeface="Trebuchet MS" panose="020B0603020202020204" pitchFamily="34" charset="0"/>
                <a:ea typeface="Meiryo UI" panose="020B0604030504040204" pitchFamily="50" charset="-128"/>
              </a:rPr>
              <a:t>)</a:t>
            </a:r>
            <a:endParaRPr kumimoji="1" lang="ja-JP" altLang="en-US" sz="1600" dirty="0">
              <a:solidFill>
                <a:schemeClr val="tx1"/>
              </a:solidFill>
              <a:latin typeface="Trebuchet MS" panose="020B0603020202020204" pitchFamily="34" charset="0"/>
              <a:ea typeface="Meiryo UI" panose="020B0604030504040204" pitchFamily="50" charset="-128"/>
            </a:endParaRPr>
          </a:p>
          <a:p>
            <a:pPr>
              <a:buSzPct val="100000"/>
            </a:pPr>
            <a:endParaRPr kumimoji="1" lang="en-US" altLang="ja-JP" sz="1600"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EC84A3FF-1F4C-41FA-83F5-0331164E08CC}"/>
              </a:ext>
            </a:extLst>
          </p:cNvPr>
          <p:cNvGrpSpPr/>
          <p:nvPr/>
        </p:nvGrpSpPr>
        <p:grpSpPr>
          <a:xfrm>
            <a:off x="630001" y="1381454"/>
            <a:ext cx="5253563" cy="481542"/>
            <a:chOff x="5715831" y="959006"/>
            <a:chExt cx="6170577" cy="481542"/>
          </a:xfrm>
        </p:grpSpPr>
        <p:sp>
          <p:nvSpPr>
            <p:cNvPr id="7" name="ee4pHeader3">
              <a:extLst>
                <a:ext uri="{FF2B5EF4-FFF2-40B4-BE49-F238E27FC236}">
                  <a16:creationId xmlns:a16="http://schemas.microsoft.com/office/drawing/2014/main" id="{9C3EE08E-3CA1-4F87-85F9-0525A0437680}"/>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実施体制</a:t>
              </a:r>
              <a:endParaRPr lang="en-US" altLang="ja-JP" sz="2000" dirty="0">
                <a:solidFill>
                  <a:schemeClr val="tx2"/>
                </a:solidFill>
                <a:latin typeface="+mj-lt"/>
                <a:ea typeface="Meiryo UI" panose="020B0604030504040204" pitchFamily="50" charset="-128"/>
              </a:endParaRPr>
            </a:p>
          </p:txBody>
        </p:sp>
        <p:cxnSp>
          <p:nvCxnSpPr>
            <p:cNvPr id="8" name="直線コネクタ 41">
              <a:extLst>
                <a:ext uri="{FF2B5EF4-FFF2-40B4-BE49-F238E27FC236}">
                  <a16:creationId xmlns:a16="http://schemas.microsoft.com/office/drawing/2014/main" id="{5148EE8C-A2EC-48DD-934A-16654B25B05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9" name="グループ化 39">
            <a:extLst>
              <a:ext uri="{FF2B5EF4-FFF2-40B4-BE49-F238E27FC236}">
                <a16:creationId xmlns:a16="http://schemas.microsoft.com/office/drawing/2014/main" id="{8A9A5246-0B86-4E74-9D95-E7E886FFFE7F}"/>
              </a:ext>
            </a:extLst>
          </p:cNvPr>
          <p:cNvGrpSpPr/>
          <p:nvPr/>
        </p:nvGrpSpPr>
        <p:grpSpPr>
          <a:xfrm>
            <a:off x="6535124" y="1381454"/>
            <a:ext cx="5253563" cy="481542"/>
            <a:chOff x="5715831" y="959006"/>
            <a:chExt cx="6170577" cy="481542"/>
          </a:xfrm>
        </p:grpSpPr>
        <p:sp>
          <p:nvSpPr>
            <p:cNvPr id="10" name="ee4pHeader3">
              <a:extLst>
                <a:ext uri="{FF2B5EF4-FFF2-40B4-BE49-F238E27FC236}">
                  <a16:creationId xmlns:a16="http://schemas.microsoft.com/office/drawing/2014/main" id="{7CAFA72A-A29C-4B03-AB8D-3BB5177BD318}"/>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実施場所</a:t>
              </a:r>
              <a:endParaRPr lang="en-US" altLang="ja-JP" sz="2000" dirty="0">
                <a:solidFill>
                  <a:schemeClr val="tx2"/>
                </a:solidFill>
                <a:latin typeface="+mj-lt"/>
                <a:ea typeface="Meiryo UI" panose="020B0604030504040204" pitchFamily="50" charset="-128"/>
              </a:endParaRPr>
            </a:p>
          </p:txBody>
        </p:sp>
        <p:cxnSp>
          <p:nvCxnSpPr>
            <p:cNvPr id="11" name="直線コネクタ 41">
              <a:extLst>
                <a:ext uri="{FF2B5EF4-FFF2-40B4-BE49-F238E27FC236}">
                  <a16:creationId xmlns:a16="http://schemas.microsoft.com/office/drawing/2014/main" id="{2D839B63-6309-4532-8F53-830EA52EC8D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5" name="正方形/長方形 6">
            <a:extLst>
              <a:ext uri="{FF2B5EF4-FFF2-40B4-BE49-F238E27FC236}">
                <a16:creationId xmlns:a16="http://schemas.microsoft.com/office/drawing/2014/main" id="{FC65DFD3-3408-49B5-BDE3-6917B01A4D9E}"/>
              </a:ext>
            </a:extLst>
          </p:cNvPr>
          <p:cNvSpPr/>
          <p:nvPr/>
        </p:nvSpPr>
        <p:spPr>
          <a:xfrm>
            <a:off x="6535125" y="1999678"/>
            <a:ext cx="5253563" cy="423551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08000" lvl="1">
              <a:buClr>
                <a:schemeClr val="tx2"/>
              </a:buClr>
              <a:buSzPct val="100000"/>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市</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人口：</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人</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実施校①：</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対象部活動：</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実施校②：</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対象部活動：</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p:txBody>
      </p:sp>
      <p:sp>
        <p:nvSpPr>
          <p:cNvPr id="13" name="Rectangle 12">
            <a:extLst>
              <a:ext uri="{FF2B5EF4-FFF2-40B4-BE49-F238E27FC236}">
                <a16:creationId xmlns:a16="http://schemas.microsoft.com/office/drawing/2014/main" id="{E1B53BAB-4E50-4113-B6A3-104C9576DC48}"/>
              </a:ext>
            </a:extLst>
          </p:cNvPr>
          <p:cNvSpPr/>
          <p:nvPr/>
        </p:nvSpPr>
        <p:spPr>
          <a:xfrm>
            <a:off x="8727783" y="705924"/>
            <a:ext cx="3066473" cy="1981858"/>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本事業を実施する上での</a:t>
            </a:r>
            <a:br>
              <a:rPr kumimoji="1" lang="ja-JP" altLang="en-US"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体制を記載ください。実施体制については、</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再委託、外注、監修 等の区別も記載ください</a:t>
            </a:r>
            <a:br>
              <a:rPr kumimoji="1" lang="ja-JP" altLang="en-US" sz="1200" dirty="0">
                <a:solidFill>
                  <a:srgbClr val="FFFFFF"/>
                </a:solidFill>
                <a:latin typeface="Meiryo UI" panose="020B0604030504040204" pitchFamily="50" charset="-128"/>
                <a:ea typeface="Meiryo UI" panose="020B0604030504040204" pitchFamily="50" charset="-128"/>
              </a:rPr>
            </a:b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現時点で記載できる範囲で可</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まだ確定していない場合、</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検討中</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などと</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付記してください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14" name="Rectangle 13">
            <a:extLst>
              <a:ext uri="{FF2B5EF4-FFF2-40B4-BE49-F238E27FC236}">
                <a16:creationId xmlns:a16="http://schemas.microsoft.com/office/drawing/2014/main" id="{395C30A1-41FD-4026-8779-B17732AD3333}"/>
              </a:ext>
            </a:extLst>
          </p:cNvPr>
          <p:cNvSpPr/>
          <p:nvPr/>
        </p:nvSpPr>
        <p:spPr>
          <a:xfrm>
            <a:off x="8727782" y="128766"/>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0565201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42327885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51186" name="think-cell スライド" r:id="rId6" imgW="395" imgH="394" progId="TCLayout.ActiveDocument.1">
                  <p:embed/>
                </p:oleObj>
              </mc:Choice>
              <mc:Fallback>
                <p:oleObj name="think-cell スライド"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2.</a:t>
            </a:r>
            <a:r>
              <a:rPr lang="ja-JP" altLang="en-US" dirty="0"/>
              <a:t> 事業者・自治体</a:t>
            </a:r>
            <a:r>
              <a:rPr lang="en-US" altLang="ja-JP" dirty="0"/>
              <a:t>/</a:t>
            </a:r>
            <a:r>
              <a:rPr lang="ja-JP" altLang="en-US" dirty="0"/>
              <a:t>学校として目指す姿</a:t>
            </a:r>
            <a:endParaRPr lang="en-US" sz="1600" dirty="0">
              <a:solidFill>
                <a:srgbClr val="575757"/>
              </a:solidFill>
              <a:latin typeface="Trebuchet MS" panose="020B0603020202020204" pitchFamily="34" charset="0"/>
            </a:endParaRPr>
          </a:p>
        </p:txBody>
      </p:sp>
      <p:sp>
        <p:nvSpPr>
          <p:cNvPr id="7" name="正方形/長方形 6">
            <a:extLst>
              <a:ext uri="{FF2B5EF4-FFF2-40B4-BE49-F238E27FC236}">
                <a16:creationId xmlns:a16="http://schemas.microsoft.com/office/drawing/2014/main" id="{EDE89C94-178E-4562-AE82-19FD49ED4602}"/>
              </a:ext>
            </a:extLst>
          </p:cNvPr>
          <p:cNvSpPr/>
          <p:nvPr/>
        </p:nvSpPr>
        <p:spPr>
          <a:xfrm>
            <a:off x="629999" y="2081213"/>
            <a:ext cx="2796247" cy="4079875"/>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r>
              <a:rPr kumimoji="1" lang="ja-JP" altLang="en-US" dirty="0">
                <a:solidFill>
                  <a:schemeClr val="tx1"/>
                </a:solidFill>
                <a:latin typeface="Trebuchet MS" panose="020B0603020202020204" pitchFamily="34" charset="0"/>
                <a:ea typeface="Meiryo UI" panose="020B0604030504040204" pitchFamily="50" charset="-128"/>
              </a:rPr>
              <a:t>と</a:t>
            </a:r>
            <a:r>
              <a:rPr kumimoji="1" lang="en-US" altLang="ja-JP" dirty="0">
                <a:solidFill>
                  <a:schemeClr val="tx1"/>
                </a:solidFill>
                <a:latin typeface="Trebuchet MS" panose="020B0603020202020204" pitchFamily="34" charset="0"/>
                <a:ea typeface="Meiryo UI" panose="020B0604030504040204" pitchFamily="50" charset="-128"/>
              </a:rPr>
              <a:t>XX</a:t>
            </a:r>
            <a:r>
              <a:rPr kumimoji="1" lang="ja-JP" altLang="en-US" dirty="0">
                <a:solidFill>
                  <a:schemeClr val="tx1"/>
                </a:solidFill>
                <a:latin typeface="Trebuchet MS" panose="020B0603020202020204" pitchFamily="34" charset="0"/>
                <a:ea typeface="Meiryo UI" panose="020B0604030504040204" pitchFamily="50" charset="-128"/>
              </a:rPr>
              <a:t>が課題</a:t>
            </a:r>
            <a:endParaRPr kumimoji="1" lang="en-US" altLang="ja-JP"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FE54EC85-B0B3-4DA6-82A5-F263D8D37437}"/>
              </a:ext>
            </a:extLst>
          </p:cNvPr>
          <p:cNvGrpSpPr/>
          <p:nvPr/>
        </p:nvGrpSpPr>
        <p:grpSpPr>
          <a:xfrm>
            <a:off x="629999" y="1381454"/>
            <a:ext cx="2796247" cy="481542"/>
            <a:chOff x="5715831" y="959006"/>
            <a:chExt cx="6170577" cy="481542"/>
          </a:xfrm>
        </p:grpSpPr>
        <p:sp>
          <p:nvSpPr>
            <p:cNvPr id="8" name="ee4pHeader3">
              <a:extLst>
                <a:ext uri="{FF2B5EF4-FFF2-40B4-BE49-F238E27FC236}">
                  <a16:creationId xmlns:a16="http://schemas.microsoft.com/office/drawing/2014/main" id="{AFE54294-4A26-435D-924F-64A94EF23931}"/>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抱える課題</a:t>
              </a:r>
              <a:endParaRPr lang="en-US" altLang="ja-JP" sz="2000" dirty="0">
                <a:solidFill>
                  <a:schemeClr val="tx2"/>
                </a:solidFill>
                <a:latin typeface="+mj-lt"/>
                <a:ea typeface="Meiryo UI" panose="020B0604030504040204" pitchFamily="50" charset="-128"/>
              </a:endParaRPr>
            </a:p>
          </p:txBody>
        </p:sp>
        <p:cxnSp>
          <p:nvCxnSpPr>
            <p:cNvPr id="9" name="直線コネクタ 41">
              <a:extLst>
                <a:ext uri="{FF2B5EF4-FFF2-40B4-BE49-F238E27FC236}">
                  <a16:creationId xmlns:a16="http://schemas.microsoft.com/office/drawing/2014/main" id="{4D934523-502A-4C21-8001-46EE0E46C62D}"/>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10" name="グループ化 39">
            <a:extLst>
              <a:ext uri="{FF2B5EF4-FFF2-40B4-BE49-F238E27FC236}">
                <a16:creationId xmlns:a16="http://schemas.microsoft.com/office/drawing/2014/main" id="{1C7BAE6A-3603-4572-A260-93E0F3827C01}"/>
              </a:ext>
            </a:extLst>
          </p:cNvPr>
          <p:cNvGrpSpPr/>
          <p:nvPr/>
        </p:nvGrpSpPr>
        <p:grpSpPr>
          <a:xfrm>
            <a:off x="3668618" y="1381454"/>
            <a:ext cx="8102464" cy="481542"/>
            <a:chOff x="5715831" y="959006"/>
            <a:chExt cx="6170577" cy="481542"/>
          </a:xfrm>
        </p:grpSpPr>
        <p:sp>
          <p:nvSpPr>
            <p:cNvPr id="11" name="ee4pHeader3">
              <a:extLst>
                <a:ext uri="{FF2B5EF4-FFF2-40B4-BE49-F238E27FC236}">
                  <a16:creationId xmlns:a16="http://schemas.microsoft.com/office/drawing/2014/main" id="{0D7DBAD8-58EE-40C2-AF2F-6DE80453D61E}"/>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eiryo UI" panose="020B0604030504040204" pitchFamily="50" charset="-128"/>
                  <a:ea typeface="Meiryo UI" panose="020B0604030504040204" pitchFamily="50" charset="-128"/>
                </a:rPr>
                <a:t>最終的に目指す姿</a:t>
              </a:r>
              <a:endParaRPr lang="en-US" altLang="ja-JP" sz="2000" dirty="0">
                <a:solidFill>
                  <a:schemeClr val="tx2"/>
                </a:solidFill>
                <a:latin typeface="Meiryo UI" panose="020B0604030504040204" pitchFamily="50" charset="-128"/>
                <a:ea typeface="Meiryo UI" panose="020B0604030504040204" pitchFamily="50" charset="-128"/>
              </a:endParaRPr>
            </a:p>
          </p:txBody>
        </p:sp>
        <p:cxnSp>
          <p:nvCxnSpPr>
            <p:cNvPr id="12" name="直線コネクタ 41">
              <a:extLst>
                <a:ext uri="{FF2B5EF4-FFF2-40B4-BE49-F238E27FC236}">
                  <a16:creationId xmlns:a16="http://schemas.microsoft.com/office/drawing/2014/main" id="{77BE3EA1-6B05-4EE1-B08E-9EAC48173970}"/>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 name="Isosceles Triangle 2">
            <a:extLst>
              <a:ext uri="{FF2B5EF4-FFF2-40B4-BE49-F238E27FC236}">
                <a16:creationId xmlns:a16="http://schemas.microsoft.com/office/drawing/2014/main" id="{C6DCD8FB-A24D-486E-81C0-08597FA253F6}"/>
              </a:ext>
            </a:extLst>
          </p:cNvPr>
          <p:cNvSpPr/>
          <p:nvPr/>
        </p:nvSpPr>
        <p:spPr>
          <a:xfrm rot="5400000">
            <a:off x="2943436" y="4034062"/>
            <a:ext cx="1139796" cy="174177"/>
          </a:xfrm>
          <a:prstGeom prst="triangle">
            <a:avLst/>
          </a:prstGeom>
          <a:solidFill>
            <a:srgbClr val="9A9A9A"/>
          </a:solidFill>
          <a:ln w="9525" cap="rnd" cmpd="sng" algn="ctr">
            <a:solidFill>
              <a:srgbClr val="9A9A9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sz="1200" dirty="0" err="1">
              <a:solidFill>
                <a:srgbClr val="FFFFFF"/>
              </a:solidFill>
            </a:endParaRPr>
          </a:p>
        </p:txBody>
      </p:sp>
      <p:sp>
        <p:nvSpPr>
          <p:cNvPr id="22" name="Rectangle 21">
            <a:extLst>
              <a:ext uri="{FF2B5EF4-FFF2-40B4-BE49-F238E27FC236}">
                <a16:creationId xmlns:a16="http://schemas.microsoft.com/office/drawing/2014/main" id="{EAF5B7F9-D566-4D2A-8009-D4D98EE448CB}"/>
              </a:ext>
            </a:extLst>
          </p:cNvPr>
          <p:cNvSpPr/>
          <p:nvPr/>
        </p:nvSpPr>
        <p:spPr>
          <a:xfrm>
            <a:off x="8727782" y="128766"/>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29" name="正方形/長方形 28">
            <a:extLst>
              <a:ext uri="{FF2B5EF4-FFF2-40B4-BE49-F238E27FC236}">
                <a16:creationId xmlns:a16="http://schemas.microsoft.com/office/drawing/2014/main" id="{BE4DF932-4C15-4A57-9557-8155043660B0}"/>
              </a:ext>
            </a:extLst>
          </p:cNvPr>
          <p:cNvSpPr/>
          <p:nvPr/>
        </p:nvSpPr>
        <p:spPr>
          <a:xfrm>
            <a:off x="3668617" y="2081212"/>
            <a:ext cx="7893383" cy="4079874"/>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20XX</a:t>
            </a:r>
            <a:r>
              <a:rPr kumimoji="1" lang="ja-JP" altLang="en-US" dirty="0">
                <a:solidFill>
                  <a:schemeClr val="tx1"/>
                </a:solidFill>
                <a:latin typeface="Trebuchet MS" panose="020B0603020202020204" pitchFamily="34" charset="0"/>
                <a:ea typeface="Meiryo UI" panose="020B0604030504040204" pitchFamily="50" charset="-128"/>
              </a:rPr>
              <a:t>年までに</a:t>
            </a:r>
            <a:r>
              <a:rPr kumimoji="1" lang="en-US" altLang="ja-JP" dirty="0">
                <a:solidFill>
                  <a:schemeClr val="tx1"/>
                </a:solidFill>
                <a:latin typeface="Trebuchet MS" panose="020B0603020202020204" pitchFamily="34" charset="0"/>
                <a:ea typeface="Meiryo UI" panose="020B0604030504040204" pitchFamily="50" charset="-128"/>
              </a:rPr>
              <a:t>XXX</a:t>
            </a:r>
            <a:r>
              <a:rPr kumimoji="1" lang="ja-JP" altLang="en-US" dirty="0">
                <a:solidFill>
                  <a:schemeClr val="tx1"/>
                </a:solidFill>
                <a:latin typeface="Trebuchet MS" panose="020B0603020202020204" pitchFamily="34" charset="0"/>
                <a:ea typeface="Meiryo UI" panose="020B0604030504040204" pitchFamily="50" charset="-128"/>
              </a:rPr>
              <a:t>を目指す</a:t>
            </a:r>
            <a:endParaRPr kumimoji="1" lang="en-US" altLang="ja-JP"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22468621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6">
            <a:extLst>
              <a:ext uri="{FF2B5EF4-FFF2-40B4-BE49-F238E27FC236}">
                <a16:creationId xmlns:a16="http://schemas.microsoft.com/office/drawing/2014/main" id="{09DC3BDD-89CD-4C5F-A1C9-E287433C1E39}"/>
              </a:ext>
            </a:extLst>
          </p:cNvPr>
          <p:cNvGraphicFramePr>
            <a:graphicFrameLocks noGrp="1"/>
          </p:cNvGraphicFramePr>
          <p:nvPr>
            <p:extLst>
              <p:ext uri="{D42A27DB-BD31-4B8C-83A1-F6EECF244321}">
                <p14:modId xmlns:p14="http://schemas.microsoft.com/office/powerpoint/2010/main" val="3913408960"/>
              </p:ext>
            </p:extLst>
          </p:nvPr>
        </p:nvGraphicFramePr>
        <p:xfrm>
          <a:off x="629998" y="1621968"/>
          <a:ext cx="10933353" cy="4539118"/>
        </p:xfrm>
        <a:graphic>
          <a:graphicData uri="http://schemas.openxmlformats.org/drawingml/2006/table">
            <a:tbl>
              <a:tblPr firstRow="1" bandRow="1">
                <a:tableStyleId>{2D5ABB26-0587-4C30-8999-92F81FD0307C}</a:tableStyleId>
              </a:tblPr>
              <a:tblGrid>
                <a:gridCol w="2766853">
                  <a:extLst>
                    <a:ext uri="{9D8B030D-6E8A-4147-A177-3AD203B41FA5}">
                      <a16:colId xmlns:a16="http://schemas.microsoft.com/office/drawing/2014/main" val="2693874311"/>
                    </a:ext>
                  </a:extLst>
                </a:gridCol>
                <a:gridCol w="857097">
                  <a:extLst>
                    <a:ext uri="{9D8B030D-6E8A-4147-A177-3AD203B41FA5}">
                      <a16:colId xmlns:a16="http://schemas.microsoft.com/office/drawing/2014/main" val="307140456"/>
                    </a:ext>
                  </a:extLst>
                </a:gridCol>
                <a:gridCol w="3226153">
                  <a:extLst>
                    <a:ext uri="{9D8B030D-6E8A-4147-A177-3AD203B41FA5}">
                      <a16:colId xmlns:a16="http://schemas.microsoft.com/office/drawing/2014/main" val="2407791927"/>
                    </a:ext>
                  </a:extLst>
                </a:gridCol>
                <a:gridCol w="779316">
                  <a:extLst>
                    <a:ext uri="{9D8B030D-6E8A-4147-A177-3AD203B41FA5}">
                      <a16:colId xmlns:a16="http://schemas.microsoft.com/office/drawing/2014/main" val="2728887808"/>
                    </a:ext>
                  </a:extLst>
                </a:gridCol>
                <a:gridCol w="3303934">
                  <a:extLst>
                    <a:ext uri="{9D8B030D-6E8A-4147-A177-3AD203B41FA5}">
                      <a16:colId xmlns:a16="http://schemas.microsoft.com/office/drawing/2014/main" val="1760370534"/>
                    </a:ext>
                  </a:extLst>
                </a:gridCol>
              </a:tblGrid>
              <a:tr h="858752">
                <a:tc>
                  <a:txBody>
                    <a:bodyPr/>
                    <a:lstStyle/>
                    <a:p>
                      <a:endParaRPr lang="en-US" dirty="0"/>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2">
                  <a:txBody>
                    <a:bodyPr/>
                    <a:lstStyle/>
                    <a:p>
                      <a:pPr algn="ctr"/>
                      <a:r>
                        <a:rPr lang="ja-JP" altLang="en-US" dirty="0">
                          <a:solidFill>
                            <a:srgbClr val="FFFFFF"/>
                          </a:solidFill>
                          <a:latin typeface="Trebuchet MS" panose="020B0603020202020204" pitchFamily="34" charset="0"/>
                          <a:ea typeface="Meiryo UI" panose="020B0604030504040204" pitchFamily="50" charset="-128"/>
                        </a:rPr>
                        <a:t>会員の考え方①</a:t>
                      </a:r>
                      <a:endParaRPr lang="en-US" dirty="0">
                        <a:solidFill>
                          <a:srgbClr val="FFFFFF"/>
                        </a:solidFill>
                        <a:latin typeface="Trebuchet MS" panose="020B0603020202020204" pitchFamily="34" charset="0"/>
                        <a:ea typeface="Meiryo UI" panose="020B0604030504040204" pitchFamily="50" charset="-128"/>
                      </a:endParaRPr>
                    </a:p>
                    <a:p>
                      <a:pPr algn="ctr"/>
                      <a:r>
                        <a:rPr lang="ja-JP" altLang="en-US" dirty="0">
                          <a:solidFill>
                            <a:srgbClr val="FFFFFF"/>
                          </a:solidFill>
                          <a:latin typeface="Trebuchet MS" panose="020B0603020202020204" pitchFamily="34" charset="0"/>
                          <a:ea typeface="Meiryo UI" panose="020B0604030504040204" pitchFamily="50" charset="-128"/>
                        </a:rPr>
                        <a:t>所属学校を問わずオープン</a:t>
                      </a:r>
                      <a:endParaRPr lang="en-US" dirty="0">
                        <a:solidFill>
                          <a:srgbClr val="FFFFFF"/>
                        </a:solidFill>
                        <a:latin typeface="Trebuchet MS" panose="020B0603020202020204" pitchFamily="34" charset="0"/>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dirty="0">
                        <a:solidFill>
                          <a:srgbClr val="FFFFFF"/>
                        </a:solidFill>
                        <a:latin typeface="Trebuchet MS" panose="020B0603020202020204" pitchFamily="34" charset="0"/>
                        <a:ea typeface="Meiryo UI" panose="020B0604030504040204" pitchFamily="50" charset="-128"/>
                      </a:endParaRPr>
                    </a:p>
                  </a:txBody>
                  <a:tcPr anchor="ctr">
                    <a:lnL w="9525" cap="flat" cmpd="sng" algn="ctr">
                      <a:solidFill>
                        <a:schemeClr val="bg1">
                          <a:lumMod val="50000"/>
                        </a:schemeClr>
                      </a:solidFill>
                      <a:prstDash val="solid"/>
                      <a:round/>
                      <a:headEnd type="none" w="med" len="med"/>
                      <a:tailEnd type="none" w="med" len="med"/>
                    </a:lnL>
                    <a:lnR w="6350" cap="flat" cmpd="sng" algn="ctr">
                      <a:solidFill>
                        <a:schemeClr val="bg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tx2"/>
                    </a:solidFill>
                  </a:tcPr>
                </a:tc>
                <a:tc gridSpan="2">
                  <a:txBody>
                    <a:bodyPr/>
                    <a:lstStyle/>
                    <a:p>
                      <a:pPr algn="ctr"/>
                      <a:r>
                        <a:rPr lang="ja-JP" altLang="en-US" dirty="0">
                          <a:solidFill>
                            <a:srgbClr val="FFFFFF"/>
                          </a:solidFill>
                          <a:latin typeface="Trebuchet MS" panose="020B0603020202020204" pitchFamily="34" charset="0"/>
                          <a:ea typeface="Meiryo UI" panose="020B0604030504040204" pitchFamily="50" charset="-128"/>
                        </a:rPr>
                        <a:t>会員の考え方②</a:t>
                      </a:r>
                      <a:endParaRPr lang="en-US" dirty="0">
                        <a:solidFill>
                          <a:srgbClr val="FFFFFF"/>
                        </a:solidFill>
                        <a:latin typeface="Trebuchet MS" panose="020B0603020202020204" pitchFamily="34" charset="0"/>
                        <a:ea typeface="Meiryo UI" panose="020B0604030504040204" pitchFamily="50" charset="-128"/>
                      </a:endParaRPr>
                    </a:p>
                    <a:p>
                      <a:pPr algn="ctr"/>
                      <a:r>
                        <a:rPr lang="ja-JP" altLang="en-US" dirty="0">
                          <a:solidFill>
                            <a:srgbClr val="FFFFFF"/>
                          </a:solidFill>
                          <a:latin typeface="Trebuchet MS" panose="020B0603020202020204" pitchFamily="34" charset="0"/>
                          <a:ea typeface="Meiryo UI" panose="020B0604030504040204" pitchFamily="50" charset="-128"/>
                        </a:rPr>
                        <a:t>特定の学校の生徒に限定</a:t>
                      </a:r>
                      <a:endParaRPr lang="en-US" dirty="0">
                        <a:solidFill>
                          <a:srgbClr val="FFFFFF"/>
                        </a:solidFill>
                        <a:latin typeface="Trebuchet MS" panose="020B0603020202020204" pitchFamily="34" charset="0"/>
                        <a:ea typeface="Meiryo UI" panose="020B0604030504040204" pitchFamily="50" charset="-128"/>
                      </a:endParaRPr>
                    </a:p>
                  </a:txBody>
                  <a:tcPr anchor="ctr">
                    <a:lnL w="6350" cap="flat" cmpd="sng" algn="ctr">
                      <a:solidFill>
                        <a:schemeClr val="bg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dirty="0">
                        <a:solidFill>
                          <a:srgbClr val="FFFFFF"/>
                        </a:solidFill>
                        <a:latin typeface="Trebuchet MS" panose="020B0603020202020204" pitchFamily="34" charset="0"/>
                        <a:ea typeface="Meiryo UI" panose="020B0604030504040204" pitchFamily="50" charset="-128"/>
                      </a:endParaRPr>
                    </a:p>
                  </a:txBody>
                  <a:tcPr anchor="ctr">
                    <a:lnL w="6350" cap="flat" cmpd="sng" algn="ctr">
                      <a:solidFill>
                        <a:schemeClr val="bg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072646791"/>
                  </a:ext>
                </a:extLst>
              </a:tr>
              <a:tr h="1840183">
                <a:tc>
                  <a:txBody>
                    <a:bodyPr/>
                    <a:lstStyle/>
                    <a:p>
                      <a:pPr algn="l"/>
                      <a:r>
                        <a:rPr lang="ja-JP" altLang="en-US" dirty="0">
                          <a:latin typeface="Trebuchet MS" panose="020B0603020202020204" pitchFamily="34" charset="0"/>
                          <a:ea typeface="Meiryo UI" panose="020B0604030504040204" pitchFamily="50" charset="-128"/>
                        </a:rPr>
                        <a:t>一般法人クラブ</a:t>
                      </a:r>
                      <a:endParaRPr lang="en-US" altLang="ja-JP" dirty="0">
                        <a:latin typeface="Trebuchet MS" panose="020B0603020202020204" pitchFamily="34" charset="0"/>
                        <a:ea typeface="Meiryo UI" panose="020B0604030504040204" pitchFamily="50" charset="-128"/>
                      </a:endParaRPr>
                    </a:p>
                    <a:p>
                      <a:pPr algn="l"/>
                      <a:endParaRPr lang="en-US" dirty="0">
                        <a:latin typeface="Trebuchet MS" panose="020B0603020202020204" pitchFamily="34" charset="0"/>
                        <a:ea typeface="Meiryo UI" panose="020B0604030504040204" pitchFamily="50" charset="-128"/>
                      </a:endParaRP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ja-JP" altLang="en-US" sz="1800" i="0" u="none" kern="1200" spc="0" dirty="0">
                          <a:latin typeface="Trebuchet MS" panose="020B0603020202020204" pitchFamily="34" charset="0"/>
                          <a:ea typeface="Meiryo UI" panose="020B0604030504040204" pitchFamily="50" charset="-128"/>
                        </a:rPr>
                        <a:t>株式会社、地域の</a:t>
                      </a:r>
                      <a:r>
                        <a:rPr lang="en-US" altLang="ja-JP" sz="1800" i="0" u="none" kern="1200" spc="0" dirty="0">
                          <a:latin typeface="Trebuchet MS" panose="020B0603020202020204" pitchFamily="34" charset="0"/>
                          <a:ea typeface="Meiryo UI" panose="020B0604030504040204" pitchFamily="50" charset="-128"/>
                        </a:rPr>
                        <a:t>NPO </a:t>
                      </a:r>
                      <a:r>
                        <a:rPr lang="ja-JP" altLang="en-US" sz="1800" i="0" u="none" kern="1200" spc="0" dirty="0">
                          <a:latin typeface="Trebuchet MS" panose="020B0603020202020204" pitchFamily="34" charset="0"/>
                          <a:ea typeface="Meiryo UI" panose="020B0604030504040204" pitchFamily="50" charset="-128"/>
                        </a:rPr>
                        <a:t>法人や一般社団法人（自治体が関与する場合も含む）等が運営</a:t>
                      </a:r>
                      <a:endParaRPr lang="en-US" sz="1800" i="0" u="none" kern="1200" spc="0" dirty="0">
                        <a:latin typeface="Trebuchet MS" panose="020B0603020202020204" pitchFamily="34" charset="0"/>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lang="en-US" altLang="ja-JP" sz="2800" dirty="0">
                        <a:latin typeface="Trebuchet MS" panose="020B0603020202020204" pitchFamily="34" charset="0"/>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lang="en-US" altLang="ja-JP" sz="1400" b="1" dirty="0">
                          <a:latin typeface="Trebuchet MS" panose="020B0603020202020204" pitchFamily="34" charset="0"/>
                          <a:ea typeface="Meiryo UI" panose="020B0604030504040204" pitchFamily="50" charset="-128"/>
                        </a:rPr>
                        <a:t>【A</a:t>
                      </a:r>
                      <a:r>
                        <a:rPr lang="ja-JP" altLang="en-US" sz="1400" b="1" dirty="0">
                          <a:latin typeface="Trebuchet MS" panose="020B0603020202020204" pitchFamily="34" charset="0"/>
                          <a:ea typeface="Meiryo UI" panose="020B0604030504040204" pitchFamily="50" charset="-128"/>
                        </a:rPr>
                        <a:t>類型</a:t>
                      </a:r>
                      <a:r>
                        <a:rPr lang="en-US" altLang="ja-JP" sz="1400" b="1" dirty="0">
                          <a:latin typeface="Trebuchet MS" panose="020B0603020202020204" pitchFamily="34" charset="0"/>
                          <a:ea typeface="Meiryo UI" panose="020B0604030504040204" pitchFamily="50" charset="-128"/>
                        </a:rPr>
                        <a:t>】</a:t>
                      </a:r>
                    </a:p>
                    <a:p>
                      <a:pPr algn="l"/>
                      <a:endParaRPr lang="en-US" altLang="ja-JP" sz="1400" dirty="0">
                        <a:latin typeface="Trebuchet MS" panose="020B0603020202020204" pitchFamily="34" charset="0"/>
                        <a:ea typeface="Meiryo UI" panose="020B0604030504040204" pitchFamily="50" charset="-128"/>
                      </a:endParaRPr>
                    </a:p>
                    <a:p>
                      <a:pPr algn="l"/>
                      <a:r>
                        <a:rPr lang="ja-JP" altLang="en-US" sz="1400" dirty="0">
                          <a:latin typeface="Trebuchet MS" panose="020B0603020202020204" pitchFamily="34" charset="0"/>
                          <a:ea typeface="Meiryo UI" panose="020B0604030504040204" pitchFamily="50" charset="-128"/>
                        </a:rPr>
                        <a:t>多くのプロスポーツチーム傘下のスクールや総</a:t>
                      </a:r>
                    </a:p>
                    <a:p>
                      <a:pPr algn="l"/>
                      <a:r>
                        <a:rPr lang="ja-JP" altLang="en-US" sz="1400" dirty="0">
                          <a:latin typeface="Trebuchet MS" panose="020B0603020202020204" pitchFamily="34" charset="0"/>
                          <a:ea typeface="Meiryo UI" panose="020B0604030504040204" pitchFamily="50" charset="-128"/>
                        </a:rPr>
                        <a:t>合型地域スポーツクラブの発展形</a:t>
                      </a:r>
                      <a:endParaRPr lang="en-US" altLang="ja-JP" sz="1400" dirty="0">
                        <a:latin typeface="Trebuchet MS" panose="020B0603020202020204" pitchFamily="34" charset="0"/>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kumimoji="1" lang="en-US" altLang="ja-JP" sz="2800" kern="1200" dirty="0">
                        <a:effectLst/>
                        <a:latin typeface="Trebuchet MS" panose="020B0603020202020204" pitchFamily="34" charset="0"/>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1400" b="1" kern="1200" dirty="0">
                          <a:effectLst/>
                          <a:latin typeface="Trebuchet MS" panose="020B0603020202020204" pitchFamily="34" charset="0"/>
                          <a:ea typeface="Meiryo UI" panose="020B0604030504040204" pitchFamily="50" charset="-128"/>
                        </a:rPr>
                        <a:t>【B</a:t>
                      </a:r>
                      <a:r>
                        <a:rPr kumimoji="1" lang="ja-JP" altLang="en-US" sz="1400" b="1" kern="1200" dirty="0">
                          <a:effectLst/>
                          <a:latin typeface="Trebuchet MS" panose="020B0603020202020204" pitchFamily="34" charset="0"/>
                          <a:ea typeface="Meiryo UI" panose="020B0604030504040204" pitchFamily="50" charset="-128"/>
                        </a:rPr>
                        <a:t>類型</a:t>
                      </a:r>
                      <a:r>
                        <a:rPr kumimoji="1" lang="en-US" altLang="ja-JP" sz="1400" b="1" kern="1200" dirty="0">
                          <a:effectLst/>
                          <a:latin typeface="Trebuchet MS" panose="020B0603020202020204" pitchFamily="34" charset="0"/>
                          <a:ea typeface="Meiryo UI" panose="020B0604030504040204" pitchFamily="50" charset="-128"/>
                        </a:rPr>
                        <a:t>】</a:t>
                      </a:r>
                    </a:p>
                    <a:p>
                      <a:pPr algn="l"/>
                      <a:endParaRPr kumimoji="1" lang="en-US" altLang="ja-JP" sz="1400" kern="1200" dirty="0">
                        <a:effectLst/>
                        <a:latin typeface="Trebuchet MS" panose="020B0603020202020204" pitchFamily="34" charset="0"/>
                        <a:ea typeface="Meiryo UI" panose="020B0604030504040204" pitchFamily="50" charset="-128"/>
                      </a:endParaRPr>
                    </a:p>
                    <a:p>
                      <a:pPr algn="l"/>
                      <a:r>
                        <a:rPr kumimoji="1" lang="ja-JP" altLang="en-US" sz="1400" kern="1200" dirty="0">
                          <a:effectLst/>
                          <a:latin typeface="Trebuchet MS" panose="020B0603020202020204" pitchFamily="34" charset="0"/>
                          <a:ea typeface="Meiryo UI" panose="020B0604030504040204" pitchFamily="50" charset="-128"/>
                        </a:rPr>
                        <a:t>学校が部活動運営を外部委託する形態等</a:t>
                      </a:r>
                      <a:br>
                        <a:rPr kumimoji="1" lang="en-US" altLang="ja-JP" sz="1400" kern="1200" dirty="0">
                          <a:effectLst/>
                          <a:latin typeface="Trebuchet MS" panose="020B0603020202020204" pitchFamily="34" charset="0"/>
                          <a:ea typeface="Meiryo UI" panose="020B0604030504040204" pitchFamily="50" charset="-128"/>
                        </a:rPr>
                      </a:br>
                      <a:endParaRPr kumimoji="1" lang="en-US" altLang="ja-JP" sz="1400" kern="1200" dirty="0">
                        <a:effectLst/>
                        <a:latin typeface="Trebuchet MS" panose="020B0603020202020204" pitchFamily="34" charset="0"/>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0772182"/>
                  </a:ext>
                </a:extLst>
              </a:tr>
              <a:tr h="1840183">
                <a:tc>
                  <a:txBody>
                    <a:bodyPr/>
                    <a:lstStyle/>
                    <a:p>
                      <a:pPr algn="l"/>
                      <a:r>
                        <a:rPr lang="ja-JP" altLang="en-US" dirty="0">
                          <a:latin typeface="Trebuchet MS" panose="020B0603020202020204" pitchFamily="34" charset="0"/>
                          <a:ea typeface="Meiryo UI" panose="020B0604030504040204" pitchFamily="50" charset="-128"/>
                        </a:rPr>
                        <a:t>学校</a:t>
                      </a:r>
                      <a:r>
                        <a:rPr kumimoji="1" lang="ja-JP" altLang="ja-JP" sz="1800" kern="1200" dirty="0">
                          <a:effectLst/>
                          <a:latin typeface="Trebuchet MS" panose="020B0603020202020204" pitchFamily="34" charset="0"/>
                          <a:ea typeface="Meiryo UI" panose="020B0604030504040204" pitchFamily="50" charset="-128"/>
                        </a:rPr>
                        <a:t>関係法人</a:t>
                      </a:r>
                      <a:r>
                        <a:rPr kumimoji="1" lang="ja-JP" altLang="en-US" sz="1800" kern="1200" dirty="0">
                          <a:effectLst/>
                          <a:latin typeface="Trebuchet MS" panose="020B0603020202020204" pitchFamily="34" charset="0"/>
                          <a:ea typeface="Meiryo UI" panose="020B0604030504040204" pitchFamily="50" charset="-128"/>
                        </a:rPr>
                        <a:t>運営クラブ</a:t>
                      </a:r>
                      <a:endParaRPr kumimoji="1" lang="en-US" altLang="ja-JP" sz="1800" kern="1200" dirty="0">
                        <a:effectLst/>
                        <a:latin typeface="Trebuchet MS" panose="020B0603020202020204" pitchFamily="34" charset="0"/>
                        <a:ea typeface="Meiryo UI" panose="020B0604030504040204" pitchFamily="50" charset="-128"/>
                      </a:endParaRPr>
                    </a:p>
                    <a:p>
                      <a:pPr algn="l"/>
                      <a:endParaRPr kumimoji="1" lang="en-US" altLang="ja-JP" sz="1800" kern="1200" dirty="0">
                        <a:effectLst/>
                        <a:latin typeface="Trebuchet MS" panose="020B0603020202020204" pitchFamily="34" charset="0"/>
                        <a:ea typeface="Meiryo UI" panose="020B0604030504040204" pitchFamily="50" charset="-128"/>
                      </a:endParaRP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kumimoji="1" lang="ja-JP" altLang="en-US" sz="1800" i="0" u="none" kern="1200" spc="0" dirty="0">
                          <a:effectLst/>
                          <a:latin typeface="Trebuchet MS" panose="020B0603020202020204" pitchFamily="34" charset="0"/>
                          <a:ea typeface="Meiryo UI" panose="020B0604030504040204" pitchFamily="50" charset="-128"/>
                        </a:rPr>
                        <a:t>学校法人やそれが関与する法人が運営</a:t>
                      </a:r>
                      <a:endParaRPr kumimoji="1" lang="ja-JP" altLang="en-US" sz="1800" kern="1200" dirty="0">
                        <a:effectLst/>
                        <a:latin typeface="Trebuchet MS" panose="020B0603020202020204" pitchFamily="34" charset="0"/>
                        <a:ea typeface="Meiryo UI" panose="020B0604030504040204" pitchFamily="50" charset="-128"/>
                      </a:endParaRPr>
                    </a:p>
                    <a:p>
                      <a:pPr algn="l"/>
                      <a:endParaRPr kumimoji="1" lang="ja-JP" altLang="ja-JP" sz="1800" kern="1200" dirty="0">
                        <a:effectLst/>
                        <a:latin typeface="Trebuchet MS" panose="020B0603020202020204" pitchFamily="34" charset="0"/>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377" rtl="0" eaLnBrk="1" fontAlgn="auto" latinLnBrk="0" hangingPunct="1">
                        <a:lnSpc>
                          <a:spcPct val="100000"/>
                        </a:lnSpc>
                        <a:spcBef>
                          <a:spcPts val="0"/>
                        </a:spcBef>
                        <a:spcAft>
                          <a:spcPts val="0"/>
                        </a:spcAft>
                        <a:buClrTx/>
                        <a:buSzPct val="100000"/>
                        <a:buFont typeface="Trebuchet MS" panose="020B0603020202020204" pitchFamily="34" charset="0"/>
                        <a:buChar char="​"/>
                        <a:tabLst/>
                        <a:defRPr/>
                      </a:pPr>
                      <a:r>
                        <a:rPr kumimoji="1" lang="ja-JP" altLang="en-US" sz="2800" i="0" u="none" kern="1200" spc="0" dirty="0">
                          <a:effectLst/>
                          <a:latin typeface="Trebuchet MS" panose="020B0603020202020204" pitchFamily="34" charset="0"/>
                          <a:ea typeface="Meiryo UI" panose="020B0604030504040204" pitchFamily="50" charset="-128"/>
                        </a:rPr>
                        <a:t>✔</a:t>
                      </a:r>
                      <a:endParaRPr kumimoji="1" lang="en-US" altLang="ja-JP" sz="2800" i="0" u="none" kern="1200" spc="0" dirty="0">
                        <a:effectLst/>
                        <a:latin typeface="Trebuchet MS" panose="020B0603020202020204" pitchFamily="34" charset="0"/>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lvl="0" indent="0" algn="l" defTabSz="914377" rtl="0" eaLnBrk="1" latinLnBrk="0" hangingPunct="1">
                        <a:lnSpc>
                          <a:spcPct val="100000"/>
                        </a:lnSpc>
                        <a:spcBef>
                          <a:spcPts val="0"/>
                        </a:spcBef>
                        <a:spcAft>
                          <a:spcPts val="0"/>
                        </a:spcAft>
                        <a:buClrTx/>
                        <a:buSzPct val="100000"/>
                        <a:buFont typeface="Trebuchet MS" panose="020B0603020202020204" pitchFamily="34" charset="0"/>
                        <a:buChar char="​"/>
                      </a:pPr>
                      <a:r>
                        <a:rPr kumimoji="1" lang="en-US" altLang="ja-JP" sz="1400" b="1" i="0" u="none" kern="1200" spc="0" dirty="0">
                          <a:effectLst/>
                          <a:latin typeface="Trebuchet MS" panose="020B0603020202020204" pitchFamily="34" charset="0"/>
                          <a:ea typeface="Meiryo UI" panose="020B0604030504040204" pitchFamily="50" charset="-128"/>
                        </a:rPr>
                        <a:t>【C</a:t>
                      </a:r>
                      <a:r>
                        <a:rPr kumimoji="1" lang="ja-JP" altLang="en-US" sz="1400" b="1" i="0" u="none" kern="1200" spc="0" dirty="0">
                          <a:effectLst/>
                          <a:latin typeface="Trebuchet MS" panose="020B0603020202020204" pitchFamily="34" charset="0"/>
                          <a:ea typeface="Meiryo UI" panose="020B0604030504040204" pitchFamily="50" charset="-128"/>
                        </a:rPr>
                        <a:t>類型</a:t>
                      </a:r>
                      <a:r>
                        <a:rPr kumimoji="1" lang="en-US" altLang="ja-JP" sz="1400" b="1" i="0" u="none" kern="1200" spc="0" dirty="0">
                          <a:effectLst/>
                          <a:latin typeface="Trebuchet MS" panose="020B0603020202020204" pitchFamily="34" charset="0"/>
                          <a:ea typeface="Meiryo UI" panose="020B0604030504040204" pitchFamily="50" charset="-128"/>
                        </a:rPr>
                        <a:t>】</a:t>
                      </a:r>
                    </a:p>
                    <a:p>
                      <a:pPr marL="0" lvl="0" indent="0" algn="l" defTabSz="914377" rtl="0" eaLnBrk="1" latinLnBrk="0" hangingPunct="1">
                        <a:lnSpc>
                          <a:spcPct val="100000"/>
                        </a:lnSpc>
                        <a:spcBef>
                          <a:spcPts val="0"/>
                        </a:spcBef>
                        <a:spcAft>
                          <a:spcPts val="0"/>
                        </a:spcAft>
                        <a:buClrTx/>
                        <a:buSzPct val="100000"/>
                        <a:buFont typeface="Trebuchet MS" panose="020B0603020202020204" pitchFamily="34" charset="0"/>
                        <a:buChar char="​"/>
                      </a:pPr>
                      <a:endParaRPr kumimoji="1" lang="en-US" altLang="ja-JP" sz="1400" b="1" i="0" u="none" kern="1200" spc="0" dirty="0">
                        <a:effectLst/>
                        <a:latin typeface="Trebuchet MS" panose="020B0603020202020204" pitchFamily="34" charset="0"/>
                        <a:ea typeface="Meiryo UI" panose="020B0604030504040204" pitchFamily="50" charset="-128"/>
                      </a:endParaRPr>
                    </a:p>
                    <a:p>
                      <a:pPr marL="0" lvl="0" indent="0" algn="l" defTabSz="914377" rtl="0" eaLnBrk="1" latinLnBrk="0" hangingPunct="1">
                        <a:lnSpc>
                          <a:spcPct val="100000"/>
                        </a:lnSpc>
                        <a:spcBef>
                          <a:spcPts val="0"/>
                        </a:spcBef>
                        <a:spcAft>
                          <a:spcPts val="0"/>
                        </a:spcAft>
                        <a:buClrTx/>
                        <a:buSzPct val="100000"/>
                        <a:buFont typeface="Trebuchet MS" panose="020B0603020202020204" pitchFamily="34" charset="0"/>
                        <a:buChar char="​"/>
                      </a:pPr>
                      <a:r>
                        <a:rPr kumimoji="1" lang="ja-JP" altLang="en-US" sz="1400" b="0" i="0" u="none" kern="1200" spc="0" dirty="0">
                          <a:effectLst/>
                          <a:latin typeface="Trebuchet MS" panose="020B0603020202020204" pitchFamily="34" charset="0"/>
                          <a:ea typeface="Meiryo UI" panose="020B0604030504040204" pitchFamily="50" charset="-128"/>
                        </a:rPr>
                        <a:t>学校法人またはそれが関与する法人が、学</a:t>
                      </a:r>
                    </a:p>
                    <a:p>
                      <a:pPr marL="0" lvl="0" indent="0" algn="l" defTabSz="914377" rtl="0" eaLnBrk="1" latinLnBrk="0" hangingPunct="1">
                        <a:lnSpc>
                          <a:spcPct val="100000"/>
                        </a:lnSpc>
                        <a:spcBef>
                          <a:spcPts val="0"/>
                        </a:spcBef>
                        <a:spcAft>
                          <a:spcPts val="0"/>
                        </a:spcAft>
                        <a:buClrTx/>
                        <a:buSzPct val="100000"/>
                        <a:buFont typeface="Trebuchet MS" panose="020B0603020202020204" pitchFamily="34" charset="0"/>
                        <a:buChar char="​"/>
                      </a:pPr>
                      <a:r>
                        <a:rPr kumimoji="1" lang="ja-JP" altLang="en-US" sz="1400" b="0" i="0" u="none" kern="1200" spc="0" dirty="0">
                          <a:effectLst/>
                          <a:latin typeface="Trebuchet MS" panose="020B0603020202020204" pitchFamily="34" charset="0"/>
                          <a:ea typeface="Meiryo UI" panose="020B0604030504040204" pitchFamily="50" charset="-128"/>
                        </a:rPr>
                        <a:t>校管理外の社会教育事業の主体として、参加生徒の所属学校を問わず運営</a:t>
                      </a:r>
                      <a:endParaRPr kumimoji="1" lang="en-US" altLang="ja-JP" sz="1400" b="0" i="0" u="none" kern="1200" spc="0" dirty="0">
                        <a:effectLst/>
                        <a:latin typeface="Trebuchet MS" panose="020B0603020202020204" pitchFamily="34" charset="0"/>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endParaRPr kumimoji="1" lang="en-US" altLang="ja-JP" sz="2800" kern="1200" dirty="0">
                        <a:effectLst/>
                        <a:latin typeface="Trebuchet MS" panose="020B0603020202020204" pitchFamily="34" charset="0"/>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a:r>
                        <a:rPr kumimoji="1" lang="en-US" altLang="ja-JP" sz="1400" b="1" kern="1200" dirty="0">
                          <a:effectLst/>
                          <a:latin typeface="Trebuchet MS" panose="020B0603020202020204" pitchFamily="34" charset="0"/>
                          <a:ea typeface="Meiryo UI" panose="020B0604030504040204" pitchFamily="50" charset="-128"/>
                        </a:rPr>
                        <a:t>【D</a:t>
                      </a:r>
                      <a:r>
                        <a:rPr kumimoji="1" lang="ja-JP" altLang="en-US" sz="1400" b="1" kern="1200" dirty="0">
                          <a:effectLst/>
                          <a:latin typeface="Trebuchet MS" panose="020B0603020202020204" pitchFamily="34" charset="0"/>
                          <a:ea typeface="Meiryo UI" panose="020B0604030504040204" pitchFamily="50" charset="-128"/>
                        </a:rPr>
                        <a:t>類型</a:t>
                      </a:r>
                      <a:r>
                        <a:rPr kumimoji="1" lang="en-US" altLang="ja-JP" sz="1400" b="1" kern="1200" dirty="0">
                          <a:effectLst/>
                          <a:latin typeface="Trebuchet MS" panose="020B0603020202020204" pitchFamily="34" charset="0"/>
                          <a:ea typeface="Meiryo UI" panose="020B0604030504040204" pitchFamily="50" charset="-128"/>
                        </a:rPr>
                        <a:t>】</a:t>
                      </a:r>
                    </a:p>
                    <a:p>
                      <a:pPr algn="l"/>
                      <a:endParaRPr kumimoji="1" lang="en-US" altLang="ja-JP" sz="1400" b="1" kern="1200" dirty="0">
                        <a:effectLst/>
                        <a:latin typeface="Trebuchet MS" panose="020B0603020202020204" pitchFamily="34" charset="0"/>
                        <a:ea typeface="Meiryo UI" panose="020B0604030504040204" pitchFamily="50" charset="-128"/>
                      </a:endParaRPr>
                    </a:p>
                    <a:p>
                      <a:pPr algn="l"/>
                      <a:r>
                        <a:rPr kumimoji="1" lang="ja-JP" altLang="en-US" sz="1400" b="0" kern="1200" dirty="0">
                          <a:effectLst/>
                          <a:latin typeface="Trebuchet MS" panose="020B0603020202020204" pitchFamily="34" charset="0"/>
                          <a:ea typeface="Meiryo UI" panose="020B0604030504040204" pitchFamily="50" charset="-128"/>
                        </a:rPr>
                        <a:t>学校法人またはそれが関与する法人が、学</a:t>
                      </a:r>
                    </a:p>
                    <a:p>
                      <a:pPr algn="l"/>
                      <a:r>
                        <a:rPr kumimoji="1" lang="ja-JP" altLang="en-US" sz="1400" b="0" kern="1200" dirty="0">
                          <a:effectLst/>
                          <a:latin typeface="Trebuchet MS" panose="020B0603020202020204" pitchFamily="34" charset="0"/>
                          <a:ea typeface="Meiryo UI" panose="020B0604030504040204" pitchFamily="50" charset="-128"/>
                        </a:rPr>
                        <a:t>校管理外の社会教育事業の主体として、自</a:t>
                      </a:r>
                    </a:p>
                    <a:p>
                      <a:pPr algn="l"/>
                      <a:r>
                        <a:rPr kumimoji="1" lang="ja-JP" altLang="en-US" sz="1400" b="0" kern="1200" dirty="0">
                          <a:effectLst/>
                          <a:latin typeface="Trebuchet MS" panose="020B0603020202020204" pitchFamily="34" charset="0"/>
                          <a:ea typeface="Meiryo UI" panose="020B0604030504040204" pitchFamily="50" charset="-128"/>
                        </a:rPr>
                        <a:t>校生徒向けに運営</a:t>
                      </a:r>
                      <a:endParaRPr kumimoji="1" lang="en-US" altLang="ja-JP" sz="1400" b="0" kern="1200" dirty="0">
                        <a:effectLst/>
                        <a:latin typeface="Trebuchet MS" panose="020B0603020202020204" pitchFamily="34" charset="0"/>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0526916"/>
                  </a:ext>
                </a:extLst>
              </a:tr>
            </a:tbl>
          </a:graphicData>
        </a:graphic>
      </p:graphicFrame>
      <p:sp>
        <p:nvSpPr>
          <p:cNvPr id="7" name="Rectangle 21">
            <a:extLst>
              <a:ext uri="{FF2B5EF4-FFF2-40B4-BE49-F238E27FC236}">
                <a16:creationId xmlns:a16="http://schemas.microsoft.com/office/drawing/2014/main" id="{3EBB4F1A-368E-45CE-B7FF-1389091C2985}"/>
              </a:ext>
            </a:extLst>
          </p:cNvPr>
          <p:cNvSpPr/>
          <p:nvPr/>
        </p:nvSpPr>
        <p:spPr>
          <a:xfrm>
            <a:off x="8727782" y="128766"/>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8" name="タイトル 200">
            <a:extLst>
              <a:ext uri="{FF2B5EF4-FFF2-40B4-BE49-F238E27FC236}">
                <a16:creationId xmlns:a16="http://schemas.microsoft.com/office/drawing/2014/main" id="{58A755A3-C455-46D8-AD6C-B08687B46A23}"/>
              </a:ext>
            </a:extLst>
          </p:cNvPr>
          <p:cNvSpPr txBox="1">
            <a:spLocks/>
          </p:cNvSpPr>
          <p:nvPr/>
        </p:nvSpPr>
        <p:spPr>
          <a:xfrm>
            <a:off x="630001" y="622802"/>
            <a:ext cx="10933351" cy="424732"/>
          </a:xfrm>
          <a:prstGeom prst="rect">
            <a:avLst/>
          </a:prstGeom>
        </p:spPr>
        <p:txBody>
          <a:bodyPr vert="horz">
            <a:spAutoFit/>
          </a:bodyPr>
          <a:lstStyle>
            <a:lvl1pPr algn="l" defTabSz="914377" rtl="0" eaLnBrk="1" latinLnBrk="0" hangingPunct="1">
              <a:lnSpc>
                <a:spcPct val="90000"/>
              </a:lnSpc>
              <a:spcBef>
                <a:spcPct val="0"/>
              </a:spcBef>
              <a:buNone/>
              <a:defRPr kumimoji="1"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dirty="0"/>
              <a:t>2.</a:t>
            </a:r>
            <a:r>
              <a:rPr lang="ja-JP" altLang="en-US" dirty="0"/>
              <a:t> 目指す姿の該当類型</a:t>
            </a:r>
            <a:endParaRPr lang="en-US" sz="1600" dirty="0">
              <a:solidFill>
                <a:srgbClr val="575757"/>
              </a:solidFill>
              <a:latin typeface="Trebuchet MS" panose="020B0603020202020204" pitchFamily="34" charset="0"/>
            </a:endParaRPr>
          </a:p>
        </p:txBody>
      </p:sp>
      <p:sp>
        <p:nvSpPr>
          <p:cNvPr id="9" name="Rectangle 20">
            <a:extLst>
              <a:ext uri="{FF2B5EF4-FFF2-40B4-BE49-F238E27FC236}">
                <a16:creationId xmlns:a16="http://schemas.microsoft.com/office/drawing/2014/main" id="{6A4A1451-87FD-402B-9C68-1483F1ACEBF0}"/>
              </a:ext>
            </a:extLst>
          </p:cNvPr>
          <p:cNvSpPr/>
          <p:nvPr/>
        </p:nvSpPr>
        <p:spPr>
          <a:xfrm>
            <a:off x="8727783" y="705925"/>
            <a:ext cx="3066473" cy="743312"/>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以下は記入例です</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該当類型に✔を付けてください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6101708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920431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71578" name="think-cell スライド" r:id="rId6" imgW="395" imgH="394" progId="TCLayout.ActiveDocument.1">
                  <p:embed/>
                </p:oleObj>
              </mc:Choice>
              <mc:Fallback>
                <p:oleObj name="think-cell スライド"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3.</a:t>
            </a:r>
            <a:r>
              <a:rPr lang="ja-JP" altLang="en-US" dirty="0">
                <a:ea typeface="Meiryo UI" panose="020B0604030504040204" pitchFamily="50" charset="-128"/>
              </a:rPr>
              <a:t>目指す姿に向けたロードマップ</a:t>
            </a:r>
            <a:endParaRPr lang="en-US" sz="1600" dirty="0">
              <a:solidFill>
                <a:srgbClr val="575757"/>
              </a:solidFill>
              <a:latin typeface="Trebuchet MS" panose="020B0603020202020204" pitchFamily="34" charset="0"/>
            </a:endParaRPr>
          </a:p>
        </p:txBody>
      </p:sp>
      <p:sp>
        <p:nvSpPr>
          <p:cNvPr id="22" name="Rectangle 21">
            <a:extLst>
              <a:ext uri="{FF2B5EF4-FFF2-40B4-BE49-F238E27FC236}">
                <a16:creationId xmlns:a16="http://schemas.microsoft.com/office/drawing/2014/main" id="{EAF5B7F9-D566-4D2A-8009-D4D98EE448CB}"/>
              </a:ext>
            </a:extLst>
          </p:cNvPr>
          <p:cNvSpPr/>
          <p:nvPr/>
        </p:nvSpPr>
        <p:spPr>
          <a:xfrm>
            <a:off x="8727782" y="128766"/>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grpSp>
        <p:nvGrpSpPr>
          <p:cNvPr id="4" name="グループ化 3">
            <a:extLst>
              <a:ext uri="{FF2B5EF4-FFF2-40B4-BE49-F238E27FC236}">
                <a16:creationId xmlns:a16="http://schemas.microsoft.com/office/drawing/2014/main" id="{5B26FBAA-4C02-4870-812F-C1070930C716}"/>
              </a:ext>
            </a:extLst>
          </p:cNvPr>
          <p:cNvGrpSpPr/>
          <p:nvPr/>
        </p:nvGrpSpPr>
        <p:grpSpPr>
          <a:xfrm>
            <a:off x="630002" y="1482762"/>
            <a:ext cx="10874810" cy="598452"/>
            <a:chOff x="628650" y="1482762"/>
            <a:chExt cx="10876162" cy="598452"/>
          </a:xfrm>
          <a:solidFill>
            <a:schemeClr val="tx2"/>
          </a:solidFill>
        </p:grpSpPr>
        <p:sp>
          <p:nvSpPr>
            <p:cNvPr id="33" name="Arrow: Pentagon 2">
              <a:extLst>
                <a:ext uri="{FF2B5EF4-FFF2-40B4-BE49-F238E27FC236}">
                  <a16:creationId xmlns:a16="http://schemas.microsoft.com/office/drawing/2014/main" id="{F29168AB-A091-4CBE-9336-7236B5F2921E}"/>
                </a:ext>
              </a:extLst>
            </p:cNvPr>
            <p:cNvSpPr/>
            <p:nvPr/>
          </p:nvSpPr>
          <p:spPr>
            <a:xfrm>
              <a:off x="628650" y="1482762"/>
              <a:ext cx="2624927" cy="598452"/>
            </a:xfrm>
            <a:prstGeom prst="homePlate">
              <a:avLst>
                <a:gd name="adj" fmla="val 29477"/>
              </a:avLst>
            </a:prstGeom>
            <a:grp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90000"/>
                </a:lnSpc>
                <a:spcAft>
                  <a:spcPts val="1000"/>
                </a:spcAft>
              </a:pPr>
              <a:r>
                <a:rPr kumimoji="1" lang="en-US" altLang="ja-JP" dirty="0">
                  <a:solidFill>
                    <a:srgbClr val="FFFFFF"/>
                  </a:solidFill>
                  <a:latin typeface="Meiryo UI" panose="020B0604030504040204" pitchFamily="50" charset="-128"/>
                  <a:ea typeface="Meiryo UI" panose="020B0604030504040204" pitchFamily="50" charset="-128"/>
                </a:rPr>
                <a:t>2021</a:t>
              </a:r>
              <a:r>
                <a:rPr kumimoji="1" lang="ja-JP" altLang="en-US" dirty="0">
                  <a:solidFill>
                    <a:srgbClr val="FFFFFF"/>
                  </a:solidFill>
                  <a:latin typeface="Meiryo UI" panose="020B0604030504040204" pitchFamily="50" charset="-128"/>
                  <a:ea typeface="Meiryo UI" panose="020B0604030504040204" pitchFamily="50" charset="-128"/>
                </a:rPr>
                <a:t>年度</a:t>
              </a:r>
              <a:endParaRPr kumimoji="1" lang="en-US" altLang="ja-JP" dirty="0">
                <a:solidFill>
                  <a:srgbClr val="FFFFFF"/>
                </a:solidFill>
                <a:latin typeface="Meiryo UI" panose="020B0604030504040204" pitchFamily="50" charset="-128"/>
                <a:ea typeface="Meiryo UI" panose="020B0604030504040204" pitchFamily="50" charset="-128"/>
              </a:endParaRPr>
            </a:p>
          </p:txBody>
        </p:sp>
        <p:sp>
          <p:nvSpPr>
            <p:cNvPr id="35" name="Arrow: Pentagon 2">
              <a:extLst>
                <a:ext uri="{FF2B5EF4-FFF2-40B4-BE49-F238E27FC236}">
                  <a16:creationId xmlns:a16="http://schemas.microsoft.com/office/drawing/2014/main" id="{3E843629-2009-4732-B8C1-BD81A4B8FBA7}"/>
                </a:ext>
              </a:extLst>
            </p:cNvPr>
            <p:cNvSpPr/>
            <p:nvPr/>
          </p:nvSpPr>
          <p:spPr>
            <a:xfrm>
              <a:off x="3379062" y="1482762"/>
              <a:ext cx="2624927" cy="598452"/>
            </a:xfrm>
            <a:prstGeom prst="homePlate">
              <a:avLst>
                <a:gd name="adj" fmla="val 29477"/>
              </a:avLst>
            </a:prstGeom>
            <a:grp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90000"/>
                </a:lnSpc>
                <a:spcAft>
                  <a:spcPts val="1000"/>
                </a:spcAft>
              </a:pPr>
              <a:r>
                <a:rPr kumimoji="1" lang="en-US" altLang="ja-JP" dirty="0">
                  <a:solidFill>
                    <a:srgbClr val="FFFFFF"/>
                  </a:solidFill>
                  <a:latin typeface="Meiryo UI" panose="020B0604030504040204" pitchFamily="50" charset="-128"/>
                  <a:ea typeface="Meiryo UI" panose="020B0604030504040204" pitchFamily="50" charset="-128"/>
                </a:rPr>
                <a:t>2022</a:t>
              </a:r>
              <a:r>
                <a:rPr kumimoji="1" lang="ja-JP" altLang="en-US" dirty="0">
                  <a:solidFill>
                    <a:srgbClr val="FFFFFF"/>
                  </a:solidFill>
                  <a:latin typeface="Meiryo UI" panose="020B0604030504040204" pitchFamily="50" charset="-128"/>
                  <a:ea typeface="Meiryo UI" panose="020B0604030504040204" pitchFamily="50" charset="-128"/>
                </a:rPr>
                <a:t>年度</a:t>
              </a:r>
              <a:endParaRPr kumimoji="1" lang="en-US" dirty="0">
                <a:solidFill>
                  <a:srgbClr val="FFFFFF"/>
                </a:solidFill>
                <a:latin typeface="Meiryo UI" panose="020B0604030504040204" pitchFamily="50" charset="-128"/>
                <a:ea typeface="Meiryo UI" panose="020B0604030504040204" pitchFamily="50" charset="-128"/>
              </a:endParaRPr>
            </a:p>
          </p:txBody>
        </p:sp>
        <p:sp>
          <p:nvSpPr>
            <p:cNvPr id="36" name="Arrow: Pentagon 2">
              <a:extLst>
                <a:ext uri="{FF2B5EF4-FFF2-40B4-BE49-F238E27FC236}">
                  <a16:creationId xmlns:a16="http://schemas.microsoft.com/office/drawing/2014/main" id="{A6C50C8B-E65D-4095-9759-7D4E8FDE9CC0}"/>
                </a:ext>
              </a:extLst>
            </p:cNvPr>
            <p:cNvSpPr/>
            <p:nvPr/>
          </p:nvSpPr>
          <p:spPr>
            <a:xfrm>
              <a:off x="6129474" y="1482762"/>
              <a:ext cx="2624927" cy="598452"/>
            </a:xfrm>
            <a:prstGeom prst="homePlate">
              <a:avLst>
                <a:gd name="adj" fmla="val 29477"/>
              </a:avLst>
            </a:prstGeom>
            <a:grp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90000"/>
                </a:lnSpc>
                <a:spcAft>
                  <a:spcPts val="1000"/>
                </a:spcAft>
              </a:pPr>
              <a:r>
                <a:rPr kumimoji="1" lang="en-US" altLang="ja-JP" dirty="0">
                  <a:solidFill>
                    <a:srgbClr val="FFFFFF"/>
                  </a:solidFill>
                  <a:latin typeface="Meiryo UI" panose="020B0604030504040204" pitchFamily="50" charset="-128"/>
                  <a:ea typeface="Meiryo UI" panose="020B0604030504040204" pitchFamily="50" charset="-128"/>
                </a:rPr>
                <a:t>20xx</a:t>
              </a:r>
              <a:r>
                <a:rPr kumimoji="1" lang="ja-JP" altLang="en-US" dirty="0">
                  <a:solidFill>
                    <a:srgbClr val="FFFFFF"/>
                  </a:solidFill>
                  <a:latin typeface="Meiryo UI" panose="020B0604030504040204" pitchFamily="50" charset="-128"/>
                  <a:ea typeface="Meiryo UI" panose="020B0604030504040204" pitchFamily="50" charset="-128"/>
                </a:rPr>
                <a:t>年度</a:t>
              </a:r>
              <a:endParaRPr kumimoji="1" lang="en-US" dirty="0" err="1">
                <a:solidFill>
                  <a:srgbClr val="FFFFFF"/>
                </a:solidFill>
                <a:latin typeface="Meiryo UI" panose="020B0604030504040204" pitchFamily="50" charset="-128"/>
                <a:ea typeface="Meiryo UI" panose="020B0604030504040204" pitchFamily="50" charset="-128"/>
              </a:endParaRPr>
            </a:p>
          </p:txBody>
        </p:sp>
        <p:sp>
          <p:nvSpPr>
            <p:cNvPr id="37" name="Arrow: Pentagon 2">
              <a:extLst>
                <a:ext uri="{FF2B5EF4-FFF2-40B4-BE49-F238E27FC236}">
                  <a16:creationId xmlns:a16="http://schemas.microsoft.com/office/drawing/2014/main" id="{954BB38B-D194-4554-A53B-8DCBB14E84AA}"/>
                </a:ext>
              </a:extLst>
            </p:cNvPr>
            <p:cNvSpPr/>
            <p:nvPr/>
          </p:nvSpPr>
          <p:spPr>
            <a:xfrm>
              <a:off x="8879885" y="1482762"/>
              <a:ext cx="2624927" cy="598452"/>
            </a:xfrm>
            <a:prstGeom prst="homePlate">
              <a:avLst>
                <a:gd name="adj" fmla="val 29477"/>
              </a:avLst>
            </a:prstGeom>
            <a:grp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ct val="90000"/>
                </a:lnSpc>
                <a:spcAft>
                  <a:spcPts val="1000"/>
                </a:spcAft>
              </a:pPr>
              <a:r>
                <a:rPr kumimoji="1" lang="en-US" altLang="ja-JP" dirty="0">
                  <a:solidFill>
                    <a:srgbClr val="FFFFFF"/>
                  </a:solidFill>
                  <a:latin typeface="Meiryo UI" panose="020B0604030504040204" pitchFamily="50" charset="-128"/>
                  <a:ea typeface="Meiryo UI" panose="020B0604030504040204" pitchFamily="50" charset="-128"/>
                </a:rPr>
                <a:t>20xx</a:t>
              </a:r>
              <a:r>
                <a:rPr kumimoji="1" lang="ja-JP" altLang="en-US" dirty="0">
                  <a:solidFill>
                    <a:srgbClr val="FFFFFF"/>
                  </a:solidFill>
                  <a:latin typeface="Meiryo UI" panose="020B0604030504040204" pitchFamily="50" charset="-128"/>
                  <a:ea typeface="Meiryo UI" panose="020B0604030504040204" pitchFamily="50" charset="-128"/>
                </a:rPr>
                <a:t>年度</a:t>
              </a:r>
              <a:endParaRPr kumimoji="1" lang="en-US" altLang="ja-JP" dirty="0">
                <a:solidFill>
                  <a:srgbClr val="FFFFFF"/>
                </a:solidFill>
                <a:latin typeface="Meiryo UI" panose="020B0604030504040204" pitchFamily="50" charset="-128"/>
                <a:ea typeface="Meiryo UI" panose="020B0604030504040204" pitchFamily="50" charset="-128"/>
              </a:endParaRPr>
            </a:p>
          </p:txBody>
        </p:sp>
      </p:grpSp>
      <p:sp>
        <p:nvSpPr>
          <p:cNvPr id="38" name="正方形/長方形 37">
            <a:extLst>
              <a:ext uri="{FF2B5EF4-FFF2-40B4-BE49-F238E27FC236}">
                <a16:creationId xmlns:a16="http://schemas.microsoft.com/office/drawing/2014/main" id="{DE9B8BC2-0D66-4331-B03F-0928F4E9E621}"/>
              </a:ext>
            </a:extLst>
          </p:cNvPr>
          <p:cNvSpPr/>
          <p:nvPr/>
        </p:nvSpPr>
        <p:spPr>
          <a:xfrm>
            <a:off x="630002" y="2081213"/>
            <a:ext cx="2646153"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endParaRPr kumimoji="1" lang="en-US" altLang="ja-JP" dirty="0">
              <a:solidFill>
                <a:schemeClr val="tx1"/>
              </a:solidFill>
              <a:latin typeface="Trebuchet MS" panose="020B0603020202020204" pitchFamily="34" charset="0"/>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endParaRPr kumimoji="1" lang="en-US" dirty="0">
              <a:solidFill>
                <a:schemeClr val="tx1"/>
              </a:solidFill>
              <a:latin typeface="Trebuchet MS" panose="020B0603020202020204" pitchFamily="34" charset="0"/>
              <a:ea typeface="Meiryo UI" panose="020B0604030504040204" pitchFamily="50" charset="-128"/>
            </a:endParaRPr>
          </a:p>
        </p:txBody>
      </p:sp>
      <p:sp>
        <p:nvSpPr>
          <p:cNvPr id="39" name="正方形/長方形 38">
            <a:extLst>
              <a:ext uri="{FF2B5EF4-FFF2-40B4-BE49-F238E27FC236}">
                <a16:creationId xmlns:a16="http://schemas.microsoft.com/office/drawing/2014/main" id="{8C47B1B2-2AD0-41C9-A9BC-43B90057EA21}"/>
              </a:ext>
            </a:extLst>
          </p:cNvPr>
          <p:cNvSpPr/>
          <p:nvPr/>
        </p:nvSpPr>
        <p:spPr>
          <a:xfrm>
            <a:off x="3372888" y="2081213"/>
            <a:ext cx="2646153"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endParaRPr kumimoji="1" lang="en-US" altLang="ja-JP" dirty="0">
              <a:solidFill>
                <a:schemeClr val="tx1"/>
              </a:solidFill>
              <a:latin typeface="Trebuchet MS" panose="020B0603020202020204" pitchFamily="34" charset="0"/>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endParaRPr kumimoji="1" lang="en-US" altLang="ja-JP" dirty="0">
              <a:solidFill>
                <a:schemeClr val="tx1"/>
              </a:solidFill>
              <a:latin typeface="Trebuchet MS" panose="020B0603020202020204" pitchFamily="34" charset="0"/>
              <a:ea typeface="Meiryo UI" panose="020B0604030504040204" pitchFamily="50" charset="-128"/>
            </a:endParaRPr>
          </a:p>
        </p:txBody>
      </p:sp>
      <p:sp>
        <p:nvSpPr>
          <p:cNvPr id="40" name="正方形/長方形 39">
            <a:extLst>
              <a:ext uri="{FF2B5EF4-FFF2-40B4-BE49-F238E27FC236}">
                <a16:creationId xmlns:a16="http://schemas.microsoft.com/office/drawing/2014/main" id="{3DF5393B-B24B-42BE-97EF-156430FC6AD2}"/>
              </a:ext>
            </a:extLst>
          </p:cNvPr>
          <p:cNvSpPr/>
          <p:nvPr/>
        </p:nvSpPr>
        <p:spPr>
          <a:xfrm>
            <a:off x="6115774" y="2081213"/>
            <a:ext cx="2646153"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endParaRPr kumimoji="1" lang="en-US" altLang="ja-JP" dirty="0">
              <a:solidFill>
                <a:schemeClr val="tx1"/>
              </a:solidFill>
              <a:latin typeface="Trebuchet MS" panose="020B0603020202020204" pitchFamily="34" charset="0"/>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endParaRPr kumimoji="1" lang="en-US" altLang="ja-JP" dirty="0">
              <a:solidFill>
                <a:schemeClr val="tx1"/>
              </a:solidFill>
              <a:latin typeface="Trebuchet MS" panose="020B0603020202020204" pitchFamily="34" charset="0"/>
              <a:ea typeface="Meiryo UI" panose="020B0604030504040204" pitchFamily="50" charset="-128"/>
            </a:endParaRPr>
          </a:p>
        </p:txBody>
      </p:sp>
      <p:sp>
        <p:nvSpPr>
          <p:cNvPr id="41" name="正方形/長方形 40">
            <a:extLst>
              <a:ext uri="{FF2B5EF4-FFF2-40B4-BE49-F238E27FC236}">
                <a16:creationId xmlns:a16="http://schemas.microsoft.com/office/drawing/2014/main" id="{4069C619-8313-479A-8CA2-FE39D466F092}"/>
              </a:ext>
            </a:extLst>
          </p:cNvPr>
          <p:cNvSpPr/>
          <p:nvPr/>
        </p:nvSpPr>
        <p:spPr>
          <a:xfrm>
            <a:off x="8858659" y="2081213"/>
            <a:ext cx="2646153"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endParaRPr kumimoji="1" lang="en-US" altLang="ja-JP" dirty="0">
              <a:solidFill>
                <a:schemeClr val="tx1"/>
              </a:solidFill>
              <a:latin typeface="Trebuchet MS" panose="020B0603020202020204" pitchFamily="34" charset="0"/>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endParaRPr kumimoji="1" lang="en-US" altLang="ja-JP" dirty="0">
              <a:solidFill>
                <a:schemeClr val="tx1"/>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16005712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9427451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7091" name="think-cell スライド" r:id="rId6" imgW="395" imgH="394" progId="TCLayout.ActiveDocument.1">
                  <p:embed/>
                </p:oleObj>
              </mc:Choice>
              <mc:Fallback>
                <p:oleObj name="think-cell スライド"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4.</a:t>
            </a:r>
            <a:r>
              <a:rPr lang="ja-JP" altLang="en-US" dirty="0">
                <a:ea typeface="Meiryo UI" panose="020B0604030504040204" pitchFamily="50" charset="-128"/>
              </a:rPr>
              <a:t> 実証にあたっての検証ポイント</a:t>
            </a:r>
            <a:endParaRPr lang="en-US" sz="1600" dirty="0">
              <a:solidFill>
                <a:srgbClr val="575757"/>
              </a:solidFill>
              <a:latin typeface="Trebuchet MS" panose="020B0603020202020204" pitchFamily="34" charset="0"/>
            </a:endParaRPr>
          </a:p>
        </p:txBody>
      </p:sp>
      <p:sp>
        <p:nvSpPr>
          <p:cNvPr id="6" name="Rectangle 5">
            <a:extLst>
              <a:ext uri="{FF2B5EF4-FFF2-40B4-BE49-F238E27FC236}">
                <a16:creationId xmlns:a16="http://schemas.microsoft.com/office/drawing/2014/main" id="{C71138D6-50EE-4C91-ACA6-72D6C462194E}"/>
              </a:ext>
            </a:extLst>
          </p:cNvPr>
          <p:cNvSpPr/>
          <p:nvPr/>
        </p:nvSpPr>
        <p:spPr>
          <a:xfrm>
            <a:off x="8727782" y="128766"/>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9" name="Rectangle 20">
            <a:extLst>
              <a:ext uri="{FF2B5EF4-FFF2-40B4-BE49-F238E27FC236}">
                <a16:creationId xmlns:a16="http://schemas.microsoft.com/office/drawing/2014/main" id="{AB0BAD55-0468-411F-B11D-F8B639E0CD72}"/>
              </a:ext>
            </a:extLst>
          </p:cNvPr>
          <p:cNvSpPr/>
          <p:nvPr/>
        </p:nvSpPr>
        <p:spPr>
          <a:xfrm>
            <a:off x="8727783" y="705925"/>
            <a:ext cx="3066473" cy="957622"/>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以下は記入例です</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検証したいポイントには、自走プランの仮説検証を含めてください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10" name="正方形/長方形 9">
            <a:extLst>
              <a:ext uri="{FF2B5EF4-FFF2-40B4-BE49-F238E27FC236}">
                <a16:creationId xmlns:a16="http://schemas.microsoft.com/office/drawing/2014/main" id="{7F8E00D7-F831-4FF1-BF51-1C561EC8CC6B}"/>
              </a:ext>
            </a:extLst>
          </p:cNvPr>
          <p:cNvSpPr/>
          <p:nvPr/>
        </p:nvSpPr>
        <p:spPr>
          <a:xfrm>
            <a:off x="628651" y="1255923"/>
            <a:ext cx="10933350" cy="4905163"/>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dirty="0">
                <a:solidFill>
                  <a:schemeClr val="tx1"/>
                </a:solidFill>
                <a:latin typeface="Trebuchet MS" panose="020B0603020202020204" pitchFamily="34" charset="0"/>
                <a:ea typeface="Meiryo UI" panose="020B0604030504040204" pitchFamily="50" charset="-128"/>
              </a:rPr>
              <a:t>参考）例えば、検証ポイントとしては以下のような論点を想定している。</a:t>
            </a:r>
            <a:br>
              <a:rPr kumimoji="1" lang="en-US" altLang="ja-JP" dirty="0">
                <a:solidFill>
                  <a:schemeClr val="tx1"/>
                </a:solidFill>
                <a:latin typeface="Trebuchet MS" panose="020B0603020202020204" pitchFamily="34" charset="0"/>
                <a:ea typeface="Meiryo UI" panose="020B0604030504040204" pitchFamily="50" charset="-128"/>
              </a:rPr>
            </a:br>
            <a:endParaRPr kumimoji="1" lang="ja-JP" altLang="en-US"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dirty="0">
                <a:solidFill>
                  <a:schemeClr val="tx1"/>
                </a:solidFill>
                <a:latin typeface="Trebuchet MS" panose="020B0603020202020204" pitchFamily="34" charset="0"/>
                <a:ea typeface="Meiryo UI" panose="020B0604030504040204" pitchFamily="50" charset="-128"/>
              </a:rPr>
              <a:t>①どう収益を確保するのか？</a:t>
            </a:r>
          </a:p>
          <a:p>
            <a:pPr marL="324000" lvl="1" indent="-216000">
              <a:buClr>
                <a:schemeClr val="tx2"/>
              </a:buClr>
              <a:buSzPct val="100000"/>
              <a:buFont typeface="Trebuchet MS" panose="020B0603020202020204" pitchFamily="34" charset="0"/>
              <a:buChar char="•"/>
            </a:pPr>
            <a:r>
              <a:rPr kumimoji="1" lang="ja-JP" altLang="en-US" dirty="0">
                <a:solidFill>
                  <a:schemeClr val="tx1"/>
                </a:solidFill>
                <a:latin typeface="Trebuchet MS" panose="020B0603020202020204" pitchFamily="34" charset="0"/>
                <a:ea typeface="Meiryo UI" panose="020B0604030504040204" pitchFamily="50" charset="-128"/>
              </a:rPr>
              <a:t>受益者負担は受け入れられるのか？</a:t>
            </a:r>
            <a:br>
              <a:rPr kumimoji="1" lang="en-US" altLang="ja-JP" dirty="0">
                <a:solidFill>
                  <a:schemeClr val="tx1"/>
                </a:solidFill>
                <a:latin typeface="Trebuchet MS" panose="020B0603020202020204" pitchFamily="34" charset="0"/>
                <a:ea typeface="Meiryo UI" panose="020B0604030504040204" pitchFamily="50" charset="-128"/>
              </a:rPr>
            </a:br>
            <a:r>
              <a:rPr kumimoji="1" lang="ja-JP" altLang="en-US" dirty="0">
                <a:solidFill>
                  <a:schemeClr val="tx1"/>
                </a:solidFill>
                <a:latin typeface="Trebuchet MS" panose="020B0603020202020204" pitchFamily="34" charset="0"/>
                <a:ea typeface="Meiryo UI" panose="020B0604030504040204" pitchFamily="50" charset="-128"/>
              </a:rPr>
              <a:t>その場合、幾らくらいを期待できそうか？</a:t>
            </a:r>
            <a:endParaRPr kumimoji="1" lang="en-US" altLang="ja-JP"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dirty="0">
                <a:solidFill>
                  <a:schemeClr val="tx1"/>
                </a:solidFill>
                <a:latin typeface="Trebuchet MS" panose="020B0603020202020204" pitchFamily="34" charset="0"/>
                <a:ea typeface="Meiryo UI" panose="020B0604030504040204" pitchFamily="50" charset="-128"/>
              </a:rPr>
              <a:t>受益者負担以外で稼ぐことができるのか？</a:t>
            </a:r>
            <a:br>
              <a:rPr kumimoji="1" lang="en-US" altLang="ja-JP" dirty="0">
                <a:solidFill>
                  <a:schemeClr val="tx1"/>
                </a:solidFill>
                <a:latin typeface="Trebuchet MS" panose="020B0603020202020204" pitchFamily="34" charset="0"/>
                <a:ea typeface="Meiryo UI" panose="020B0604030504040204" pitchFamily="50" charset="-128"/>
              </a:rPr>
            </a:br>
            <a:r>
              <a:rPr kumimoji="1" lang="ja-JP" altLang="en-US" dirty="0">
                <a:solidFill>
                  <a:schemeClr val="tx1"/>
                </a:solidFill>
                <a:latin typeface="Trebuchet MS" panose="020B0603020202020204" pitchFamily="34" charset="0"/>
                <a:ea typeface="Meiryo UI" panose="020B0604030504040204" pitchFamily="50" charset="-128"/>
              </a:rPr>
              <a:t>その場合、何で幾らくらいを期待できそうか？</a:t>
            </a:r>
          </a:p>
          <a:p>
            <a:pPr marL="324000" lvl="1" indent="-216000">
              <a:buClr>
                <a:schemeClr val="tx2"/>
              </a:buClr>
              <a:buSzPct val="100000"/>
              <a:buFont typeface="Trebuchet MS" panose="020B0603020202020204" pitchFamily="34" charset="0"/>
              <a:buChar char="•"/>
            </a:pPr>
            <a:r>
              <a:rPr kumimoji="1" lang="ja-JP" altLang="en-US" dirty="0">
                <a:solidFill>
                  <a:schemeClr val="tx1"/>
                </a:solidFill>
                <a:latin typeface="Trebuchet MS" panose="020B0603020202020204" pitchFamily="34" charset="0"/>
                <a:ea typeface="Meiryo UI" panose="020B0604030504040204" pitchFamily="50" charset="-128"/>
              </a:rPr>
              <a:t>金銭的なインセンティブは見いだせないのか？ 等</a:t>
            </a:r>
          </a:p>
          <a:p>
            <a:pPr>
              <a:buSzPct val="100000"/>
              <a:buFont typeface="Trebuchet MS" panose="020B0603020202020204" pitchFamily="34" charset="0"/>
              <a:buChar char="​"/>
            </a:pPr>
            <a:br>
              <a:rPr kumimoji="1" lang="en-US" altLang="ja-JP" dirty="0">
                <a:solidFill>
                  <a:schemeClr val="tx1"/>
                </a:solidFill>
                <a:latin typeface="Trebuchet MS" panose="020B0603020202020204" pitchFamily="34" charset="0"/>
                <a:ea typeface="Meiryo UI" panose="020B0604030504040204" pitchFamily="50" charset="-128"/>
              </a:rPr>
            </a:br>
            <a:r>
              <a:rPr kumimoji="1" lang="ja-JP" altLang="en-US" dirty="0">
                <a:solidFill>
                  <a:schemeClr val="tx1"/>
                </a:solidFill>
                <a:latin typeface="Trebuchet MS" panose="020B0603020202020204" pitchFamily="34" charset="0"/>
                <a:ea typeface="Meiryo UI" panose="020B0604030504040204" pitchFamily="50" charset="-128"/>
              </a:rPr>
              <a:t>②どう効果的・効率的に運営するのか？</a:t>
            </a:r>
          </a:p>
          <a:p>
            <a:pPr marL="324000" lvl="1" indent="-216000">
              <a:buClr>
                <a:schemeClr val="tx2"/>
              </a:buClr>
              <a:buSzPct val="100000"/>
              <a:buFont typeface="Trebuchet MS" panose="020B0603020202020204" pitchFamily="34" charset="0"/>
              <a:buChar char="•"/>
            </a:pPr>
            <a:r>
              <a:rPr kumimoji="1" lang="ja-JP" altLang="en-US" dirty="0">
                <a:solidFill>
                  <a:schemeClr val="tx1"/>
                </a:solidFill>
                <a:latin typeface="Trebuchet MS" panose="020B0603020202020204" pitchFamily="34" charset="0"/>
                <a:ea typeface="Meiryo UI" panose="020B0604030504040204" pitchFamily="50" charset="-128"/>
              </a:rPr>
              <a:t>指導者の質・量をどう確保するのか？</a:t>
            </a:r>
          </a:p>
          <a:p>
            <a:pPr marL="324000" lvl="1" indent="-216000">
              <a:buClr>
                <a:schemeClr val="tx2"/>
              </a:buClr>
              <a:buSzPct val="100000"/>
              <a:buFont typeface="Trebuchet MS" panose="020B0603020202020204" pitchFamily="34" charset="0"/>
              <a:buChar char="•"/>
            </a:pPr>
            <a:r>
              <a:rPr kumimoji="1" lang="ja-JP" altLang="en-US" dirty="0">
                <a:solidFill>
                  <a:schemeClr val="tx1"/>
                </a:solidFill>
                <a:latin typeface="Trebuchet MS" panose="020B0603020202020204" pitchFamily="34" charset="0"/>
                <a:ea typeface="Meiryo UI" panose="020B0604030504040204" pitchFamily="50" charset="-128"/>
              </a:rPr>
              <a:t>活動場所をどう確保するのか？</a:t>
            </a:r>
          </a:p>
          <a:p>
            <a:pPr marL="324000" lvl="1" indent="-216000">
              <a:buClr>
                <a:schemeClr val="tx2"/>
              </a:buClr>
              <a:buSzPct val="100000"/>
              <a:buFont typeface="Trebuchet MS" panose="020B0603020202020204" pitchFamily="34" charset="0"/>
              <a:buChar char="•"/>
            </a:pPr>
            <a:r>
              <a:rPr kumimoji="1" lang="ja-JP" altLang="en-US" dirty="0">
                <a:solidFill>
                  <a:schemeClr val="tx1"/>
                </a:solidFill>
                <a:latin typeface="Trebuchet MS" panose="020B0603020202020204" pitchFamily="34" charset="0"/>
                <a:ea typeface="Meiryo UI" panose="020B0604030504040204" pitchFamily="50" charset="-128"/>
              </a:rPr>
              <a:t>デジタルツール等を使って運営を効率化できないのか？等</a:t>
            </a:r>
          </a:p>
          <a:p>
            <a:pPr>
              <a:buSzPct val="100000"/>
              <a:buFont typeface="Trebuchet MS" panose="020B0603020202020204" pitchFamily="34" charset="0"/>
              <a:buChar char="​"/>
            </a:pPr>
            <a:br>
              <a:rPr kumimoji="1" lang="en-US" altLang="ja-JP" dirty="0">
                <a:solidFill>
                  <a:schemeClr val="tx1"/>
                </a:solidFill>
                <a:latin typeface="Trebuchet MS" panose="020B0603020202020204" pitchFamily="34" charset="0"/>
                <a:ea typeface="Meiryo UI" panose="020B0604030504040204" pitchFamily="50" charset="-128"/>
              </a:rPr>
            </a:br>
            <a:r>
              <a:rPr kumimoji="1" lang="ja-JP" altLang="en-US" dirty="0">
                <a:solidFill>
                  <a:schemeClr val="tx1"/>
                </a:solidFill>
                <a:latin typeface="Trebuchet MS" panose="020B0603020202020204" pitchFamily="34" charset="0"/>
                <a:ea typeface="Meiryo UI" panose="020B0604030504040204" pitchFamily="50" charset="-128"/>
              </a:rPr>
              <a:t>③学校部活動との折り合いをどうつけるのか？</a:t>
            </a:r>
          </a:p>
          <a:p>
            <a:pPr marL="324000" lvl="1" indent="-216000">
              <a:buClr>
                <a:schemeClr val="tx2"/>
              </a:buClr>
              <a:buSzPct val="100000"/>
              <a:buFont typeface="Trebuchet MS" panose="020B0603020202020204" pitchFamily="34" charset="0"/>
              <a:buChar char="•"/>
            </a:pPr>
            <a:r>
              <a:rPr kumimoji="1" lang="ja-JP" altLang="en-US" dirty="0">
                <a:solidFill>
                  <a:schemeClr val="tx1"/>
                </a:solidFill>
                <a:latin typeface="Trebuchet MS" panose="020B0603020202020204" pitchFamily="34" charset="0"/>
                <a:ea typeface="Meiryo UI" panose="020B0604030504040204" pitchFamily="50" charset="-128"/>
              </a:rPr>
              <a:t>管理責任の問題をどう整理するのか？</a:t>
            </a:r>
          </a:p>
          <a:p>
            <a:pPr marL="324000" lvl="1" indent="-216000">
              <a:buClr>
                <a:schemeClr val="tx2"/>
              </a:buClr>
              <a:buSzPct val="100000"/>
              <a:buFont typeface="Trebuchet MS" panose="020B0603020202020204" pitchFamily="34" charset="0"/>
              <a:buChar char="•"/>
            </a:pPr>
            <a:r>
              <a:rPr kumimoji="1" lang="ja-JP" altLang="en-US" dirty="0">
                <a:solidFill>
                  <a:schemeClr val="tx1"/>
                </a:solidFill>
                <a:latin typeface="Trebuchet MS" panose="020B0603020202020204" pitchFamily="34" charset="0"/>
                <a:ea typeface="Meiryo UI" panose="020B0604030504040204" pitchFamily="50" charset="-128"/>
              </a:rPr>
              <a:t>指導を続けたい教員とどう折り合いをつけるのか？</a:t>
            </a:r>
          </a:p>
          <a:p>
            <a:pPr marL="324000" lvl="1" indent="-216000">
              <a:buClr>
                <a:schemeClr val="tx2"/>
              </a:buClr>
              <a:buSzPct val="100000"/>
              <a:buFont typeface="Trebuchet MS" panose="020B0603020202020204" pitchFamily="34" charset="0"/>
              <a:buChar char="•"/>
            </a:pPr>
            <a:r>
              <a:rPr kumimoji="1" lang="ja-JP" altLang="en-US" dirty="0">
                <a:solidFill>
                  <a:schemeClr val="tx1"/>
                </a:solidFill>
                <a:latin typeface="Trebuchet MS" panose="020B0603020202020204" pitchFamily="34" charset="0"/>
                <a:ea typeface="Meiryo UI" panose="020B0604030504040204" pitchFamily="50" charset="-128"/>
              </a:rPr>
              <a:t>大会参加資格の話をどう整理するのか？ 等</a:t>
            </a:r>
          </a:p>
        </p:txBody>
      </p:sp>
    </p:spTree>
    <p:extLst>
      <p:ext uri="{BB962C8B-B14F-4D97-AF65-F5344CB8AC3E}">
        <p14:creationId xmlns:p14="http://schemas.microsoft.com/office/powerpoint/2010/main" val="34455838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1806360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6503" name="think-cell スライド" r:id="rId6" imgW="395" imgH="394" progId="TCLayout.ActiveDocument.1">
                  <p:embed/>
                </p:oleObj>
              </mc:Choice>
              <mc:Fallback>
                <p:oleObj name="think-cell スライド"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4-</a:t>
            </a:r>
            <a:r>
              <a:rPr lang="ja-JP" altLang="en-US" dirty="0">
                <a:ea typeface="Meiryo UI" panose="020B0604030504040204" pitchFamily="50" charset="-128"/>
              </a:rPr>
              <a:t>①</a:t>
            </a:r>
            <a:r>
              <a:rPr lang="en-US" altLang="ja-JP" dirty="0">
                <a:ea typeface="Meiryo UI" panose="020B0604030504040204" pitchFamily="50" charset="-128"/>
              </a:rPr>
              <a:t>.</a:t>
            </a:r>
            <a:r>
              <a:rPr lang="ja-JP" altLang="en-US" dirty="0">
                <a:ea typeface="Meiryo UI" panose="020B0604030504040204" pitchFamily="50" charset="-128"/>
              </a:rPr>
              <a:t> </a:t>
            </a:r>
            <a:r>
              <a:rPr lang="en-US" altLang="ja-JP" dirty="0">
                <a:ea typeface="Meiryo UI" panose="020B0604030504040204" pitchFamily="50" charset="-128"/>
              </a:rPr>
              <a:t>XXX</a:t>
            </a:r>
            <a:r>
              <a:rPr lang="ja-JP" altLang="en-US" dirty="0">
                <a:ea typeface="Meiryo UI" panose="020B0604030504040204" pitchFamily="50" charset="-128"/>
              </a:rPr>
              <a:t>の詳細</a:t>
            </a:r>
            <a:endParaRPr lang="en-US" sz="1600" dirty="0">
              <a:solidFill>
                <a:srgbClr val="575757"/>
              </a:solidFill>
              <a:latin typeface="Trebuchet MS" panose="020B0603020202020204" pitchFamily="34" charset="0"/>
            </a:endParaRPr>
          </a:p>
        </p:txBody>
      </p:sp>
      <p:sp>
        <p:nvSpPr>
          <p:cNvPr id="5" name="Rectangle 4">
            <a:extLst>
              <a:ext uri="{FF2B5EF4-FFF2-40B4-BE49-F238E27FC236}">
                <a16:creationId xmlns:a16="http://schemas.microsoft.com/office/drawing/2014/main" id="{F5316780-AAFE-4256-9F98-102B767876CF}"/>
              </a:ext>
            </a:extLst>
          </p:cNvPr>
          <p:cNvSpPr/>
          <p:nvPr/>
        </p:nvSpPr>
        <p:spPr>
          <a:xfrm>
            <a:off x="8727782" y="128766"/>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4382139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EE4P_MASTERWIZARD_DRAFT" val="0"/>
  <p:tag name="EE4P_LANGUAGE_ID" val="1033"/>
  <p:tag name="THINKCELLPRESENTATIONDONOTDELETE" val="&lt;?xml version=&quot;1.0&quot; encoding=&quot;UTF-16&quot; standalone=&quot;yes&quot;?&gt;&lt;root reqver=&quot;25060&quot;&gt;&lt;version val=&quot;2822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quot;&gt;&lt;elem m_fUsage=&quot;1.00000000000000000000E+00&quot;&gt;&lt;m_msothmcolidx val=&quot;0&quot;/&gt;&lt;m_rgb r=&quot;BF&quot; g=&quot;E4&quot; b=&quot;FF&quot;/&gt;&lt;m_nBrightness endver=&quot;26206&quot; val=&quot;0&quot;/&gt;&lt;/elem&gt;&lt;/m_vecMRU&gt;&lt;/m_mruColor&gt;&lt;m_eweekdayFirstOfWeek val=&quot;1&quot;/&gt;&lt;m_eweekdayFirstOfWorkweek val=&quot;2&quot;/&gt;&lt;m_eweekdayFirstOfWeekend val=&quot;7&quot;/&gt;&lt;/CPresentation&gt;&lt;/root&gt;"/>
  <p:tag name="EE4P_MASTERWIZARD_MARGINS" val="0"/>
  <p:tag name="EE4P_HIDDEN_MASTER_SHAPES" val="1"/>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EE4P_HIDDEN_MASTER_SHAPE" val="1"/>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GSNGF3XSYKgMdxNwKVpx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4.xml><?xml version="1.0" encoding="utf-8"?>
<p:tagLst xmlns:a="http://schemas.openxmlformats.org/drawingml/2006/main" xmlns:r="http://schemas.openxmlformats.org/officeDocument/2006/relationships" xmlns:p="http://schemas.openxmlformats.org/presentationml/2006/main">
  <p:tag name="EE4P_HIDDEN_MASTER_SHAPE" val="1"/>
</p:tagLst>
</file>

<file path=ppt/tags/tag5.xml><?xml version="1.0" encoding="utf-8"?>
<p:tagLst xmlns:a="http://schemas.openxmlformats.org/drawingml/2006/main" xmlns:r="http://schemas.openxmlformats.org/officeDocument/2006/relationships" xmlns:p="http://schemas.openxmlformats.org/presentationml/2006/main">
  <p:tag name="EE4P_HIDDEN_MASTER_SHAPE" val="1"/>
</p:tagLst>
</file>

<file path=ppt/tags/tag6.xml><?xml version="1.0" encoding="utf-8"?>
<p:tagLst xmlns:a="http://schemas.openxmlformats.org/drawingml/2006/main" xmlns:r="http://schemas.openxmlformats.org/officeDocument/2006/relationships" xmlns:p="http://schemas.openxmlformats.org/presentationml/2006/main">
  <p:tag name="EE4P_HIDDEN_MASTER_SHAPE" val="1"/>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EE4P_HIDDEN_MASTER_SHAPE" val="1"/>
</p:tagLst>
</file>

<file path=ppt/tags/tag9.xml><?xml version="1.0" encoding="utf-8"?>
<p:tagLst xmlns:a="http://schemas.openxmlformats.org/drawingml/2006/main" xmlns:r="http://schemas.openxmlformats.org/officeDocument/2006/relationships" xmlns:p="http://schemas.openxmlformats.org/presentationml/2006/main">
  <p:tag name="EE4P_HIDDEN_MASTER_SHAPE" val="1"/>
</p:tagLst>
</file>

<file path=ppt/theme/theme1.xml><?xml version="1.0" encoding="utf-8"?>
<a:theme xmlns:a="http://schemas.openxmlformats.org/drawingml/2006/main" name="1_BCG Grid 16:9">
  <a:themeElements>
    <a:clrScheme name="Custom 79">
      <a:dk1>
        <a:srgbClr val="575757"/>
      </a:dk1>
      <a:lt1>
        <a:sysClr val="window" lastClr="FFFFFF"/>
      </a:lt1>
      <a:dk2>
        <a:srgbClr val="0070C0"/>
      </a:dk2>
      <a:lt2>
        <a:srgbClr val="F2F2F2"/>
      </a:lt2>
      <a:accent1>
        <a:srgbClr val="0070C0"/>
      </a:accent1>
      <a:accent2>
        <a:srgbClr val="00B0F0"/>
      </a:accent2>
      <a:accent3>
        <a:srgbClr val="FFC000"/>
      </a:accent3>
      <a:accent4>
        <a:srgbClr val="92D050"/>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29BA74"/>
        </a:solidFill>
        <a:ln w="9525" cap="rnd" cmpd="sng" algn="ctr">
          <a:solidFill>
            <a:srgbClr val="29BA74"/>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1000"/>
          </a:spcAft>
          <a:defRPr sz="1200" dirty="0" err="1" smtClean="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lank.potx" id="{F3C9A9EC-4B4A-4AD3-94B4-98994E8C5084}" vid="{74992BC4-5D8A-4B70-AC39-A66B5A4F8C14}"/>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1391</Words>
  <PresentationFormat>ワイド画面</PresentationFormat>
  <Paragraphs>221</Paragraphs>
  <Slides>13</Slides>
  <Notes>11</Notes>
  <HiddenSlides>0</HiddenSlides>
  <MMClips>0</MMClips>
  <ScaleCrop>false</ScaleCrop>
  <HeadingPairs>
    <vt:vector size="10"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13</vt:i4>
      </vt:variant>
      <vt:variant>
        <vt:lpstr>目的別スライド ショー</vt:lpstr>
      </vt:variant>
      <vt:variant>
        <vt:i4>1</vt:i4>
      </vt:variant>
    </vt:vector>
  </HeadingPairs>
  <TitlesOfParts>
    <vt:vector size="20" baseType="lpstr">
      <vt:lpstr>Meiryo UI</vt:lpstr>
      <vt:lpstr>メイリオ</vt:lpstr>
      <vt:lpstr>Arial</vt:lpstr>
      <vt:lpstr>Trebuchet MS</vt:lpstr>
      <vt:lpstr>1_BCG Grid 16:9</vt:lpstr>
      <vt:lpstr>think-cell スライド</vt:lpstr>
      <vt:lpstr>PowerPoint プレゼンテーション</vt:lpstr>
      <vt:lpstr>基本情報</vt:lpstr>
      <vt:lpstr>目次</vt:lpstr>
      <vt:lpstr>1. 実施体制 ・場所</vt:lpstr>
      <vt:lpstr>2. 事業者・自治体/学校として目指す姿</vt:lpstr>
      <vt:lpstr>PowerPoint プレゼンテーション</vt:lpstr>
      <vt:lpstr>3.目指す姿に向けたロードマップ</vt:lpstr>
      <vt:lpstr>4. 実証にあたっての検証ポイント</vt:lpstr>
      <vt:lpstr>4-①. XXXの詳細</vt:lpstr>
      <vt:lpstr>5.実施スケジュール</vt:lpstr>
      <vt:lpstr>6.期待成果物</vt:lpstr>
      <vt:lpstr>7.支出計画 (詳細な内訳は別紙)</vt:lpstr>
      <vt:lpstr>8.個人情報の取扱い方法</vt:lpstr>
      <vt:lpstr>Format Guide Workshop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2020-02-18T04:36:16Z</cp:lastPrinted>
  <dcterms:created xsi:type="dcterms:W3CDTF">2018-09-26T03:05:28Z</dcterms:created>
  <dcterms:modified xsi:type="dcterms:W3CDTF">2021-06-29T23:34:25Z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ormat Name">
    <vt:lpwstr>Grid Format</vt:lpwstr>
  </property>
  <property fmtid="{D5CDD505-2E9C-101B-9397-08002B2CF9AE}" pid="3" name="NXPowerLiteLastOptimized">
    <vt:lpwstr>488649</vt:lpwstr>
  </property>
  <property fmtid="{D5CDD505-2E9C-101B-9397-08002B2CF9AE}" pid="4" name="NXPowerLiteSettings">
    <vt:lpwstr>87000AA0054001</vt:lpwstr>
  </property>
  <property fmtid="{D5CDD505-2E9C-101B-9397-08002B2CF9AE}" pid="5" name="NXPowerLiteVersion">
    <vt:lpwstr>D7.1.8</vt:lpwstr>
  </property>
  <property fmtid="{D5CDD505-2E9C-101B-9397-08002B2CF9AE}" pid="6" name="Template Name">
    <vt:lpwstr>16x9</vt:lpwstr>
  </property>
</Properties>
</file>