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1"/>
  </p:sldMasterIdLst>
  <p:notesMasterIdLst>
    <p:notesMasterId r:id="rId16"/>
  </p:notesMasterIdLst>
  <p:handoutMasterIdLst>
    <p:handoutMasterId r:id="rId17"/>
  </p:handoutMasterIdLst>
  <p:sldIdLst>
    <p:sldId id="1384" r:id="rId2"/>
    <p:sldId id="2905" r:id="rId3"/>
    <p:sldId id="2818" r:id="rId4"/>
    <p:sldId id="2814" r:id="rId5"/>
    <p:sldId id="2906" r:id="rId6"/>
    <p:sldId id="2907" r:id="rId7"/>
    <p:sldId id="2908" r:id="rId8"/>
    <p:sldId id="2902" r:id="rId9"/>
    <p:sldId id="2899" r:id="rId10"/>
    <p:sldId id="2898" r:id="rId11"/>
    <p:sldId id="2897" r:id="rId12"/>
    <p:sldId id="2817" r:id="rId13"/>
    <p:sldId id="2904" r:id="rId14"/>
    <p:sldId id="2903" r:id="rId15"/>
  </p:sldIdLst>
  <p:sldSz cx="12192000" cy="6858000"/>
  <p:notesSz cx="9866313" cy="6735763"/>
  <p:custShowLst>
    <p:custShow name="Format Guide Workshop" id="0">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6242" autoAdjust="0"/>
  </p:normalViewPr>
  <p:slideViewPr>
    <p:cSldViewPr snapToGrid="0">
      <p:cViewPr>
        <p:scale>
          <a:sx n="87" d="100"/>
          <a:sy n="87" d="100"/>
        </p:scale>
        <p:origin x="780" y="52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7/10/2021</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7/10/2021</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4085549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402163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92298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13</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2210790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453558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2"/>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1348" name="think-cell Slide" r:id="rId4" imgW="395" imgH="396" progId="TCLayout.ActiveDocument.1">
                  <p:embed/>
                </p:oleObj>
              </mc:Choice>
              <mc:Fallback>
                <p:oleObj name="think-cell Slide" r:id="rId4" imgW="395" imgH="39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heme" Target="../theme/them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3.xml"/><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5"/>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356604"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6"/>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3.bin"/></Relationships>
</file>

<file path=ppt/slides/_rels/slide10.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5.emf"/><Relationship Id="rId2" Type="http://schemas.openxmlformats.org/officeDocument/2006/relationships/tags" Target="../tags/tag22.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5.emf"/><Relationship Id="rId2" Type="http://schemas.openxmlformats.org/officeDocument/2006/relationships/tags" Target="../tags/tag24.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5.emf"/><Relationship Id="rId2" Type="http://schemas.openxmlformats.org/officeDocument/2006/relationships/tags" Target="../tags/tag26.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5.emf"/><Relationship Id="rId2" Type="http://schemas.openxmlformats.org/officeDocument/2006/relationships/tags" Target="../tags/tag28.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5.emf"/><Relationship Id="rId2" Type="http://schemas.openxmlformats.org/officeDocument/2006/relationships/tags" Target="../tags/tag30.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notesSlide" Target="../notesSlides/notesSlide13.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5.emf"/><Relationship Id="rId2" Type="http://schemas.openxmlformats.org/officeDocument/2006/relationships/tags" Target="../tags/tag6.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emf"/><Relationship Id="rId2" Type="http://schemas.openxmlformats.org/officeDocument/2006/relationships/tags" Target="../tags/tag8.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5.emf"/><Relationship Id="rId2" Type="http://schemas.openxmlformats.org/officeDocument/2006/relationships/tags" Target="../tags/tag10.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5.emf"/><Relationship Id="rId2" Type="http://schemas.openxmlformats.org/officeDocument/2006/relationships/tags" Target="../tags/tag12.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4.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5.emf"/><Relationship Id="rId2" Type="http://schemas.openxmlformats.org/officeDocument/2006/relationships/tags" Target="../tags/tag14.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5.emf"/><Relationship Id="rId2" Type="http://schemas.openxmlformats.org/officeDocument/2006/relationships/tags" Target="../tags/tag1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6.xml"/><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5.emf"/><Relationship Id="rId2" Type="http://schemas.openxmlformats.org/officeDocument/2006/relationships/tags" Target="../tags/tag18.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5.emf"/><Relationship Id="rId2" Type="http://schemas.openxmlformats.org/officeDocument/2006/relationships/tags" Target="../tags/tag20.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755225" name="think-cell Slide" r:id="rId4" imgW="270" imgH="270" progId="TCLayout.ActiveDocument.1">
                  <p:embed/>
                </p:oleObj>
              </mc:Choice>
              <mc:Fallback>
                <p:oleObj name="think-cell Slide" r:id="rId4" imgW="270" imgH="270" progId="TCLayout.ActiveDocument.1">
                  <p:embed/>
                  <p:pic>
                    <p:nvPicPr>
                      <p:cNvPr id="5" name="Object 4" hidden="1"/>
                      <p:cNvPicPr/>
                      <p:nvPr/>
                    </p:nvPicPr>
                    <p:blipFill>
                      <a:blip r:embed="rId5"/>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3045971"/>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5168605"/>
            <a:ext cx="6868800"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7" name="object 4">
            <a:extLst>
              <a:ext uri="{FF2B5EF4-FFF2-40B4-BE49-F238E27FC236}">
                <a16:creationId xmlns:a16="http://schemas.microsoft.com/office/drawing/2014/main" id="{AA7D24DB-EB24-4470-810B-113EB110A2DF}"/>
              </a:ext>
            </a:extLst>
          </p:cNvPr>
          <p:cNvSpPr/>
          <p:nvPr/>
        </p:nvSpPr>
        <p:spPr>
          <a:xfrm>
            <a:off x="9084529" y="398701"/>
            <a:ext cx="2706971" cy="1496536"/>
          </a:xfrm>
          <a:prstGeom prst="rect">
            <a:avLst/>
          </a:prstGeom>
          <a:blipFill>
            <a:blip r:embed="rId6" cstate="print"/>
            <a:stretch>
              <a:fillRect/>
            </a:stretch>
          </a:blipFill>
        </p:spPr>
        <p:txBody>
          <a:bodyPr wrap="square" lIns="0" tIns="0" rIns="0" bIns="0" rtlCol="0"/>
          <a:lstStyle/>
          <a:p>
            <a:pPr defTabSz="1038925"/>
            <a:endParaRPr sz="1661" dirty="0">
              <a:solidFill>
                <a:srgbClr val="575757"/>
              </a:solidFill>
              <a:latin typeface="メイリオ" panose="020B0604030504040204" pitchFamily="50" charset="-128"/>
              <a:ea typeface="メイリオ"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472273" cy="1139607"/>
          </a:xfrm>
          <a:prstGeom prst="rect">
            <a:avLst/>
          </a:prstGeom>
          <a:ln w="9525" cap="flat" cmpd="sng" algn="ctr">
            <a:solidFill>
              <a:srgbClr val="9A9A9A"/>
            </a:solidFill>
            <a:prstDash val="solid"/>
            <a:round/>
            <a:headEnd type="none" w="med" len="med"/>
            <a:tailEnd type="none" w="med" len="med"/>
          </a:ln>
        </p:spPr>
        <p:txBody>
          <a:bodyPr wrap="square" lIns="90000">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en-US" altLang="ja-JP" sz="2133" dirty="0">
                <a:solidFill>
                  <a:srgbClr val="0070C0"/>
                </a:solidFill>
                <a:latin typeface="Meiryo UI" panose="020B0604030504040204" pitchFamily="50" charset="-128"/>
                <a:ea typeface="Meiryo UI" panose="020B0604030504040204" pitchFamily="50" charset="-128"/>
              </a:rPr>
              <a:t>C-I. </a:t>
            </a:r>
            <a:r>
              <a:rPr lang="ja-JP" altLang="en-US" sz="2133" dirty="0">
                <a:solidFill>
                  <a:srgbClr val="0070C0"/>
                </a:solidFill>
                <a:latin typeface="Meiryo UI" panose="020B0604030504040204" pitchFamily="50" charset="-128"/>
                <a:ea typeface="Meiryo UI" panose="020B0604030504040204" pitchFamily="50" charset="-128"/>
              </a:rPr>
              <a:t>新規コンテンツ制作 </a:t>
            </a:r>
            <a:r>
              <a:rPr lang="en-US" altLang="ja-JP" sz="2133" dirty="0">
                <a:solidFill>
                  <a:srgbClr val="0070C0"/>
                </a:solidFill>
                <a:latin typeface="Meiryo UI" panose="020B0604030504040204" pitchFamily="50" charset="-128"/>
                <a:ea typeface="Meiryo UI" panose="020B0604030504040204" pitchFamily="50" charset="-128"/>
              </a:rPr>
              <a:t>or C-II. </a:t>
            </a:r>
            <a:r>
              <a:rPr lang="ja-JP" altLang="en-US" sz="2133" dirty="0">
                <a:solidFill>
                  <a:srgbClr val="0070C0"/>
                </a:solidFill>
                <a:latin typeface="Meiryo UI" panose="020B0604030504040204" pitchFamily="50" charset="-128"/>
                <a:ea typeface="Meiryo UI" panose="020B0604030504040204" pitchFamily="50" charset="-128"/>
              </a:rPr>
              <a:t>令和</a:t>
            </a:r>
            <a:r>
              <a:rPr lang="en-US" altLang="ja-JP" sz="2133" dirty="0">
                <a:solidFill>
                  <a:srgbClr val="0070C0"/>
                </a:solidFill>
                <a:latin typeface="Meiryo UI" panose="020B0604030504040204" pitchFamily="50" charset="-128"/>
                <a:ea typeface="Meiryo UI" panose="020B0604030504040204" pitchFamily="50" charset="-128"/>
              </a:rPr>
              <a:t>2</a:t>
            </a:r>
            <a:r>
              <a:rPr lang="ja-JP" altLang="en-US" sz="2133" dirty="0">
                <a:solidFill>
                  <a:srgbClr val="0070C0"/>
                </a:solidFill>
                <a:latin typeface="Meiryo UI" panose="020B0604030504040204" pitchFamily="50" charset="-128"/>
                <a:ea typeface="Meiryo UI" panose="020B0604030504040204" pitchFamily="50" charset="-128"/>
              </a:rPr>
              <a:t>年度に制作された</a:t>
            </a:r>
            <a:r>
              <a:rPr lang="en-US" altLang="ja-JP" sz="2133" dirty="0">
                <a:solidFill>
                  <a:srgbClr val="0070C0"/>
                </a:solidFill>
                <a:latin typeface="Meiryo UI" panose="020B0604030504040204" pitchFamily="50" charset="-128"/>
                <a:ea typeface="Meiryo UI" panose="020B0604030504040204" pitchFamily="50" charset="-128"/>
              </a:rPr>
              <a:t>STEAM</a:t>
            </a:r>
            <a:r>
              <a:rPr lang="ja-JP" altLang="en-US" sz="2133" dirty="0">
                <a:solidFill>
                  <a:srgbClr val="0070C0"/>
                </a:solidFill>
                <a:latin typeface="Meiryo UI" panose="020B0604030504040204" pitchFamily="50" charset="-128"/>
                <a:ea typeface="Meiryo UI" panose="020B0604030504040204" pitchFamily="50" charset="-128"/>
              </a:rPr>
              <a:t>ライブラリーコンテンツの改修 </a:t>
            </a:r>
            <a:r>
              <a:rPr lang="en-US" altLang="ja-JP" sz="2133" dirty="0">
                <a:solidFill>
                  <a:srgbClr val="0070C0"/>
                </a:solidFill>
                <a:latin typeface="Meiryo UI" panose="020B0604030504040204" pitchFamily="50" charset="-128"/>
                <a:ea typeface="Meiryo UI" panose="020B0604030504040204" pitchFamily="50" charset="-128"/>
              </a:rPr>
              <a:t>/ </a:t>
            </a:r>
            <a:r>
              <a:rPr lang="ja-JP" altLang="en-US" sz="2133" dirty="0">
                <a:solidFill>
                  <a:srgbClr val="0070C0"/>
                </a:solidFill>
                <a:latin typeface="Meiryo UI" panose="020B0604030504040204" pitchFamily="50" charset="-128"/>
                <a:ea typeface="Meiryo UI" panose="020B0604030504040204" pitchFamily="50" charset="-128"/>
              </a:rPr>
              <a:t>拡張</a:t>
            </a:r>
            <a:endParaRPr lang="en-US" altLang="ja-JP" sz="2133" dirty="0">
              <a:solidFill>
                <a:srgbClr val="0070C0"/>
              </a:solidFill>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727783" y="2248399"/>
            <a:ext cx="3066473" cy="216982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本テンプレートはあくまで提案書作成の参考です。大枠の流れ（目次など）を守って頂ければ、詳細な構成・デザインは、ご提案ごとに自由に変えて頂いて構いません。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a:t>
            </a:r>
            <a:r>
              <a:rPr kumimoji="1" lang="ja-JP" altLang="en-US" sz="1200" dirty="0">
                <a:solidFill>
                  <a:srgbClr val="FFFFFF"/>
                </a:solidFill>
                <a:latin typeface="Meiryo UI" panose="020B0604030504040204" pitchFamily="50" charset="-128"/>
                <a:ea typeface="Meiryo UI" panose="020B0604030504040204" pitchFamily="50" charset="-128"/>
              </a:rPr>
              <a:t> </a:t>
            </a:r>
            <a:r>
              <a:rPr kumimoji="1" lang="en-US" altLang="ja-JP" sz="1200" dirty="0">
                <a:solidFill>
                  <a:srgbClr val="FFFFFF"/>
                </a:solidFill>
                <a:latin typeface="Meiryo UI" panose="020B0604030504040204" pitchFamily="50" charset="-128"/>
                <a:ea typeface="Meiryo UI" panose="020B0604030504040204" pitchFamily="50" charset="-128"/>
              </a:rPr>
              <a:t>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0" name="Rectangle 9">
            <a:extLst>
              <a:ext uri="{FF2B5EF4-FFF2-40B4-BE49-F238E27FC236}">
                <a16:creationId xmlns:a16="http://schemas.microsoft.com/office/drawing/2014/main" id="{5F6FE699-7633-4B8B-8866-0E8858B323BE}"/>
              </a:ext>
            </a:extLst>
          </p:cNvPr>
          <p:cNvSpPr/>
          <p:nvPr/>
        </p:nvSpPr>
        <p:spPr>
          <a:xfrm>
            <a:off x="629518" y="2078182"/>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C-I</a:t>
            </a:r>
            <a:r>
              <a:rPr kumimoji="1" lang="ja-JP" altLang="en-US" sz="1200" dirty="0">
                <a:solidFill>
                  <a:srgbClr val="FFFFFF"/>
                </a:solidFill>
                <a:latin typeface="Meiryo UI" panose="020B0604030504040204" pitchFamily="50" charset="-128"/>
                <a:ea typeface="Meiryo UI" panose="020B0604030504040204" pitchFamily="50" charset="-128"/>
              </a:rPr>
              <a:t>（新規）もしくは、</a:t>
            </a:r>
            <a:r>
              <a:rPr kumimoji="1" lang="en-US" altLang="ja-JP" sz="1200" dirty="0">
                <a:solidFill>
                  <a:srgbClr val="FFFFFF"/>
                </a:solidFill>
                <a:latin typeface="Meiryo UI" panose="020B0604030504040204" pitchFamily="50" charset="-128"/>
                <a:ea typeface="Meiryo UI" panose="020B0604030504040204" pitchFamily="50" charset="-128"/>
              </a:rPr>
              <a:t>C-Ⅱ</a:t>
            </a:r>
            <a:r>
              <a:rPr kumimoji="1" lang="ja-JP" altLang="en-US" sz="1200" dirty="0">
                <a:solidFill>
                  <a:srgbClr val="FFFFFF"/>
                </a:solidFill>
                <a:latin typeface="Meiryo UI" panose="020B0604030504040204" pitchFamily="50" charset="-128"/>
                <a:ea typeface="Meiryo UI" panose="020B0604030504040204" pitchFamily="50" charset="-128"/>
              </a:rPr>
              <a:t>（改修</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拡張）のいずれか該当する内容を記載ください。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複数の事業を提案する場合は、それぞれの事業でファイルを分けて個別にご提出ください。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2956228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2377"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grpSp>
        <p:nvGrpSpPr>
          <p:cNvPr id="22" name="Group 21">
            <a:extLst>
              <a:ext uri="{FF2B5EF4-FFF2-40B4-BE49-F238E27FC236}">
                <a16:creationId xmlns:a16="http://schemas.microsoft.com/office/drawing/2014/main" id="{22060FE6-7F92-497F-BAB3-A928C6B6C19F}"/>
              </a:ext>
            </a:extLst>
          </p:cNvPr>
          <p:cNvGrpSpPr/>
          <p:nvPr/>
        </p:nvGrpSpPr>
        <p:grpSpPr>
          <a:xfrm>
            <a:off x="630001" y="1186363"/>
            <a:ext cx="10933351" cy="555333"/>
            <a:chOff x="630001" y="2849529"/>
            <a:chExt cx="10933351" cy="555333"/>
          </a:xfrm>
        </p:grpSpPr>
        <p:cxnSp>
          <p:nvCxnSpPr>
            <p:cNvPr id="6" name="Straight Connector 5">
              <a:extLst>
                <a:ext uri="{FF2B5EF4-FFF2-40B4-BE49-F238E27FC236}">
                  <a16:creationId xmlns:a16="http://schemas.microsoft.com/office/drawing/2014/main" id="{58D896F1-B3A6-4F10-8BA3-94BCB080BA8D}"/>
                </a:ext>
              </a:extLst>
            </p:cNvPr>
            <p:cNvCxnSpPr/>
            <p:nvPr/>
          </p:nvCxnSpPr>
          <p:spPr>
            <a:xfrm>
              <a:off x="630001" y="3314862"/>
              <a:ext cx="109333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ECC5FB9D-5829-41A0-B007-F23A4CE6A068}"/>
                </a:ext>
              </a:extLst>
            </p:cNvPr>
            <p:cNvSpPr/>
            <p:nvPr/>
          </p:nvSpPr>
          <p:spPr>
            <a:xfrm>
              <a:off x="1509824"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dirty="0">
                  <a:solidFill>
                    <a:srgbClr val="575757"/>
                  </a:solidFill>
                  <a:latin typeface="Meiryo UI" panose="020B0604030504040204" pitchFamily="50" charset="-128"/>
                  <a:ea typeface="Meiryo UI" panose="020B0604030504040204" pitchFamily="50" charset="-128"/>
                </a:rPr>
                <a:t>7</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a:solidFill>
                  <a:srgbClr val="575757"/>
                </a:solidFill>
                <a:latin typeface="Meiryo UI" panose="020B0604030504040204" pitchFamily="50" charset="-128"/>
                <a:ea typeface="Meiryo UI" panose="020B0604030504040204" pitchFamily="50" charset="-128"/>
              </a:endParaRPr>
            </a:p>
          </p:txBody>
        </p:sp>
        <p:sp>
          <p:nvSpPr>
            <p:cNvPr id="15" name="Rectangle 14">
              <a:extLst>
                <a:ext uri="{FF2B5EF4-FFF2-40B4-BE49-F238E27FC236}">
                  <a16:creationId xmlns:a16="http://schemas.microsoft.com/office/drawing/2014/main" id="{0E4EFE97-65CD-495E-99F7-39F0B9C1970B}"/>
                </a:ext>
              </a:extLst>
            </p:cNvPr>
            <p:cNvSpPr/>
            <p:nvPr/>
          </p:nvSpPr>
          <p:spPr>
            <a:xfrm>
              <a:off x="2766515"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8</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6" name="Rectangle 15">
              <a:extLst>
                <a:ext uri="{FF2B5EF4-FFF2-40B4-BE49-F238E27FC236}">
                  <a16:creationId xmlns:a16="http://schemas.microsoft.com/office/drawing/2014/main" id="{FA787F2E-506A-47FC-8D05-AA702BD6E1D3}"/>
                </a:ext>
              </a:extLst>
            </p:cNvPr>
            <p:cNvSpPr/>
            <p:nvPr/>
          </p:nvSpPr>
          <p:spPr>
            <a:xfrm>
              <a:off x="4023206"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9</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7" name="Rectangle 16">
              <a:extLst>
                <a:ext uri="{FF2B5EF4-FFF2-40B4-BE49-F238E27FC236}">
                  <a16:creationId xmlns:a16="http://schemas.microsoft.com/office/drawing/2014/main" id="{97AE04FC-9CF8-4291-B012-915C68815DDF}"/>
                </a:ext>
              </a:extLst>
            </p:cNvPr>
            <p:cNvSpPr/>
            <p:nvPr/>
          </p:nvSpPr>
          <p:spPr>
            <a:xfrm>
              <a:off x="5279897"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10</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8" name="Rectangle 17">
              <a:extLst>
                <a:ext uri="{FF2B5EF4-FFF2-40B4-BE49-F238E27FC236}">
                  <a16:creationId xmlns:a16="http://schemas.microsoft.com/office/drawing/2014/main" id="{04B43316-9433-41DB-A89F-07468E7B884A}"/>
                </a:ext>
              </a:extLst>
            </p:cNvPr>
            <p:cNvSpPr/>
            <p:nvPr/>
          </p:nvSpPr>
          <p:spPr>
            <a:xfrm>
              <a:off x="6536588"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9" name="Rectangle 18">
              <a:extLst>
                <a:ext uri="{FF2B5EF4-FFF2-40B4-BE49-F238E27FC236}">
                  <a16:creationId xmlns:a16="http://schemas.microsoft.com/office/drawing/2014/main" id="{116F334F-58C9-4D27-9846-B5150F844EC6}"/>
                </a:ext>
              </a:extLst>
            </p:cNvPr>
            <p:cNvSpPr/>
            <p:nvPr/>
          </p:nvSpPr>
          <p:spPr>
            <a:xfrm>
              <a:off x="7793279"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20" name="Rectangle 19">
              <a:extLst>
                <a:ext uri="{FF2B5EF4-FFF2-40B4-BE49-F238E27FC236}">
                  <a16:creationId xmlns:a16="http://schemas.microsoft.com/office/drawing/2014/main" id="{015F917A-C524-44D7-B401-949B4A85DDD5}"/>
                </a:ext>
              </a:extLst>
            </p:cNvPr>
            <p:cNvSpPr/>
            <p:nvPr/>
          </p:nvSpPr>
          <p:spPr>
            <a:xfrm>
              <a:off x="9049970"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21" name="Rectangle 20">
              <a:extLst>
                <a:ext uri="{FF2B5EF4-FFF2-40B4-BE49-F238E27FC236}">
                  <a16:creationId xmlns:a16="http://schemas.microsoft.com/office/drawing/2014/main" id="{54EA3194-DBF6-4721-BCEC-54209F04521E}"/>
                </a:ext>
              </a:extLst>
            </p:cNvPr>
            <p:cNvSpPr/>
            <p:nvPr/>
          </p:nvSpPr>
          <p:spPr>
            <a:xfrm>
              <a:off x="10306661" y="2849529"/>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cxnSp>
          <p:nvCxnSpPr>
            <p:cNvPr id="23" name="Straight Connector 22">
              <a:extLst>
                <a:ext uri="{FF2B5EF4-FFF2-40B4-BE49-F238E27FC236}">
                  <a16:creationId xmlns:a16="http://schemas.microsoft.com/office/drawing/2014/main" id="{79FAEBE4-1D76-49BD-8763-E3FF7094954A}"/>
                </a:ext>
              </a:extLst>
            </p:cNvPr>
            <p:cNvCxnSpPr>
              <a:cxnSpLocks/>
            </p:cNvCxnSpPr>
            <p:nvPr/>
          </p:nvCxnSpPr>
          <p:spPr>
            <a:xfrm>
              <a:off x="2766515"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15482B1-B944-4A8D-80F4-496576CF652C}"/>
                </a:ext>
              </a:extLst>
            </p:cNvPr>
            <p:cNvCxnSpPr>
              <a:cxnSpLocks/>
            </p:cNvCxnSpPr>
            <p:nvPr/>
          </p:nvCxnSpPr>
          <p:spPr>
            <a:xfrm>
              <a:off x="4023206"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F6D2EBE-D139-4E1F-92DA-8860FCA0D48B}"/>
                </a:ext>
              </a:extLst>
            </p:cNvPr>
            <p:cNvCxnSpPr>
              <a:cxnSpLocks/>
            </p:cNvCxnSpPr>
            <p:nvPr/>
          </p:nvCxnSpPr>
          <p:spPr>
            <a:xfrm>
              <a:off x="5279897"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1BAC0F9-01F3-4656-8433-470C1283B4BC}"/>
                </a:ext>
              </a:extLst>
            </p:cNvPr>
            <p:cNvCxnSpPr>
              <a:cxnSpLocks/>
            </p:cNvCxnSpPr>
            <p:nvPr/>
          </p:nvCxnSpPr>
          <p:spPr>
            <a:xfrm>
              <a:off x="6536588"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8010522-C2B4-499E-B3D3-D3930063635E}"/>
                </a:ext>
              </a:extLst>
            </p:cNvPr>
            <p:cNvCxnSpPr>
              <a:cxnSpLocks/>
            </p:cNvCxnSpPr>
            <p:nvPr/>
          </p:nvCxnSpPr>
          <p:spPr>
            <a:xfrm>
              <a:off x="7793279"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1CED882-213E-4878-94E3-996FA1A5B395}"/>
                </a:ext>
              </a:extLst>
            </p:cNvPr>
            <p:cNvCxnSpPr>
              <a:cxnSpLocks/>
            </p:cNvCxnSpPr>
            <p:nvPr/>
          </p:nvCxnSpPr>
          <p:spPr>
            <a:xfrm>
              <a:off x="9049970"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C7D24AE-C4A9-4803-9140-308C1D46142A}"/>
                </a:ext>
              </a:extLst>
            </p:cNvPr>
            <p:cNvCxnSpPr>
              <a:cxnSpLocks/>
            </p:cNvCxnSpPr>
            <p:nvPr/>
          </p:nvCxnSpPr>
          <p:spPr>
            <a:xfrm>
              <a:off x="10306661" y="3224862"/>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実施スケジュール</a:t>
            </a:r>
            <a:endParaRPr lang="en-US" sz="1600" dirty="0">
              <a:solidFill>
                <a:srgbClr val="575757"/>
              </a:solidFill>
              <a:latin typeface="Trebuchet MS" panose="020B0603020202020204" pitchFamily="34" charset="0"/>
            </a:endParaRPr>
          </a:p>
        </p:txBody>
      </p:sp>
      <p:sp>
        <p:nvSpPr>
          <p:cNvPr id="11" name="Rectangle 10">
            <a:extLst>
              <a:ext uri="{FF2B5EF4-FFF2-40B4-BE49-F238E27FC236}">
                <a16:creationId xmlns:a16="http://schemas.microsoft.com/office/drawing/2014/main" id="{21CB93BC-9180-4F67-B689-FE5635D2C635}"/>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50" name="Rectangle 24">
            <a:extLst>
              <a:ext uri="{FF2B5EF4-FFF2-40B4-BE49-F238E27FC236}">
                <a16:creationId xmlns:a16="http://schemas.microsoft.com/office/drawing/2014/main" id="{978B5F9F-7127-4D9E-86A2-33C865450D4A}"/>
              </a:ext>
            </a:extLst>
          </p:cNvPr>
          <p:cNvSpPr/>
          <p:nvPr/>
        </p:nvSpPr>
        <p:spPr>
          <a:xfrm>
            <a:off x="8958691" y="955201"/>
            <a:ext cx="3066473"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a:t>
            </a:r>
            <a:r>
              <a:rPr kumimoji="1" lang="en-US" altLang="ja-JP" sz="1200" dirty="0">
                <a:solidFill>
                  <a:srgbClr val="FFFFFF"/>
                </a:solidFill>
                <a:latin typeface="Meiryo UI" panose="020B0604030504040204" pitchFamily="50" charset="-128"/>
                <a:ea typeface="Meiryo UI" panose="020B0604030504040204" pitchFamily="50" charset="-128"/>
              </a:rPr>
              <a:t>8-9</a:t>
            </a:r>
            <a:r>
              <a:rPr kumimoji="1" lang="ja-JP" altLang="en-US" sz="1200" dirty="0">
                <a:solidFill>
                  <a:srgbClr val="FFFFFF"/>
                </a:solidFill>
                <a:latin typeface="Meiryo UI" panose="020B0604030504040204" pitchFamily="50" charset="-128"/>
                <a:ea typeface="Meiryo UI" panose="020B0604030504040204" pitchFamily="50" charset="-128"/>
              </a:rPr>
              <a:t>月に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なる前提でスケジュールを組んでください。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C-I.</a:t>
            </a:r>
            <a:r>
              <a:rPr kumimoji="1" lang="ja-JP" altLang="en-US" sz="1200" dirty="0">
                <a:solidFill>
                  <a:srgbClr val="FFFFFF"/>
                </a:solidFill>
                <a:latin typeface="Meiryo UI" panose="020B0604030504040204" pitchFamily="50" charset="-128"/>
                <a:ea typeface="Meiryo UI" panose="020B0604030504040204" pitchFamily="50" charset="-128"/>
              </a:rPr>
              <a:t>の場合はコンテンツ納品は</a:t>
            </a:r>
            <a:r>
              <a:rPr kumimoji="1" lang="en-US" altLang="ja-JP" sz="1200" dirty="0">
                <a:solidFill>
                  <a:srgbClr val="FFFFFF"/>
                </a:solidFill>
                <a:latin typeface="Meiryo UI" panose="020B0604030504040204" pitchFamily="50" charset="-128"/>
                <a:ea typeface="Meiryo UI" panose="020B0604030504040204" pitchFamily="50" charset="-128"/>
              </a:rPr>
              <a:t>1</a:t>
            </a:r>
            <a:r>
              <a:rPr kumimoji="1" lang="ja-JP" altLang="en-US" sz="1200" dirty="0">
                <a:solidFill>
                  <a:srgbClr val="FFFFFF"/>
                </a:solidFill>
                <a:latin typeface="Meiryo UI" panose="020B0604030504040204" pitchFamily="50" charset="-128"/>
                <a:ea typeface="Meiryo UI" panose="020B0604030504040204" pitchFamily="50" charset="-128"/>
              </a:rPr>
              <a:t>月末、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C-II.</a:t>
            </a:r>
            <a:r>
              <a:rPr kumimoji="1" lang="ja-JP" altLang="en-US" sz="1200" dirty="0">
                <a:solidFill>
                  <a:srgbClr val="FFFFFF"/>
                </a:solidFill>
                <a:latin typeface="Meiryo UI" panose="020B0604030504040204" pitchFamily="50" charset="-128"/>
                <a:ea typeface="Meiryo UI" panose="020B0604030504040204" pitchFamily="50" charset="-128"/>
              </a:rPr>
              <a:t>の場合は</a:t>
            </a:r>
            <a:r>
              <a:rPr kumimoji="1" lang="en-US" altLang="ja-JP" sz="1200" dirty="0">
                <a:solidFill>
                  <a:srgbClr val="FFFFFF"/>
                </a:solidFill>
                <a:latin typeface="Meiryo UI" panose="020B0604030504040204" pitchFamily="50" charset="-128"/>
                <a:ea typeface="Meiryo UI" panose="020B0604030504040204" pitchFamily="50" charset="-128"/>
              </a:rPr>
              <a:t>12</a:t>
            </a:r>
            <a:r>
              <a:rPr kumimoji="1" lang="ja-JP" altLang="en-US" sz="1200" dirty="0">
                <a:solidFill>
                  <a:srgbClr val="FFFFFF"/>
                </a:solidFill>
                <a:latin typeface="Meiryo UI" panose="020B0604030504040204" pitchFamily="50" charset="-128"/>
                <a:ea typeface="Meiryo UI" panose="020B0604030504040204" pitchFamily="50" charset="-128"/>
              </a:rPr>
              <a:t>月末であることも留意ください。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9724839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16479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033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5.</a:t>
            </a:r>
            <a:r>
              <a:rPr lang="ja-JP" altLang="en-US" dirty="0">
                <a:ea typeface="Meiryo UI" panose="020B0604030504040204" pitchFamily="50" charset="-128"/>
              </a:rPr>
              <a:t>現時点での</a:t>
            </a:r>
            <a:r>
              <a:rPr lang="ja-JP" altLang="en-US" dirty="0"/>
              <a:t>自走 </a:t>
            </a:r>
            <a:r>
              <a:rPr lang="en-US" altLang="ja-JP" dirty="0"/>
              <a:t>/ </a:t>
            </a:r>
            <a:r>
              <a:rPr lang="ja-JP" altLang="en-US" dirty="0"/>
              <a:t>展開</a:t>
            </a:r>
            <a:r>
              <a:rPr lang="ja-JP" altLang="en-US" dirty="0">
                <a:ea typeface="Meiryo UI" panose="020B0604030504040204" pitchFamily="50" charset="-128"/>
              </a:rPr>
              <a:t>プラン</a:t>
            </a:r>
            <a:endParaRPr lang="en-US" sz="1600" dirty="0">
              <a:solidFill>
                <a:srgbClr val="575757"/>
              </a:solidFill>
              <a:latin typeface="Trebuchet MS" panose="020B0603020202020204" pitchFamily="34" charset="0"/>
            </a:endParaRPr>
          </a:p>
        </p:txBody>
      </p:sp>
      <p:sp>
        <p:nvSpPr>
          <p:cNvPr id="17" name="正方形/長方形 6">
            <a:extLst>
              <a:ext uri="{FF2B5EF4-FFF2-40B4-BE49-F238E27FC236}">
                <a16:creationId xmlns:a16="http://schemas.microsoft.com/office/drawing/2014/main" id="{769447A5-B056-4468-A120-B05F4C4FBAFC}"/>
              </a:ext>
            </a:extLst>
          </p:cNvPr>
          <p:cNvSpPr/>
          <p:nvPr/>
        </p:nvSpPr>
        <p:spPr>
          <a:xfrm>
            <a:off x="630001" y="2081213"/>
            <a:ext cx="4995815" cy="419027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XXXX</a:t>
            </a:r>
            <a:r>
              <a:rPr kumimoji="1" lang="ja-JP" altLang="en-US" sz="1600" dirty="0">
                <a:solidFill>
                  <a:schemeClr val="tx1"/>
                </a:solidFill>
                <a:latin typeface="Trebuchet MS" panose="020B0603020202020204" pitchFamily="34" charset="0"/>
                <a:ea typeface="Meiryo UI" panose="020B0604030504040204" pitchFamily="50" charset="-128"/>
              </a:rPr>
              <a:t>との連携を通じ、</a:t>
            </a:r>
            <a:r>
              <a:rPr kumimoji="1" lang="en-US" altLang="ja-JP" sz="1600" dirty="0">
                <a:solidFill>
                  <a:schemeClr val="tx1"/>
                </a:solidFill>
                <a:latin typeface="Trebuchet MS" panose="020B0603020202020204" pitchFamily="34" charset="0"/>
                <a:ea typeface="Meiryo UI" panose="020B0604030504040204" pitchFamily="50" charset="-128"/>
              </a:rPr>
              <a:t>PR</a:t>
            </a:r>
            <a:r>
              <a:rPr kumimoji="1" lang="ja-JP" altLang="en-US" sz="1600" dirty="0">
                <a:solidFill>
                  <a:schemeClr val="tx1"/>
                </a:solidFill>
                <a:latin typeface="Trebuchet MS" panose="020B0603020202020204" pitchFamily="34" charset="0"/>
                <a:ea typeface="Meiryo UI" panose="020B0604030504040204" pitchFamily="50" charset="-128"/>
              </a:rPr>
              <a:t>の一環として </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社内研修</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コンテンツとして教材作成を継続</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XXXX</a:t>
            </a:r>
            <a:r>
              <a:rPr kumimoji="1" lang="ja-JP" altLang="en-US" sz="1600" dirty="0">
                <a:solidFill>
                  <a:schemeClr val="tx1"/>
                </a:solidFill>
                <a:latin typeface="Trebuchet MS" panose="020B0603020202020204" pitchFamily="34" charset="0"/>
                <a:ea typeface="Meiryo UI" panose="020B0604030504040204" pitchFamily="50" charset="-128"/>
              </a:rPr>
              <a:t>予算を確保し、毎年コンテンツを作成</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さらには、協業他社も巻き込み業界としての</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コンテンツ作成も検討</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最終的には既存社員のエンゲージメント向上、</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並びに就活市場における自社 </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業界プレゼンスの</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向上を目指す</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今年度作成したコンテンツを活かし、出張授業を</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全国の支店より展開</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次年度は</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支店において試験的に実施</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年以内には、全支店で対応可能とする</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今年度作成したコンテンツを自社の既存教育事業に</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組み込み</a:t>
            </a: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18" name="グループ化 39">
            <a:extLst>
              <a:ext uri="{FF2B5EF4-FFF2-40B4-BE49-F238E27FC236}">
                <a16:creationId xmlns:a16="http://schemas.microsoft.com/office/drawing/2014/main" id="{3C386D5B-1707-4840-A835-DAAFA18F82C2}"/>
              </a:ext>
            </a:extLst>
          </p:cNvPr>
          <p:cNvGrpSpPr/>
          <p:nvPr/>
        </p:nvGrpSpPr>
        <p:grpSpPr>
          <a:xfrm>
            <a:off x="630001" y="1381454"/>
            <a:ext cx="4995815" cy="481542"/>
            <a:chOff x="5715831" y="959006"/>
            <a:chExt cx="6170577" cy="481542"/>
          </a:xfrm>
        </p:grpSpPr>
        <p:sp>
          <p:nvSpPr>
            <p:cNvPr id="19" name="ee4pHeader3">
              <a:extLst>
                <a:ext uri="{FF2B5EF4-FFF2-40B4-BE49-F238E27FC236}">
                  <a16:creationId xmlns:a16="http://schemas.microsoft.com/office/drawing/2014/main" id="{D18596D0-ACE1-4095-960E-A84E9494D466}"/>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次年度以降の展開イメージ</a:t>
              </a:r>
              <a:endParaRPr lang="en-US" altLang="ja-JP" sz="2000" dirty="0">
                <a:solidFill>
                  <a:schemeClr val="tx2"/>
                </a:solidFill>
                <a:latin typeface="+mj-lt"/>
                <a:ea typeface="Meiryo UI" panose="020B0604030504040204" pitchFamily="50" charset="-128"/>
              </a:endParaRPr>
            </a:p>
          </p:txBody>
        </p:sp>
        <p:cxnSp>
          <p:nvCxnSpPr>
            <p:cNvPr id="20" name="直線コネクタ 41">
              <a:extLst>
                <a:ext uri="{FF2B5EF4-FFF2-40B4-BE49-F238E27FC236}">
                  <a16:creationId xmlns:a16="http://schemas.microsoft.com/office/drawing/2014/main" id="{7FC6C0F4-4BDD-4FA9-8517-2839649EA414}"/>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21" name="グループ化 39">
            <a:extLst>
              <a:ext uri="{FF2B5EF4-FFF2-40B4-BE49-F238E27FC236}">
                <a16:creationId xmlns:a16="http://schemas.microsoft.com/office/drawing/2014/main" id="{432CD78B-060B-46EF-8645-4620AC00C627}"/>
              </a:ext>
            </a:extLst>
          </p:cNvPr>
          <p:cNvGrpSpPr/>
          <p:nvPr/>
        </p:nvGrpSpPr>
        <p:grpSpPr>
          <a:xfrm>
            <a:off x="6775265" y="1381454"/>
            <a:ext cx="4995815" cy="481542"/>
            <a:chOff x="5715831" y="959006"/>
            <a:chExt cx="6170577" cy="481542"/>
          </a:xfrm>
        </p:grpSpPr>
        <p:sp>
          <p:nvSpPr>
            <p:cNvPr id="22" name="ee4pHeader3">
              <a:extLst>
                <a:ext uri="{FF2B5EF4-FFF2-40B4-BE49-F238E27FC236}">
                  <a16:creationId xmlns:a16="http://schemas.microsoft.com/office/drawing/2014/main" id="{EB6B6864-A5FC-47F0-9843-B25568CF0033}"/>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教育現場との接点のイメージ</a:t>
              </a:r>
              <a:endParaRPr lang="en-US" altLang="ja-JP" sz="2000" dirty="0">
                <a:solidFill>
                  <a:schemeClr val="tx2"/>
                </a:solidFill>
                <a:latin typeface="+mj-lt"/>
                <a:ea typeface="Meiryo UI" panose="020B0604030504040204" pitchFamily="50" charset="-128"/>
              </a:endParaRPr>
            </a:p>
          </p:txBody>
        </p:sp>
        <p:cxnSp>
          <p:nvCxnSpPr>
            <p:cNvPr id="23" name="直線コネクタ 41">
              <a:extLst>
                <a:ext uri="{FF2B5EF4-FFF2-40B4-BE49-F238E27FC236}">
                  <a16:creationId xmlns:a16="http://schemas.microsoft.com/office/drawing/2014/main" id="{BD16D8FA-A869-4D26-A0E2-D8D0C042544B}"/>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4" name="正方形/長方形 6">
            <a:extLst>
              <a:ext uri="{FF2B5EF4-FFF2-40B4-BE49-F238E27FC236}">
                <a16:creationId xmlns:a16="http://schemas.microsoft.com/office/drawing/2014/main" id="{2A03FFCE-66DE-4EF0-B8E4-A077B1EB110D}"/>
              </a:ext>
            </a:extLst>
          </p:cNvPr>
          <p:cNvSpPr/>
          <p:nvPr/>
        </p:nvSpPr>
        <p:spPr>
          <a:xfrm>
            <a:off x="6775265" y="2081213"/>
            <a:ext cx="4995815" cy="419027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今年度と次年度は試験的に</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窓口を設け、</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学校や教員からの問い合わせを受け付け</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年間</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校 </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回であれば、出張授業や</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講演会が実施可能となる想定</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2</a:t>
            </a:r>
            <a:r>
              <a:rPr kumimoji="1" lang="ja-JP" altLang="en-US" sz="1600" dirty="0">
                <a:solidFill>
                  <a:schemeClr val="tx1"/>
                </a:solidFill>
                <a:latin typeface="Trebuchet MS" panose="020B0603020202020204" pitchFamily="34" charset="0"/>
                <a:ea typeface="Meiryo UI" panose="020B0604030504040204" pitchFamily="50" charset="-128"/>
              </a:rPr>
              <a:t>年後からは、現場からのニーズに応じ窓口機能の</a:t>
            </a:r>
            <a:br>
              <a:rPr kumimoji="1" lang="en-US" altLang="ja-JP" sz="1600" dirty="0">
                <a:solidFill>
                  <a:schemeClr val="tx1"/>
                </a:solidFill>
                <a:latin typeface="Trebuchet MS" panose="020B0603020202020204" pitchFamily="34" charset="0"/>
                <a:ea typeface="Meiryo UI" panose="020B0604030504040204" pitchFamily="50" charset="-128"/>
              </a:rPr>
            </a:br>
            <a:r>
              <a:rPr kumimoji="1" lang="ja-JP" altLang="en-US" sz="1600" dirty="0">
                <a:solidFill>
                  <a:schemeClr val="tx1"/>
                </a:solidFill>
                <a:latin typeface="Trebuchet MS" panose="020B0603020202020204" pitchFamily="34" charset="0"/>
                <a:ea typeface="Meiryo UI" panose="020B0604030504040204" pitchFamily="50" charset="-128"/>
              </a:rPr>
              <a:t>規模を調整</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27" name="Rectangle 26">
            <a:extLst>
              <a:ext uri="{FF2B5EF4-FFF2-40B4-BE49-F238E27FC236}">
                <a16:creationId xmlns:a16="http://schemas.microsoft.com/office/drawing/2014/main" id="{AB73FA11-A075-4BBB-9DF5-C2A17161E198}"/>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9" name="Rectangle 24">
            <a:extLst>
              <a:ext uri="{FF2B5EF4-FFF2-40B4-BE49-F238E27FC236}">
                <a16:creationId xmlns:a16="http://schemas.microsoft.com/office/drawing/2014/main" id="{7EE4E4C7-3A61-40F4-A258-2756786F2293}"/>
              </a:ext>
            </a:extLst>
          </p:cNvPr>
          <p:cNvSpPr/>
          <p:nvPr/>
        </p:nvSpPr>
        <p:spPr>
          <a:xfrm>
            <a:off x="8958691" y="955201"/>
            <a:ext cx="3066473" cy="53860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2782662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2256025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4207"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ea typeface="Meiryo UI" panose="020B0604030504040204" pitchFamily="50" charset="-128"/>
              </a:rPr>
              <a:t>期待成果物</a:t>
            </a:r>
            <a:endParaRPr lang="en-US" sz="1600" dirty="0">
              <a:solidFill>
                <a:srgbClr val="575757"/>
              </a:solidFill>
              <a:latin typeface="Trebuchet MS" panose="020B0603020202020204" pitchFamily="34" charset="0"/>
            </a:endParaRPr>
          </a:p>
        </p:txBody>
      </p:sp>
      <p:sp>
        <p:nvSpPr>
          <p:cNvPr id="14" name="正方形/長方形 6">
            <a:extLst>
              <a:ext uri="{FF2B5EF4-FFF2-40B4-BE49-F238E27FC236}">
                <a16:creationId xmlns:a16="http://schemas.microsoft.com/office/drawing/2014/main" id="{B5C955B9-1FDC-41B0-BF72-B2B0B713A4B3}"/>
              </a:ext>
            </a:extLst>
          </p:cNvPr>
          <p:cNvSpPr/>
          <p:nvPr/>
        </p:nvSpPr>
        <p:spPr>
          <a:xfrm>
            <a:off x="630001" y="1676399"/>
            <a:ext cx="10933351" cy="448468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1.</a:t>
            </a:r>
            <a:r>
              <a:rPr kumimoji="1" lang="ja-JP" altLang="en-US" sz="2000" dirty="0">
                <a:solidFill>
                  <a:schemeClr val="tx1"/>
                </a:solidFill>
                <a:latin typeface="Trebuchet MS" panose="020B0603020202020204" pitchFamily="34" charset="0"/>
                <a:ea typeface="Meiryo UI" panose="020B0604030504040204" pitchFamily="50" charset="-128"/>
              </a:rPr>
              <a:t> テーマ</a:t>
            </a:r>
            <a:r>
              <a:rPr kumimoji="1" lang="en-US" altLang="ja-JP" sz="2000" dirty="0">
                <a:solidFill>
                  <a:schemeClr val="tx1"/>
                </a:solidFill>
                <a:latin typeface="Trebuchet MS" panose="020B0603020202020204" pitchFamily="34" charset="0"/>
                <a:ea typeface="Meiryo UI" panose="020B0604030504040204" pitchFamily="50" charset="-128"/>
              </a:rPr>
              <a:t>A</a:t>
            </a:r>
            <a:r>
              <a:rPr kumimoji="1" lang="ja-JP" altLang="en-US" sz="2000" dirty="0">
                <a:solidFill>
                  <a:schemeClr val="tx1"/>
                </a:solidFill>
                <a:latin typeface="Trebuchet MS" panose="020B0603020202020204" pitchFamily="34" charset="0"/>
                <a:ea typeface="Meiryo UI" panose="020B0604030504040204" pitchFamily="50" charset="-128"/>
              </a:rPr>
              <a:t>の教材一式</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動画、ワークシート、教員向けガイド</a:t>
            </a:r>
            <a:r>
              <a:rPr kumimoji="1" lang="en-US" altLang="ja-JP" sz="2000" dirty="0">
                <a:solidFill>
                  <a:schemeClr val="tx1"/>
                </a:solidFill>
                <a:latin typeface="Trebuchet MS" panose="020B0603020202020204" pitchFamily="34" charset="0"/>
                <a:ea typeface="Meiryo UI" panose="020B0604030504040204" pitchFamily="50" charset="-128"/>
              </a:rPr>
              <a:t>XX</a:t>
            </a:r>
            <a:r>
              <a:rPr kumimoji="1" lang="ja-JP" altLang="en-US" sz="2000" dirty="0">
                <a:solidFill>
                  <a:schemeClr val="tx1"/>
                </a:solidFill>
                <a:latin typeface="Trebuchet MS" panose="020B0603020202020204" pitchFamily="34" charset="0"/>
                <a:ea typeface="Meiryo UI" panose="020B0604030504040204" pitchFamily="50" charset="-128"/>
              </a:rPr>
              <a:t>コマ分</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2.</a:t>
            </a:r>
            <a:r>
              <a:rPr kumimoji="1" lang="ja-JP" altLang="en-US" sz="2000" dirty="0">
                <a:solidFill>
                  <a:schemeClr val="tx1"/>
                </a:solidFill>
                <a:latin typeface="Trebuchet MS" panose="020B0603020202020204" pitchFamily="34" charset="0"/>
                <a:ea typeface="Meiryo UI" panose="020B0604030504040204" pitchFamily="50" charset="-128"/>
              </a:rPr>
              <a:t> テーマ</a:t>
            </a:r>
            <a:r>
              <a:rPr kumimoji="1" lang="en-US" altLang="ja-JP" sz="2000" dirty="0">
                <a:solidFill>
                  <a:schemeClr val="tx1"/>
                </a:solidFill>
                <a:latin typeface="Trebuchet MS" panose="020B0603020202020204" pitchFamily="34" charset="0"/>
                <a:ea typeface="Meiryo UI" panose="020B0604030504040204" pitchFamily="50" charset="-128"/>
              </a:rPr>
              <a:t>B</a:t>
            </a:r>
            <a:r>
              <a:rPr kumimoji="1" lang="ja-JP" altLang="en-US" sz="2000" dirty="0">
                <a:solidFill>
                  <a:schemeClr val="tx1"/>
                </a:solidFill>
                <a:latin typeface="Trebuchet MS" panose="020B0603020202020204" pitchFamily="34" charset="0"/>
                <a:ea typeface="Meiryo UI" panose="020B0604030504040204" pitchFamily="50" charset="-128"/>
              </a:rPr>
              <a:t>の教材一式</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動画、ワークシート、教員向けガイド</a:t>
            </a:r>
            <a:r>
              <a:rPr kumimoji="1" lang="en-US" altLang="ja-JP" sz="2000" dirty="0">
                <a:solidFill>
                  <a:schemeClr val="tx1"/>
                </a:solidFill>
                <a:latin typeface="Trebuchet MS" panose="020B0603020202020204" pitchFamily="34" charset="0"/>
                <a:ea typeface="Meiryo UI" panose="020B0604030504040204" pitchFamily="50" charset="-128"/>
              </a:rPr>
              <a:t>XX</a:t>
            </a:r>
            <a:r>
              <a:rPr kumimoji="1" lang="ja-JP" altLang="en-US" sz="2000" dirty="0">
                <a:solidFill>
                  <a:schemeClr val="tx1"/>
                </a:solidFill>
                <a:latin typeface="Trebuchet MS" panose="020B0603020202020204" pitchFamily="34" charset="0"/>
                <a:ea typeface="Meiryo UI" panose="020B0604030504040204" pitchFamily="50" charset="-128"/>
              </a:rPr>
              <a:t>コマ分</a:t>
            </a: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endParaRPr kumimoji="1" lang="en-US" altLang="ja-JP" sz="20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3. </a:t>
            </a:r>
            <a:r>
              <a:rPr kumimoji="1" lang="ja-JP" altLang="en-US" sz="2000" dirty="0">
                <a:solidFill>
                  <a:schemeClr val="tx1"/>
                </a:solidFill>
                <a:latin typeface="Trebuchet MS" panose="020B0603020202020204" pitchFamily="34" charset="0"/>
                <a:ea typeface="Meiryo UI" panose="020B0604030504040204" pitchFamily="50" charset="-128"/>
              </a:rPr>
              <a:t>教育現場における実証結果一式</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実証結果の報告書</a:t>
            </a:r>
            <a:endParaRPr kumimoji="1" lang="en-US" altLang="ja-JP" sz="20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000" dirty="0">
                <a:solidFill>
                  <a:schemeClr val="tx1"/>
                </a:solidFill>
                <a:latin typeface="Trebuchet MS" panose="020B0603020202020204" pitchFamily="34" charset="0"/>
                <a:ea typeface="Meiryo UI" panose="020B0604030504040204" pitchFamily="50" charset="-128"/>
              </a:rPr>
              <a:t>実証時の学習者アウトプット事例</a:t>
            </a:r>
            <a:endParaRPr kumimoji="1" lang="en-US" altLang="ja-JP" sz="2000" dirty="0">
              <a:solidFill>
                <a:schemeClr val="tx1"/>
              </a:solidFill>
              <a:latin typeface="Trebuchet MS" panose="020B0603020202020204" pitchFamily="34" charset="0"/>
              <a:ea typeface="Meiryo UI" panose="020B0604030504040204" pitchFamily="50" charset="-128"/>
            </a:endParaRPr>
          </a:p>
        </p:txBody>
      </p:sp>
      <p:sp>
        <p:nvSpPr>
          <p:cNvPr id="7" name="Rectangle 6">
            <a:extLst>
              <a:ext uri="{FF2B5EF4-FFF2-40B4-BE49-F238E27FC236}">
                <a16:creationId xmlns:a16="http://schemas.microsoft.com/office/drawing/2014/main" id="{D5B5D548-7701-4168-BC3F-F6FB7A2C84E6}"/>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9" name="Rectangle 24">
            <a:extLst>
              <a:ext uri="{FF2B5EF4-FFF2-40B4-BE49-F238E27FC236}">
                <a16:creationId xmlns:a16="http://schemas.microsoft.com/office/drawing/2014/main" id="{386074D6-DB61-4CC8-B68C-FB156F298C26}"/>
              </a:ext>
            </a:extLst>
          </p:cNvPr>
          <p:cNvSpPr/>
          <p:nvPr/>
        </p:nvSpPr>
        <p:spPr>
          <a:xfrm>
            <a:off x="8958691" y="955201"/>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以下は記入例です</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現時点想定で、大まかにどのような成果物を想定しているかを記載ください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8609011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653764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8508"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7.</a:t>
            </a:r>
            <a:r>
              <a:rPr lang="ja-JP" altLang="en-US" dirty="0">
                <a:ea typeface="Meiryo UI" panose="020B0604030504040204" pitchFamily="50" charset="-128"/>
              </a:rPr>
              <a:t>支出計画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8" name="Rectangle 7">
            <a:extLst>
              <a:ext uri="{FF2B5EF4-FFF2-40B4-BE49-F238E27FC236}">
                <a16:creationId xmlns:a16="http://schemas.microsoft.com/office/drawing/2014/main" id="{FB326AD6-71BE-45E8-90B3-676328331000}"/>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9" name="Rectangle 24">
            <a:extLst>
              <a:ext uri="{FF2B5EF4-FFF2-40B4-BE49-F238E27FC236}">
                <a16:creationId xmlns:a16="http://schemas.microsoft.com/office/drawing/2014/main" id="{7D4E8C74-851A-470B-91DD-333B140BACB6}"/>
              </a:ext>
            </a:extLst>
          </p:cNvPr>
          <p:cNvSpPr/>
          <p:nvPr/>
        </p:nvSpPr>
        <p:spPr>
          <a:xfrm>
            <a:off x="8958691" y="955201"/>
            <a:ext cx="306647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の支出計画書の提出も必須であることに留意すること</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7529259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7486"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8</a:t>
            </a:r>
            <a:r>
              <a:rPr lang="en-US" altLang="ja-JP" dirty="0">
                <a:ea typeface="Meiryo UI" panose="020B0604030504040204" pitchFamily="50" charset="-128"/>
              </a:rPr>
              <a:t>.</a:t>
            </a:r>
            <a:r>
              <a:rPr lang="ja-JP" altLang="en-US" dirty="0">
                <a:ea typeface="Meiryo UI" panose="020B0604030504040204" pitchFamily="50" charset="-128"/>
              </a:rPr>
              <a:t>個人情報 </a:t>
            </a:r>
            <a:r>
              <a:rPr lang="en-US" altLang="ja-JP" dirty="0">
                <a:ea typeface="Meiryo UI" panose="020B0604030504040204" pitchFamily="50" charset="-128"/>
              </a:rPr>
              <a:t>(</a:t>
            </a:r>
            <a:r>
              <a:rPr lang="ja-JP" altLang="en-US" dirty="0">
                <a:ea typeface="Meiryo UI" panose="020B0604030504040204" pitchFamily="50" charset="-128"/>
              </a:rPr>
              <a:t>受講者の学習履歴 等</a:t>
            </a:r>
            <a:r>
              <a:rPr lang="en-US" altLang="ja-JP" dirty="0">
                <a:ea typeface="Meiryo UI" panose="020B0604030504040204" pitchFamily="50" charset="-128"/>
              </a:rPr>
              <a:t>)</a:t>
            </a:r>
            <a:r>
              <a:rPr lang="ja-JP" altLang="en-US" dirty="0"/>
              <a:t> 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6" name="Rectangle 5">
            <a:extLst>
              <a:ext uri="{FF2B5EF4-FFF2-40B4-BE49-F238E27FC236}">
                <a16:creationId xmlns:a16="http://schemas.microsoft.com/office/drawing/2014/main" id="{262DF60B-B91C-45B7-A565-7526F3FC3962}"/>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955201"/>
            <a:ext cx="3066473" cy="101566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err="1">
                <a:solidFill>
                  <a:srgbClr val="FFFFFF"/>
                </a:solidFill>
                <a:latin typeface="Meiryo UI" panose="020B0604030504040204" pitchFamily="50" charset="-128"/>
                <a:ea typeface="Meiryo UI" panose="020B0604030504040204" pitchFamily="50" charset="-128"/>
              </a:rPr>
              <a:t>JIS</a:t>
            </a:r>
            <a:r>
              <a:rPr kumimoji="1" lang="en-US" altLang="ja-JP" sz="1200" dirty="0">
                <a:solidFill>
                  <a:srgbClr val="FFFFFF"/>
                </a:solidFill>
                <a:latin typeface="Meiryo UI" panose="020B0604030504040204" pitchFamily="50" charset="-128"/>
                <a:ea typeface="Meiryo UI" panose="020B0604030504040204" pitchFamily="50" charset="-128"/>
              </a:rPr>
              <a:t> / ISO </a:t>
            </a:r>
            <a:r>
              <a:rPr kumimoji="1" lang="ja-JP" altLang="en-US" sz="1200" dirty="0">
                <a:solidFill>
                  <a:srgbClr val="FFFFFF"/>
                </a:solidFill>
                <a:latin typeface="Meiryo UI" panose="020B0604030504040204" pitchFamily="50" charset="-128"/>
                <a:ea typeface="Meiryo UI" panose="020B0604030504040204" pitchFamily="50" charset="-128"/>
              </a:rPr>
              <a:t>等）や、それらがない場合は個人情報に関する取扱いマニュアルなどをご記載ください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7665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ja-JP" altLang="en-US" dirty="0">
                <a:ea typeface="Meiryo UI" panose="020B0604030504040204" pitchFamily="50" charset="-128"/>
              </a:rPr>
              <a:t>基本情報</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2382273"/>
            <a:ext cx="10934700" cy="267765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2400" dirty="0">
                <a:solidFill>
                  <a:schemeClr val="tx1"/>
                </a:solidFill>
                <a:latin typeface="Trebuchet MS" panose="020B0603020202020204" pitchFamily="34" charset="0"/>
                <a:ea typeface="Meiryo UI" panose="020B0604030504040204" pitchFamily="50" charset="-128"/>
              </a:rPr>
              <a:t>企業・団体名：</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108000" lvl="1">
              <a:buClr>
                <a:schemeClr val="tx2"/>
              </a:buClr>
              <a:buSzPct val="100000"/>
            </a:pPr>
            <a:endParaRPr kumimoji="1" lang="en-US" altLang="ja-JP" sz="2400" dirty="0">
              <a:solidFill>
                <a:schemeClr val="tx1"/>
              </a:solidFill>
              <a:latin typeface="Trebuchet MS" panose="020B0603020202020204" pitchFamily="34" charset="0"/>
              <a:ea typeface="Meiryo UI" panose="020B0604030504040204" pitchFamily="50" charset="-128"/>
            </a:endParaRPr>
          </a:p>
          <a:p>
            <a:pPr marL="108000" lvl="1">
              <a:buClr>
                <a:schemeClr val="tx2"/>
              </a:buClr>
              <a:buSzPct val="100000"/>
            </a:pPr>
            <a:r>
              <a:rPr kumimoji="1" lang="ja-JP" altLang="en-US" sz="2400" dirty="0">
                <a:solidFill>
                  <a:schemeClr val="tx1"/>
                </a:solidFill>
                <a:latin typeface="Trebuchet MS" panose="020B0603020202020204" pitchFamily="34" charset="0"/>
                <a:ea typeface="Meiryo UI" panose="020B0604030504040204" pitchFamily="50" charset="-128"/>
              </a:rPr>
              <a:t>担当者情報</a:t>
            </a:r>
            <a:endParaRPr kumimoji="1" lang="en-US" altLang="ja-JP" sz="2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所属・役職：</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氏名</a:t>
            </a:r>
            <a:r>
              <a:rPr kumimoji="1" lang="en-US" altLang="ja-JP" sz="2400" dirty="0">
                <a:solidFill>
                  <a:schemeClr val="tx1"/>
                </a:solidFill>
                <a:latin typeface="Trebuchet MS" panose="020B0603020202020204" pitchFamily="34" charset="0"/>
                <a:ea typeface="Meiryo UI" panose="020B0604030504040204" pitchFamily="50" charset="-128"/>
              </a:rPr>
              <a:t>(</a:t>
            </a:r>
            <a:r>
              <a:rPr kumimoji="1" lang="ja-JP" altLang="en-US" sz="2400" dirty="0">
                <a:solidFill>
                  <a:schemeClr val="tx1"/>
                </a:solidFill>
                <a:latin typeface="Trebuchet MS" panose="020B0603020202020204" pitchFamily="34" charset="0"/>
                <a:ea typeface="Meiryo UI" panose="020B0604030504040204" pitchFamily="50" charset="-128"/>
              </a:rPr>
              <a:t>フリガナ</a:t>
            </a:r>
            <a:r>
              <a:rPr kumimoji="1" lang="en-US" altLang="ja-JP" sz="2400" dirty="0">
                <a:solidFill>
                  <a:schemeClr val="tx1"/>
                </a:solidFill>
                <a:latin typeface="Trebuchet MS" panose="020B0603020202020204" pitchFamily="34" charset="0"/>
                <a:ea typeface="Meiryo UI" panose="020B0604030504040204" pitchFamily="50" charset="-128"/>
              </a:rPr>
              <a:t>)</a:t>
            </a:r>
            <a:r>
              <a:rPr kumimoji="1" lang="ja-JP" altLang="en-US" sz="2400" dirty="0">
                <a:solidFill>
                  <a:schemeClr val="tx1"/>
                </a:solidFill>
                <a:latin typeface="Trebuchet MS" panose="020B0603020202020204" pitchFamily="34" charset="0"/>
                <a:ea typeface="Meiryo UI" panose="020B0604030504040204" pitchFamily="50" charset="-128"/>
              </a:rPr>
              <a:t>：</a:t>
            </a:r>
            <a:r>
              <a:rPr kumimoji="1" lang="en-US" altLang="ja-JP" sz="2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メールアドレス：</a:t>
            </a:r>
            <a:r>
              <a:rPr kumimoji="1" lang="en-US" altLang="ja-JP" sz="2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電話番号：</a:t>
            </a:r>
            <a:r>
              <a:rPr kumimoji="1" lang="en-US" altLang="ja-JP" sz="2400" dirty="0">
                <a:solidFill>
                  <a:schemeClr val="tx1"/>
                </a:solidFill>
                <a:latin typeface="Trebuchet MS" panose="020B0603020202020204" pitchFamily="34" charset="0"/>
                <a:ea typeface="Meiryo UI" panose="020B0604030504040204" pitchFamily="50" charset="-128"/>
              </a:rPr>
              <a:t>XXX</a:t>
            </a:r>
          </a:p>
        </p:txBody>
      </p:sp>
    </p:spTree>
    <p:extLst>
      <p:ext uri="{BB962C8B-B14F-4D97-AF65-F5344CB8AC3E}">
        <p14:creationId xmlns:p14="http://schemas.microsoft.com/office/powerpoint/2010/main" val="242716742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6249"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497672"/>
            <a:ext cx="10934700" cy="444685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現時点での自走 </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展開プラン</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期待成果物</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支出計画</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 </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受講者の学習履歴 等</a:t>
            </a:r>
            <a:r>
              <a:rPr kumimoji="1" lang="en-US" altLang="ja-JP" sz="2400" dirty="0">
                <a:solidFill>
                  <a:schemeClr val="tx1"/>
                </a:solidFill>
                <a:latin typeface="Meiryo UI" panose="020B0604030504040204" pitchFamily="50" charset="-128"/>
                <a:ea typeface="Meiryo UI" panose="020B0604030504040204" pitchFamily="50" charset="-128"/>
              </a:rPr>
              <a:t>) </a:t>
            </a:r>
            <a:r>
              <a:rPr kumimoji="1" lang="ja-JP" altLang="en-US" sz="2400" dirty="0">
                <a:solidFill>
                  <a:schemeClr val="tx1"/>
                </a:solidFill>
                <a:latin typeface="Meiryo UI" panose="020B0604030504040204" pitchFamily="50" charset="-128"/>
                <a:ea typeface="Meiryo UI" panose="020B0604030504040204" pitchFamily="50" charset="-128"/>
              </a:rPr>
              <a:t>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926874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51139"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1.</a:t>
            </a:r>
            <a:r>
              <a:rPr lang="ja-JP" altLang="en-US" dirty="0">
                <a:ea typeface="Meiryo UI" panose="020B0604030504040204" pitchFamily="50" charset="-128"/>
              </a:rPr>
              <a:t>背景と目的</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9999"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背景</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10" name="グループ化 39">
            <a:extLst>
              <a:ext uri="{FF2B5EF4-FFF2-40B4-BE49-F238E27FC236}">
                <a16:creationId xmlns:a16="http://schemas.microsoft.com/office/drawing/2014/main" id="{1C7BAE6A-3603-4572-A260-93E0F3827C01}"/>
              </a:ext>
            </a:extLst>
          </p:cNvPr>
          <p:cNvGrpSpPr/>
          <p:nvPr/>
        </p:nvGrpSpPr>
        <p:grpSpPr>
          <a:xfrm>
            <a:off x="6775265" y="1381454"/>
            <a:ext cx="4995815" cy="481542"/>
            <a:chOff x="5715831" y="959006"/>
            <a:chExt cx="6170577" cy="481542"/>
          </a:xfrm>
        </p:grpSpPr>
        <p:sp>
          <p:nvSpPr>
            <p:cNvPr id="11" name="ee4pHeader3">
              <a:extLst>
                <a:ext uri="{FF2B5EF4-FFF2-40B4-BE49-F238E27FC236}">
                  <a16:creationId xmlns:a16="http://schemas.microsoft.com/office/drawing/2014/main" id="{0D7DBAD8-58EE-40C2-AF2F-6DE80453D61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目的</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 name="Isosceles Triangle 2">
            <a:extLst>
              <a:ext uri="{FF2B5EF4-FFF2-40B4-BE49-F238E27FC236}">
                <a16:creationId xmlns:a16="http://schemas.microsoft.com/office/drawing/2014/main" id="{C6DCD8FB-A24D-486E-81C0-08597FA253F6}"/>
              </a:ext>
            </a:extLst>
          </p:cNvPr>
          <p:cNvSpPr/>
          <p:nvPr/>
        </p:nvSpPr>
        <p:spPr>
          <a:xfrm rot="5400000">
            <a:off x="5181089" y="4034062"/>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4" name="正方形/長方形 6">
            <a:extLst>
              <a:ext uri="{FF2B5EF4-FFF2-40B4-BE49-F238E27FC236}">
                <a16:creationId xmlns:a16="http://schemas.microsoft.com/office/drawing/2014/main" id="{BA7659E4-6FE9-4BBE-93E4-52C578805457}"/>
              </a:ext>
            </a:extLst>
          </p:cNvPr>
          <p:cNvSpPr/>
          <p:nvPr/>
        </p:nvSpPr>
        <p:spPr>
          <a:xfrm>
            <a:off x="6775265"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25" name="Rectangle 24">
            <a:extLst>
              <a:ext uri="{FF2B5EF4-FFF2-40B4-BE49-F238E27FC236}">
                <a16:creationId xmlns:a16="http://schemas.microsoft.com/office/drawing/2014/main" id="{C77D08F1-B9E4-41BF-AE22-A4CF1BF76258}"/>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6" name="Rectangle 24">
            <a:extLst>
              <a:ext uri="{FF2B5EF4-FFF2-40B4-BE49-F238E27FC236}">
                <a16:creationId xmlns:a16="http://schemas.microsoft.com/office/drawing/2014/main" id="{37FDF32F-A1CE-4FF9-81B1-B6CEAEA0C358}"/>
              </a:ext>
            </a:extLst>
          </p:cNvPr>
          <p:cNvSpPr/>
          <p:nvPr/>
        </p:nvSpPr>
        <p:spPr>
          <a:xfrm>
            <a:off x="8958691" y="955201"/>
            <a:ext cx="3066473" cy="127727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作成コンテンツがどのような点で「未来の教室」ビジョンの実現に資するのかにも</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触れてください。また、過去に類似のコンテンツを作成している場合は、本事業と過去事業の違いについても言及してください。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42733967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72575"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grpSp>
        <p:nvGrpSpPr>
          <p:cNvPr id="16" name="グループ化 39">
            <a:extLst>
              <a:ext uri="{FF2B5EF4-FFF2-40B4-BE49-F238E27FC236}">
                <a16:creationId xmlns:a16="http://schemas.microsoft.com/office/drawing/2014/main" id="{B5853AC6-9DFD-46EB-985F-6E7B082FBC03}"/>
              </a:ext>
            </a:extLst>
          </p:cNvPr>
          <p:cNvGrpSpPr/>
          <p:nvPr/>
        </p:nvGrpSpPr>
        <p:grpSpPr>
          <a:xfrm>
            <a:off x="4001271" y="1381454"/>
            <a:ext cx="7562081" cy="481542"/>
            <a:chOff x="5715831" y="959006"/>
            <a:chExt cx="6170577" cy="481542"/>
          </a:xfrm>
        </p:grpSpPr>
        <p:sp>
          <p:nvSpPr>
            <p:cNvPr id="17" name="ee4pHeader3">
              <a:extLst>
                <a:ext uri="{FF2B5EF4-FFF2-40B4-BE49-F238E27FC236}">
                  <a16:creationId xmlns:a16="http://schemas.microsoft.com/office/drawing/2014/main" id="{FB6358B9-E33B-4891-B912-30AFAF02A347}"/>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詳細</a:t>
              </a:r>
              <a:endParaRPr lang="en-US" altLang="ja-JP" sz="2000" dirty="0">
                <a:solidFill>
                  <a:schemeClr val="tx2"/>
                </a:solidFill>
                <a:latin typeface="+mj-lt"/>
                <a:ea typeface="Meiryo UI" panose="020B0604030504040204" pitchFamily="50" charset="-128"/>
              </a:endParaRPr>
            </a:p>
          </p:txBody>
        </p:sp>
        <p:cxnSp>
          <p:nvCxnSpPr>
            <p:cNvPr id="18" name="直線コネクタ 41">
              <a:extLst>
                <a:ext uri="{FF2B5EF4-FFF2-40B4-BE49-F238E27FC236}">
                  <a16:creationId xmlns:a16="http://schemas.microsoft.com/office/drawing/2014/main" id="{18E95831-625C-44AE-9C12-344D55D86A90}"/>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endParaRPr lang="en-US" sz="1600" dirty="0">
              <a:solidFill>
                <a:srgbClr val="575757"/>
              </a:solidFill>
              <a:latin typeface="Trebuchet MS" panose="020B0603020202020204" pitchFamily="34" charset="0"/>
            </a:endParaRPr>
          </a:p>
        </p:txBody>
      </p:sp>
      <p:grpSp>
        <p:nvGrpSpPr>
          <p:cNvPr id="12" name="グループ化 39">
            <a:extLst>
              <a:ext uri="{FF2B5EF4-FFF2-40B4-BE49-F238E27FC236}">
                <a16:creationId xmlns:a16="http://schemas.microsoft.com/office/drawing/2014/main" id="{D021C5F6-1445-4EAA-8110-7A559C7FF088}"/>
              </a:ext>
            </a:extLst>
          </p:cNvPr>
          <p:cNvGrpSpPr/>
          <p:nvPr/>
        </p:nvGrpSpPr>
        <p:grpSpPr>
          <a:xfrm>
            <a:off x="629999" y="1381454"/>
            <a:ext cx="3066473" cy="481542"/>
            <a:chOff x="5715831" y="959006"/>
            <a:chExt cx="6170577" cy="481542"/>
          </a:xfrm>
        </p:grpSpPr>
        <p:sp>
          <p:nvSpPr>
            <p:cNvPr id="13" name="ee4pHeader3">
              <a:extLst>
                <a:ext uri="{FF2B5EF4-FFF2-40B4-BE49-F238E27FC236}">
                  <a16:creationId xmlns:a16="http://schemas.microsoft.com/office/drawing/2014/main" id="{14ECD712-766A-4B26-B01E-DA3A245E260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概要</a:t>
              </a:r>
              <a:endParaRPr lang="en-US" altLang="ja-JP" sz="2000" dirty="0">
                <a:solidFill>
                  <a:schemeClr val="tx2"/>
                </a:solidFill>
                <a:latin typeface="+mj-lt"/>
                <a:ea typeface="Meiryo UI" panose="020B0604030504040204" pitchFamily="50" charset="-128"/>
              </a:endParaRPr>
            </a:p>
          </p:txBody>
        </p:sp>
        <p:cxnSp>
          <p:nvCxnSpPr>
            <p:cNvPr id="14" name="直線コネクタ 41">
              <a:extLst>
                <a:ext uri="{FF2B5EF4-FFF2-40B4-BE49-F238E27FC236}">
                  <a16:creationId xmlns:a16="http://schemas.microsoft.com/office/drawing/2014/main" id="{D7AB18FB-5BCE-420E-94A8-03B3408D91D3}"/>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9" name="Rectangle 18">
            <a:extLst>
              <a:ext uri="{FF2B5EF4-FFF2-40B4-BE49-F238E27FC236}">
                <a16:creationId xmlns:a16="http://schemas.microsoft.com/office/drawing/2014/main" id="{68FFB458-99B7-4EA4-AD75-4836728C60A5}"/>
              </a:ext>
            </a:extLst>
          </p:cNvPr>
          <p:cNvSpPr/>
          <p:nvPr/>
        </p:nvSpPr>
        <p:spPr>
          <a:xfrm>
            <a:off x="629999" y="2137085"/>
            <a:ext cx="3066473" cy="414136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b="1" u="sng" dirty="0">
                <a:solidFill>
                  <a:srgbClr val="575757"/>
                </a:solidFill>
                <a:latin typeface="Meiryo UI" panose="020B0604030504040204" pitchFamily="50" charset="-128"/>
                <a:ea typeface="Meiryo UI" panose="020B0604030504040204" pitchFamily="50" charset="-128"/>
              </a:rPr>
              <a:t>テーマ：</a:t>
            </a:r>
            <a:r>
              <a:rPr kumimoji="1" lang="en-US" altLang="ja-JP" b="1" u="sng" dirty="0">
                <a:solidFill>
                  <a:srgbClr val="575757"/>
                </a:solidFill>
                <a:latin typeface="Meiryo UI" panose="020B0604030504040204" pitchFamily="50" charset="-128"/>
                <a:ea typeface="Meiryo UI" panose="020B0604030504040204" pitchFamily="50" charset="-128"/>
              </a:rPr>
              <a:t>XXX</a:t>
            </a:r>
          </a:p>
          <a:p>
            <a:endParaRPr kumimoji="1" lang="en-US" altLang="ja-JP" b="1" u="sng" dirty="0">
              <a:solidFill>
                <a:srgbClr val="575757"/>
              </a:solidFill>
              <a:latin typeface="Meiryo UI" panose="020B0604030504040204" pitchFamily="50" charset="-128"/>
              <a:ea typeface="Meiryo UI" panose="020B0604030504040204" pitchFamily="50" charset="-128"/>
            </a:endParaRPr>
          </a:p>
          <a:p>
            <a:r>
              <a:rPr kumimoji="1" lang="ja-JP" altLang="en-US" b="1" u="sng" dirty="0">
                <a:solidFill>
                  <a:srgbClr val="575757"/>
                </a:solidFill>
                <a:latin typeface="Meiryo UI" panose="020B0604030504040204" pitchFamily="50" charset="-128"/>
                <a:ea typeface="Meiryo UI" panose="020B0604030504040204" pitchFamily="50" charset="-128"/>
              </a:rPr>
              <a:t>学びの起点となる「ワクワク」</a:t>
            </a:r>
            <a:endParaRPr kumimoji="1" lang="en-US" altLang="ja-JP" b="1" u="sng" dirty="0">
              <a:solidFill>
                <a:srgbClr val="575757"/>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p>
          <a:p>
            <a:endParaRPr kumimoji="1" lang="en-US" altLang="ja-JP" b="1" u="sng" dirty="0">
              <a:solidFill>
                <a:srgbClr val="575757"/>
              </a:solidFill>
              <a:latin typeface="Meiryo UI" panose="020B0604030504040204" pitchFamily="50" charset="-128"/>
              <a:ea typeface="Meiryo UI" panose="020B0604030504040204" pitchFamily="50" charset="-128"/>
            </a:endParaRPr>
          </a:p>
          <a:p>
            <a:r>
              <a:rPr kumimoji="1" lang="ja-JP" altLang="en-US" b="1" u="sng" dirty="0">
                <a:solidFill>
                  <a:srgbClr val="575757"/>
                </a:solidFill>
                <a:latin typeface="Meiryo UI" panose="020B0604030504040204" pitchFamily="50" charset="-128"/>
                <a:ea typeface="Meiryo UI" panose="020B0604030504040204" pitchFamily="50" charset="-128"/>
              </a:rPr>
              <a:t>学習者が探究する「問い」の</a:t>
            </a:r>
            <a:endParaRPr kumimoji="1" lang="en-US" altLang="ja-JP" b="1" u="sng" dirty="0">
              <a:solidFill>
                <a:srgbClr val="575757"/>
              </a:solidFill>
              <a:latin typeface="Meiryo UI" panose="020B0604030504040204" pitchFamily="50" charset="-128"/>
              <a:ea typeface="Meiryo UI" panose="020B0604030504040204" pitchFamily="50" charset="-128"/>
            </a:endParaRPr>
          </a:p>
          <a:p>
            <a:r>
              <a:rPr kumimoji="1" lang="ja-JP" altLang="en-US" b="1" u="sng" dirty="0">
                <a:solidFill>
                  <a:srgbClr val="575757"/>
                </a:solidFill>
                <a:latin typeface="Meiryo UI" panose="020B0604030504040204" pitchFamily="50" charset="-128"/>
                <a:ea typeface="Meiryo UI" panose="020B0604030504040204" pitchFamily="50" charset="-128"/>
              </a:rPr>
              <a:t>広がりのイメージ</a:t>
            </a:r>
            <a:endParaRPr kumimoji="1" lang="en-US" altLang="ja-JP" b="1" u="sng" dirty="0">
              <a:solidFill>
                <a:srgbClr val="575757"/>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20" name="Rectangle 19">
            <a:extLst>
              <a:ext uri="{FF2B5EF4-FFF2-40B4-BE49-F238E27FC236}">
                <a16:creationId xmlns:a16="http://schemas.microsoft.com/office/drawing/2014/main" id="{B9DF12E6-9166-483E-BE19-DD9F6D781656}"/>
              </a:ext>
            </a:extLst>
          </p:cNvPr>
          <p:cNvSpPr/>
          <p:nvPr/>
        </p:nvSpPr>
        <p:spPr>
          <a:xfrm>
            <a:off x="4001271" y="2137085"/>
            <a:ext cx="7562081" cy="4141361"/>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b="1" u="sng" dirty="0">
                <a:solidFill>
                  <a:srgbClr val="575757"/>
                </a:solidFill>
                <a:latin typeface="Meiryo UI" panose="020B0604030504040204" pitchFamily="50" charset="-128"/>
                <a:ea typeface="Meiryo UI" panose="020B0604030504040204" pitchFamily="50" charset="-128"/>
              </a:rPr>
              <a:t>「ワクワク」を起点とした「知る」と「創る」の循環のイメージ</a:t>
            </a:r>
            <a:endParaRPr kumimoji="1" lang="en-US" altLang="ja-JP" b="1" u="sng" dirty="0">
              <a:solidFill>
                <a:srgbClr val="575757"/>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循環①</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ワクワク：</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知る：</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創る：</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循環②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ワクワク：</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知る：</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創る：</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r>
              <a:rPr kumimoji="1" lang="ja-JP" altLang="en-US" b="1" u="sng" dirty="0">
                <a:solidFill>
                  <a:srgbClr val="575757"/>
                </a:solidFill>
                <a:latin typeface="Meiryo UI" panose="020B0604030504040204" pitchFamily="50" charset="-128"/>
                <a:ea typeface="Meiryo UI" panose="020B0604030504040204" pitchFamily="50" charset="-128"/>
              </a:rPr>
              <a:t>自社が取り組む意義 </a:t>
            </a:r>
            <a:r>
              <a:rPr kumimoji="1" lang="en-US" altLang="ja-JP" b="1" u="sng" dirty="0">
                <a:solidFill>
                  <a:srgbClr val="575757"/>
                </a:solidFill>
                <a:latin typeface="Meiryo UI" panose="020B0604030504040204" pitchFamily="50" charset="-128"/>
                <a:ea typeface="Meiryo UI" panose="020B0604030504040204" pitchFamily="50" charset="-128"/>
              </a:rPr>
              <a:t>/ </a:t>
            </a:r>
            <a:r>
              <a:rPr kumimoji="1" lang="ja-JP" altLang="en-US" b="1" u="sng" dirty="0">
                <a:solidFill>
                  <a:srgbClr val="575757"/>
                </a:solidFill>
                <a:latin typeface="Meiryo UI" panose="020B0604030504040204" pitchFamily="50" charset="-128"/>
                <a:ea typeface="Meiryo UI" panose="020B0604030504040204" pitchFamily="50" charset="-128"/>
              </a:rPr>
              <a:t>自社だからこそ提供できる要素</a:t>
            </a:r>
            <a:endParaRPr kumimoji="1" lang="en-US" altLang="ja-JP" b="1" u="sng" dirty="0">
              <a:solidFill>
                <a:srgbClr val="575757"/>
              </a:solidFill>
              <a:latin typeface="Meiryo UI" panose="020B0604030504040204" pitchFamily="50" charset="-128"/>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21" name="Rectangle 20">
            <a:extLst>
              <a:ext uri="{FF2B5EF4-FFF2-40B4-BE49-F238E27FC236}">
                <a16:creationId xmlns:a16="http://schemas.microsoft.com/office/drawing/2014/main" id="{A33AEFF9-9441-42B3-B75B-379586E31941}"/>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2" name="Rectangle 24">
            <a:extLst>
              <a:ext uri="{FF2B5EF4-FFF2-40B4-BE49-F238E27FC236}">
                <a16:creationId xmlns:a16="http://schemas.microsoft.com/office/drawing/2014/main" id="{A16E03F3-11F8-46C3-BD8C-CBFF219F74A8}"/>
              </a:ext>
            </a:extLst>
          </p:cNvPr>
          <p:cNvSpPr/>
          <p:nvPr/>
        </p:nvSpPr>
        <p:spPr>
          <a:xfrm>
            <a:off x="8958691" y="955201"/>
            <a:ext cx="3066473" cy="224676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各点について記載ください。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各要素の位置づけなどについては、「コンテンツ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仕様書」を参照ください。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※C-II.</a:t>
            </a:r>
            <a:r>
              <a:rPr kumimoji="1" lang="ja-JP" altLang="en-US" sz="1200" dirty="0">
                <a:solidFill>
                  <a:srgbClr val="FFFFFF"/>
                </a:solidFill>
                <a:latin typeface="Meiryo UI" panose="020B0604030504040204" pitchFamily="50" charset="-128"/>
                <a:ea typeface="Meiryo UI" panose="020B0604030504040204" pitchFamily="50" charset="-128"/>
              </a:rPr>
              <a:t>の場合は、改修・拡張箇所のみならずそれを通じ出来上がるコンテンツ全体の概要として記載ください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関連資料は自由に添付ください。</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複数テーマを提案する場合は、テーマごとに作成ください。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8809818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73600"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grpSp>
        <p:nvGrpSpPr>
          <p:cNvPr id="7" name="Group 6">
            <a:extLst>
              <a:ext uri="{FF2B5EF4-FFF2-40B4-BE49-F238E27FC236}">
                <a16:creationId xmlns:a16="http://schemas.microsoft.com/office/drawing/2014/main" id="{22C15617-7009-4CDC-A770-85ACFA1249AD}"/>
              </a:ext>
            </a:extLst>
          </p:cNvPr>
          <p:cNvGrpSpPr/>
          <p:nvPr/>
        </p:nvGrpSpPr>
        <p:grpSpPr>
          <a:xfrm>
            <a:off x="630001" y="1046954"/>
            <a:ext cx="10933351" cy="5434270"/>
            <a:chOff x="630001" y="1046954"/>
            <a:chExt cx="10933351" cy="5434270"/>
          </a:xfrm>
        </p:grpSpPr>
        <p:grpSp>
          <p:nvGrpSpPr>
            <p:cNvPr id="5" name="Group 4">
              <a:extLst>
                <a:ext uri="{FF2B5EF4-FFF2-40B4-BE49-F238E27FC236}">
                  <a16:creationId xmlns:a16="http://schemas.microsoft.com/office/drawing/2014/main" id="{DE6FE982-EA7C-4B5E-A0CB-7656C0B5B151}"/>
                </a:ext>
              </a:extLst>
            </p:cNvPr>
            <p:cNvGrpSpPr/>
            <p:nvPr/>
          </p:nvGrpSpPr>
          <p:grpSpPr>
            <a:xfrm>
              <a:off x="630001" y="1570708"/>
              <a:ext cx="10933351" cy="4910516"/>
              <a:chOff x="630001" y="1714270"/>
              <a:chExt cx="10933351" cy="4766953"/>
            </a:xfrm>
          </p:grpSpPr>
          <p:sp>
            <p:nvSpPr>
              <p:cNvPr id="13" name="ee4pHeader2">
                <a:extLst>
                  <a:ext uri="{FF2B5EF4-FFF2-40B4-BE49-F238E27FC236}">
                    <a16:creationId xmlns:a16="http://schemas.microsoft.com/office/drawing/2014/main" id="{9057AE38-CBDF-44AF-8292-A3CAB777C854}"/>
                  </a:ext>
                </a:extLst>
              </p:cNvPr>
              <p:cNvSpPr txBox="1"/>
              <p:nvPr/>
            </p:nvSpPr>
            <p:spPr>
              <a:xfrm>
                <a:off x="630001" y="1714270"/>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コマ①</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14" name="ee4pHeader2">
                <a:extLst>
                  <a:ext uri="{FF2B5EF4-FFF2-40B4-BE49-F238E27FC236}">
                    <a16:creationId xmlns:a16="http://schemas.microsoft.com/office/drawing/2014/main" id="{C358D715-6371-4290-9671-4FBECB9CD6B5}"/>
                  </a:ext>
                </a:extLst>
              </p:cNvPr>
              <p:cNvSpPr txBox="1"/>
              <p:nvPr/>
            </p:nvSpPr>
            <p:spPr>
              <a:xfrm>
                <a:off x="630001" y="2199428"/>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コマ②</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16" name="ee4pHeader2">
                <a:extLst>
                  <a:ext uri="{FF2B5EF4-FFF2-40B4-BE49-F238E27FC236}">
                    <a16:creationId xmlns:a16="http://schemas.microsoft.com/office/drawing/2014/main" id="{8776E4EE-6A97-45F2-B502-E55199B6AB97}"/>
                  </a:ext>
                </a:extLst>
              </p:cNvPr>
              <p:cNvSpPr txBox="1"/>
              <p:nvPr/>
            </p:nvSpPr>
            <p:spPr>
              <a:xfrm>
                <a:off x="630001" y="2684586"/>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コマ③</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17" name="ee4pHeader2">
                <a:extLst>
                  <a:ext uri="{FF2B5EF4-FFF2-40B4-BE49-F238E27FC236}">
                    <a16:creationId xmlns:a16="http://schemas.microsoft.com/office/drawing/2014/main" id="{1011FEBE-70D9-4EB0-8221-8F9AC64C1836}"/>
                  </a:ext>
                </a:extLst>
              </p:cNvPr>
              <p:cNvSpPr txBox="1"/>
              <p:nvPr/>
            </p:nvSpPr>
            <p:spPr>
              <a:xfrm>
                <a:off x="630001" y="3169745"/>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コマ④</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18" name="ee4pHeader2">
                <a:extLst>
                  <a:ext uri="{FF2B5EF4-FFF2-40B4-BE49-F238E27FC236}">
                    <a16:creationId xmlns:a16="http://schemas.microsoft.com/office/drawing/2014/main" id="{820AA6B2-0C12-4123-87BE-08DB9F062BA6}"/>
                  </a:ext>
                </a:extLst>
              </p:cNvPr>
              <p:cNvSpPr txBox="1"/>
              <p:nvPr/>
            </p:nvSpPr>
            <p:spPr>
              <a:xfrm>
                <a:off x="630001" y="3654903"/>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コマ⑤</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19" name="ee4pHeader2">
                <a:extLst>
                  <a:ext uri="{FF2B5EF4-FFF2-40B4-BE49-F238E27FC236}">
                    <a16:creationId xmlns:a16="http://schemas.microsoft.com/office/drawing/2014/main" id="{4611CDF6-D06E-4BE8-A7D0-270EAA234F8D}"/>
                  </a:ext>
                </a:extLst>
              </p:cNvPr>
              <p:cNvSpPr txBox="1"/>
              <p:nvPr/>
            </p:nvSpPr>
            <p:spPr>
              <a:xfrm>
                <a:off x="630001" y="4140062"/>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コマ⑥</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20" name="ee4pHeader2">
                <a:extLst>
                  <a:ext uri="{FF2B5EF4-FFF2-40B4-BE49-F238E27FC236}">
                    <a16:creationId xmlns:a16="http://schemas.microsoft.com/office/drawing/2014/main" id="{6A044F33-C004-42BB-B6FB-D775135E1662}"/>
                  </a:ext>
                </a:extLst>
              </p:cNvPr>
              <p:cNvSpPr txBox="1"/>
              <p:nvPr/>
            </p:nvSpPr>
            <p:spPr>
              <a:xfrm>
                <a:off x="630001" y="4625220"/>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コマ⑦</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21" name="ee4pHeader2">
                <a:extLst>
                  <a:ext uri="{FF2B5EF4-FFF2-40B4-BE49-F238E27FC236}">
                    <a16:creationId xmlns:a16="http://schemas.microsoft.com/office/drawing/2014/main" id="{CF339599-BE99-4FBA-8D4D-BEBBF5F973FD}"/>
                  </a:ext>
                </a:extLst>
              </p:cNvPr>
              <p:cNvSpPr txBox="1"/>
              <p:nvPr/>
            </p:nvSpPr>
            <p:spPr>
              <a:xfrm>
                <a:off x="630001" y="5110378"/>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コマ⑧</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22" name="ee4pHeader2">
                <a:extLst>
                  <a:ext uri="{FF2B5EF4-FFF2-40B4-BE49-F238E27FC236}">
                    <a16:creationId xmlns:a16="http://schemas.microsoft.com/office/drawing/2014/main" id="{847DC04B-C17D-40DB-93A5-4626AFA8D29E}"/>
                  </a:ext>
                </a:extLst>
              </p:cNvPr>
              <p:cNvSpPr txBox="1"/>
              <p:nvPr/>
            </p:nvSpPr>
            <p:spPr>
              <a:xfrm>
                <a:off x="630001" y="5595537"/>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コマ⑨</a:t>
                </a:r>
                <a:endParaRPr lang="en-US" altLang="ja-JP" sz="1400" dirty="0">
                  <a:solidFill>
                    <a:schemeClr val="tx2"/>
                  </a:solidFill>
                  <a:latin typeface="Meiryo UI" panose="020B0604030504040204" pitchFamily="50" charset="-128"/>
                  <a:ea typeface="Meiryo UI" panose="020B0604030504040204" pitchFamily="50" charset="-128"/>
                </a:endParaRPr>
              </a:p>
            </p:txBody>
          </p:sp>
          <p:sp>
            <p:nvSpPr>
              <p:cNvPr id="75" name="ee4pContent2">
                <a:extLst>
                  <a:ext uri="{FF2B5EF4-FFF2-40B4-BE49-F238E27FC236}">
                    <a16:creationId xmlns:a16="http://schemas.microsoft.com/office/drawing/2014/main" id="{B5A14002-6200-4C3D-9FE4-1129408EC962}"/>
                  </a:ext>
                </a:extLst>
              </p:cNvPr>
              <p:cNvSpPr txBox="1"/>
              <p:nvPr/>
            </p:nvSpPr>
            <p:spPr>
              <a:xfrm>
                <a:off x="1724378" y="1725951"/>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dirty="0">
                    <a:latin typeface="Meiryo UI" panose="020B0604030504040204" pitchFamily="50" charset="-128"/>
                    <a:ea typeface="Meiryo UI" panose="020B0604030504040204" pitchFamily="50" charset="-128"/>
                  </a:rPr>
                  <a:t>XXX</a:t>
                </a:r>
              </a:p>
            </p:txBody>
          </p:sp>
          <p:sp>
            <p:nvSpPr>
              <p:cNvPr id="76" name="ee4pContent2">
                <a:extLst>
                  <a:ext uri="{FF2B5EF4-FFF2-40B4-BE49-F238E27FC236}">
                    <a16:creationId xmlns:a16="http://schemas.microsoft.com/office/drawing/2014/main" id="{3DC5DEB7-7677-4DC2-84D4-5498A32C1E1D}"/>
                  </a:ext>
                </a:extLst>
              </p:cNvPr>
              <p:cNvSpPr txBox="1"/>
              <p:nvPr/>
            </p:nvSpPr>
            <p:spPr>
              <a:xfrm>
                <a:off x="1724378" y="2211109"/>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7" name="ee4pContent2">
                <a:extLst>
                  <a:ext uri="{FF2B5EF4-FFF2-40B4-BE49-F238E27FC236}">
                    <a16:creationId xmlns:a16="http://schemas.microsoft.com/office/drawing/2014/main" id="{84AE2E17-7FAB-4645-9D87-428B31F46233}"/>
                  </a:ext>
                </a:extLst>
              </p:cNvPr>
              <p:cNvSpPr txBox="1"/>
              <p:nvPr/>
            </p:nvSpPr>
            <p:spPr>
              <a:xfrm>
                <a:off x="1724378" y="2696267"/>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8" name="ee4pContent2">
                <a:extLst>
                  <a:ext uri="{FF2B5EF4-FFF2-40B4-BE49-F238E27FC236}">
                    <a16:creationId xmlns:a16="http://schemas.microsoft.com/office/drawing/2014/main" id="{3DDF99EA-8CE1-4276-A001-77A700A00BB0}"/>
                  </a:ext>
                </a:extLst>
              </p:cNvPr>
              <p:cNvSpPr txBox="1"/>
              <p:nvPr/>
            </p:nvSpPr>
            <p:spPr>
              <a:xfrm>
                <a:off x="1724378" y="3181426"/>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9" name="ee4pContent2">
                <a:extLst>
                  <a:ext uri="{FF2B5EF4-FFF2-40B4-BE49-F238E27FC236}">
                    <a16:creationId xmlns:a16="http://schemas.microsoft.com/office/drawing/2014/main" id="{63CCB855-98E9-475F-9A24-802F0884DDD0}"/>
                  </a:ext>
                </a:extLst>
              </p:cNvPr>
              <p:cNvSpPr txBox="1"/>
              <p:nvPr/>
            </p:nvSpPr>
            <p:spPr>
              <a:xfrm>
                <a:off x="1724378" y="3666584"/>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80" name="ee4pContent2">
                <a:extLst>
                  <a:ext uri="{FF2B5EF4-FFF2-40B4-BE49-F238E27FC236}">
                    <a16:creationId xmlns:a16="http://schemas.microsoft.com/office/drawing/2014/main" id="{99C72AFF-4B61-4156-A815-45C0BA00C471}"/>
                  </a:ext>
                </a:extLst>
              </p:cNvPr>
              <p:cNvSpPr txBox="1"/>
              <p:nvPr/>
            </p:nvSpPr>
            <p:spPr>
              <a:xfrm>
                <a:off x="1724378" y="4151743"/>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81" name="ee4pContent2">
                <a:extLst>
                  <a:ext uri="{FF2B5EF4-FFF2-40B4-BE49-F238E27FC236}">
                    <a16:creationId xmlns:a16="http://schemas.microsoft.com/office/drawing/2014/main" id="{68D6A2DC-D50D-4544-87AF-5A71BE35B93F}"/>
                  </a:ext>
                </a:extLst>
              </p:cNvPr>
              <p:cNvSpPr txBox="1"/>
              <p:nvPr/>
            </p:nvSpPr>
            <p:spPr>
              <a:xfrm>
                <a:off x="1724378" y="4636901"/>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82" name="ee4pContent2">
                <a:extLst>
                  <a:ext uri="{FF2B5EF4-FFF2-40B4-BE49-F238E27FC236}">
                    <a16:creationId xmlns:a16="http://schemas.microsoft.com/office/drawing/2014/main" id="{A445D6BD-39A2-402F-94B8-11342E6A801F}"/>
                  </a:ext>
                </a:extLst>
              </p:cNvPr>
              <p:cNvSpPr txBox="1"/>
              <p:nvPr/>
            </p:nvSpPr>
            <p:spPr>
              <a:xfrm>
                <a:off x="1724378" y="5122059"/>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83" name="ee4pContent2">
                <a:extLst>
                  <a:ext uri="{FF2B5EF4-FFF2-40B4-BE49-F238E27FC236}">
                    <a16:creationId xmlns:a16="http://schemas.microsoft.com/office/drawing/2014/main" id="{10F6ACBF-1C10-435B-8641-4FC1FB8A440D}"/>
                  </a:ext>
                </a:extLst>
              </p:cNvPr>
              <p:cNvSpPr txBox="1"/>
              <p:nvPr/>
            </p:nvSpPr>
            <p:spPr>
              <a:xfrm>
                <a:off x="1724378" y="5607218"/>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84" name="ee4pContent2">
                <a:extLst>
                  <a:ext uri="{FF2B5EF4-FFF2-40B4-BE49-F238E27FC236}">
                    <a16:creationId xmlns:a16="http://schemas.microsoft.com/office/drawing/2014/main" id="{F8F3F1A4-4B2A-4B72-AE02-CC00CFEE15D2}"/>
                  </a:ext>
                </a:extLst>
              </p:cNvPr>
              <p:cNvSpPr txBox="1"/>
              <p:nvPr/>
            </p:nvSpPr>
            <p:spPr>
              <a:xfrm>
                <a:off x="1724378" y="6092378"/>
                <a:ext cx="6254073"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4" name="ee4pContent3">
                <a:extLst>
                  <a:ext uri="{FF2B5EF4-FFF2-40B4-BE49-F238E27FC236}">
                    <a16:creationId xmlns:a16="http://schemas.microsoft.com/office/drawing/2014/main" id="{709712ED-1851-4A88-AB80-C4AF3CA7088D}"/>
                  </a:ext>
                </a:extLst>
              </p:cNvPr>
              <p:cNvSpPr txBox="1"/>
              <p:nvPr/>
            </p:nvSpPr>
            <p:spPr>
              <a:xfrm>
                <a:off x="9877078" y="1725951"/>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5" name="ee4pContent3">
                <a:extLst>
                  <a:ext uri="{FF2B5EF4-FFF2-40B4-BE49-F238E27FC236}">
                    <a16:creationId xmlns:a16="http://schemas.microsoft.com/office/drawing/2014/main" id="{2D897D53-934E-4CAA-B8D2-CD440268BC4F}"/>
                  </a:ext>
                </a:extLst>
              </p:cNvPr>
              <p:cNvSpPr txBox="1"/>
              <p:nvPr/>
            </p:nvSpPr>
            <p:spPr>
              <a:xfrm>
                <a:off x="9877078" y="2211109"/>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6" name="ee4pContent3">
                <a:extLst>
                  <a:ext uri="{FF2B5EF4-FFF2-40B4-BE49-F238E27FC236}">
                    <a16:creationId xmlns:a16="http://schemas.microsoft.com/office/drawing/2014/main" id="{C38E2718-F835-4EBC-B58F-41A1393DA3FF}"/>
                  </a:ext>
                </a:extLst>
              </p:cNvPr>
              <p:cNvSpPr txBox="1"/>
              <p:nvPr/>
            </p:nvSpPr>
            <p:spPr>
              <a:xfrm>
                <a:off x="9877078" y="2696267"/>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7" name="ee4pContent3">
                <a:extLst>
                  <a:ext uri="{FF2B5EF4-FFF2-40B4-BE49-F238E27FC236}">
                    <a16:creationId xmlns:a16="http://schemas.microsoft.com/office/drawing/2014/main" id="{C806B71B-1BDA-4028-B775-2530804FCC41}"/>
                  </a:ext>
                </a:extLst>
              </p:cNvPr>
              <p:cNvSpPr txBox="1"/>
              <p:nvPr/>
            </p:nvSpPr>
            <p:spPr>
              <a:xfrm>
                <a:off x="9877078" y="3181426"/>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8" name="ee4pContent3">
                <a:extLst>
                  <a:ext uri="{FF2B5EF4-FFF2-40B4-BE49-F238E27FC236}">
                    <a16:creationId xmlns:a16="http://schemas.microsoft.com/office/drawing/2014/main" id="{A3651466-C303-4937-BB1E-4E06BDAC0EC5}"/>
                  </a:ext>
                </a:extLst>
              </p:cNvPr>
              <p:cNvSpPr txBox="1"/>
              <p:nvPr/>
            </p:nvSpPr>
            <p:spPr>
              <a:xfrm>
                <a:off x="9877078" y="3666584"/>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9" name="ee4pContent3">
                <a:extLst>
                  <a:ext uri="{FF2B5EF4-FFF2-40B4-BE49-F238E27FC236}">
                    <a16:creationId xmlns:a16="http://schemas.microsoft.com/office/drawing/2014/main" id="{9E658715-5498-4F3D-856E-19581D09F209}"/>
                  </a:ext>
                </a:extLst>
              </p:cNvPr>
              <p:cNvSpPr txBox="1"/>
              <p:nvPr/>
            </p:nvSpPr>
            <p:spPr>
              <a:xfrm>
                <a:off x="9877078" y="4151743"/>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0" name="ee4pContent3">
                <a:extLst>
                  <a:ext uri="{FF2B5EF4-FFF2-40B4-BE49-F238E27FC236}">
                    <a16:creationId xmlns:a16="http://schemas.microsoft.com/office/drawing/2014/main" id="{E8E4B10C-F08E-4884-B512-5A58D96EC7D1}"/>
                  </a:ext>
                </a:extLst>
              </p:cNvPr>
              <p:cNvSpPr txBox="1"/>
              <p:nvPr/>
            </p:nvSpPr>
            <p:spPr>
              <a:xfrm>
                <a:off x="9877078" y="4636901"/>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1" name="ee4pContent3">
                <a:extLst>
                  <a:ext uri="{FF2B5EF4-FFF2-40B4-BE49-F238E27FC236}">
                    <a16:creationId xmlns:a16="http://schemas.microsoft.com/office/drawing/2014/main" id="{0BFEDD56-72E0-4CD2-966F-31C3775144EF}"/>
                  </a:ext>
                </a:extLst>
              </p:cNvPr>
              <p:cNvSpPr txBox="1"/>
              <p:nvPr/>
            </p:nvSpPr>
            <p:spPr>
              <a:xfrm>
                <a:off x="9877078" y="5122059"/>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2" name="ee4pContent3">
                <a:extLst>
                  <a:ext uri="{FF2B5EF4-FFF2-40B4-BE49-F238E27FC236}">
                    <a16:creationId xmlns:a16="http://schemas.microsoft.com/office/drawing/2014/main" id="{3CA64227-3D43-409E-A0E4-75A70FB6E620}"/>
                  </a:ext>
                </a:extLst>
              </p:cNvPr>
              <p:cNvSpPr txBox="1"/>
              <p:nvPr/>
            </p:nvSpPr>
            <p:spPr>
              <a:xfrm>
                <a:off x="9877078" y="5607218"/>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73" name="ee4pContent3">
                <a:extLst>
                  <a:ext uri="{FF2B5EF4-FFF2-40B4-BE49-F238E27FC236}">
                    <a16:creationId xmlns:a16="http://schemas.microsoft.com/office/drawing/2014/main" id="{972DC87D-ECA6-473E-BFDC-7EB0F88EB292}"/>
                  </a:ext>
                </a:extLst>
              </p:cNvPr>
              <p:cNvSpPr txBox="1"/>
              <p:nvPr/>
            </p:nvSpPr>
            <p:spPr>
              <a:xfrm>
                <a:off x="9877078" y="6092378"/>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3" name="ee4pContent3">
                <a:extLst>
                  <a:ext uri="{FF2B5EF4-FFF2-40B4-BE49-F238E27FC236}">
                    <a16:creationId xmlns:a16="http://schemas.microsoft.com/office/drawing/2014/main" id="{25E4D7AF-1781-4754-9BAA-EED724FA59DC}"/>
                  </a:ext>
                </a:extLst>
              </p:cNvPr>
              <p:cNvSpPr txBox="1"/>
              <p:nvPr/>
            </p:nvSpPr>
            <p:spPr>
              <a:xfrm>
                <a:off x="8084627" y="1725951"/>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4" name="ee4pContent3">
                <a:extLst>
                  <a:ext uri="{FF2B5EF4-FFF2-40B4-BE49-F238E27FC236}">
                    <a16:creationId xmlns:a16="http://schemas.microsoft.com/office/drawing/2014/main" id="{7A42E2BD-E87F-4A75-9B4B-85FD61F04530}"/>
                  </a:ext>
                </a:extLst>
              </p:cNvPr>
              <p:cNvSpPr txBox="1"/>
              <p:nvPr/>
            </p:nvSpPr>
            <p:spPr>
              <a:xfrm>
                <a:off x="8084627" y="2211109"/>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5" name="ee4pContent3">
                <a:extLst>
                  <a:ext uri="{FF2B5EF4-FFF2-40B4-BE49-F238E27FC236}">
                    <a16:creationId xmlns:a16="http://schemas.microsoft.com/office/drawing/2014/main" id="{7937FFA8-A3A5-4BF9-9C30-A293D5EB4190}"/>
                  </a:ext>
                </a:extLst>
              </p:cNvPr>
              <p:cNvSpPr txBox="1"/>
              <p:nvPr/>
            </p:nvSpPr>
            <p:spPr>
              <a:xfrm>
                <a:off x="8084627" y="2696267"/>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6" name="ee4pContent3">
                <a:extLst>
                  <a:ext uri="{FF2B5EF4-FFF2-40B4-BE49-F238E27FC236}">
                    <a16:creationId xmlns:a16="http://schemas.microsoft.com/office/drawing/2014/main" id="{97B55313-24CE-4D5C-AD38-0CC657146E6A}"/>
                  </a:ext>
                </a:extLst>
              </p:cNvPr>
              <p:cNvSpPr txBox="1"/>
              <p:nvPr/>
            </p:nvSpPr>
            <p:spPr>
              <a:xfrm>
                <a:off x="8084627" y="3181426"/>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7" name="ee4pContent3">
                <a:extLst>
                  <a:ext uri="{FF2B5EF4-FFF2-40B4-BE49-F238E27FC236}">
                    <a16:creationId xmlns:a16="http://schemas.microsoft.com/office/drawing/2014/main" id="{6F195690-E87D-41F9-8174-9D3E33C48125}"/>
                  </a:ext>
                </a:extLst>
              </p:cNvPr>
              <p:cNvSpPr txBox="1"/>
              <p:nvPr/>
            </p:nvSpPr>
            <p:spPr>
              <a:xfrm>
                <a:off x="8084627" y="3666584"/>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8" name="ee4pContent3">
                <a:extLst>
                  <a:ext uri="{FF2B5EF4-FFF2-40B4-BE49-F238E27FC236}">
                    <a16:creationId xmlns:a16="http://schemas.microsoft.com/office/drawing/2014/main" id="{4F4C68D2-8C78-4F30-BD62-FAA4433D0982}"/>
                  </a:ext>
                </a:extLst>
              </p:cNvPr>
              <p:cNvSpPr txBox="1"/>
              <p:nvPr/>
            </p:nvSpPr>
            <p:spPr>
              <a:xfrm>
                <a:off x="8084627" y="4151743"/>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59" name="ee4pContent3">
                <a:extLst>
                  <a:ext uri="{FF2B5EF4-FFF2-40B4-BE49-F238E27FC236}">
                    <a16:creationId xmlns:a16="http://schemas.microsoft.com/office/drawing/2014/main" id="{24FAD651-DE48-4326-983D-3EE7116BABF6}"/>
                  </a:ext>
                </a:extLst>
              </p:cNvPr>
              <p:cNvSpPr txBox="1"/>
              <p:nvPr/>
            </p:nvSpPr>
            <p:spPr>
              <a:xfrm>
                <a:off x="8084627" y="4636901"/>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0" name="ee4pContent3">
                <a:extLst>
                  <a:ext uri="{FF2B5EF4-FFF2-40B4-BE49-F238E27FC236}">
                    <a16:creationId xmlns:a16="http://schemas.microsoft.com/office/drawing/2014/main" id="{4044EFFC-A022-463D-8811-63E060E8BF7A}"/>
                  </a:ext>
                </a:extLst>
              </p:cNvPr>
              <p:cNvSpPr txBox="1"/>
              <p:nvPr/>
            </p:nvSpPr>
            <p:spPr>
              <a:xfrm>
                <a:off x="8084627" y="5122059"/>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1" name="ee4pContent3">
                <a:extLst>
                  <a:ext uri="{FF2B5EF4-FFF2-40B4-BE49-F238E27FC236}">
                    <a16:creationId xmlns:a16="http://schemas.microsoft.com/office/drawing/2014/main" id="{998F17D4-5E62-4369-A188-30AB9C0493FD}"/>
                  </a:ext>
                </a:extLst>
              </p:cNvPr>
              <p:cNvSpPr txBox="1"/>
              <p:nvPr/>
            </p:nvSpPr>
            <p:spPr>
              <a:xfrm>
                <a:off x="8084627" y="5607218"/>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62" name="ee4pContent3">
                <a:extLst>
                  <a:ext uri="{FF2B5EF4-FFF2-40B4-BE49-F238E27FC236}">
                    <a16:creationId xmlns:a16="http://schemas.microsoft.com/office/drawing/2014/main" id="{665A7503-3120-4981-9567-AE8A55AA8493}"/>
                  </a:ext>
                </a:extLst>
              </p:cNvPr>
              <p:cNvSpPr txBox="1"/>
              <p:nvPr/>
            </p:nvSpPr>
            <p:spPr>
              <a:xfrm>
                <a:off x="8084627" y="6092378"/>
                <a:ext cx="1686274" cy="388845"/>
              </a:xfrm>
              <a:prstGeom prst="rect">
                <a:avLst/>
              </a:prstGeom>
              <a:ln w="9525" cap="rnd" cmpd="sng" algn="ctr">
                <a:solidFill>
                  <a:srgbClr val="9A9A9A"/>
                </a:solidFill>
                <a:prstDash val="solid"/>
                <a:round/>
                <a:headEnd type="none" w="med" len="med"/>
                <a:tailEnd type="none" w="med" len="med"/>
              </a:ln>
            </p:spPr>
            <p:txBody>
              <a:bodyPr vert="horz" lIns="0" tIns="0" rIns="0" bIns="0" rtlCol="0" anchor="ctr">
                <a:noAutofit/>
              </a:bodyPr>
              <a:lstStyle>
                <a:lvl1pPr lvl="0" indent="0">
                  <a:lnSpc>
                    <a:spcPct val="100000"/>
                  </a:lnSpc>
                  <a:spcBef>
                    <a:spcPts val="0"/>
                  </a:spcBef>
                  <a:spcAft>
                    <a:spcPts val="0"/>
                  </a:spcAft>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1pPr>
                <a:lvl2pPr marL="324000" lvl="1"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2pPr>
                <a:lvl3pPr marL="648000" lvl="2" indent="-216000">
                  <a:lnSpc>
                    <a:spcPct val="100000"/>
                  </a:lnSpc>
                  <a:spcBef>
                    <a:spcPts val="0"/>
                  </a:spcBef>
                  <a:spcAft>
                    <a:spcPts val="0"/>
                  </a:spcAft>
                  <a:buClr>
                    <a:schemeClr val="tx2"/>
                  </a:buClr>
                  <a:buFont typeface="Trebuchet MS" panose="020B0603020202020204" pitchFamily="34" charset="0"/>
                  <a:buChar char="–"/>
                  <a:defRPr lang="en-US" sz="1200">
                    <a:latin typeface="Trebuchet MS" panose="020B0603020202020204" pitchFamily="34" charset="0"/>
                    <a:sym typeface="Trebuchet MS" panose="020B0603020202020204" pitchFamily="34" charset="0"/>
                  </a:defRPr>
                </a:lvl3pPr>
                <a:lvl4pPr marL="0" lvl="3" indent="0">
                  <a:lnSpc>
                    <a:spcPct val="100000"/>
                  </a:lnSpc>
                  <a:spcBef>
                    <a:spcPts val="0"/>
                  </a:spcBef>
                  <a:spcAft>
                    <a:spcPts val="0"/>
                  </a:spcAft>
                  <a:buClr>
                    <a:schemeClr val="tx2"/>
                  </a:buClr>
                  <a:buFont typeface="Trebuchet MS" panose="020B0603020202020204" pitchFamily="34" charset="0"/>
                  <a:buChar char="​"/>
                  <a:defRPr lang="en-US" sz="1600">
                    <a:solidFill>
                      <a:schemeClr val="tx2"/>
                    </a:solidFill>
                    <a:latin typeface="Trebuchet MS" panose="020B0603020202020204" pitchFamily="34" charset="0"/>
                    <a:sym typeface="Trebuchet MS" panose="020B0603020202020204" pitchFamily="34" charset="0"/>
                  </a:defRPr>
                </a:lvl4pPr>
                <a:lvl5pPr marL="0" lvl="4" indent="0">
                  <a:lnSpc>
                    <a:spcPct val="100000"/>
                  </a:lnSpc>
                  <a:spcBef>
                    <a:spcPts val="0"/>
                  </a:spcBef>
                  <a:spcAft>
                    <a:spcPts val="0"/>
                  </a:spcAft>
                  <a:buClrTx/>
                  <a:buFont typeface="Trebuchet MS" panose="020B0603020202020204" pitchFamily="34" charset="0"/>
                  <a:buChar char="​"/>
                  <a:defRPr lang="en-US" sz="1600" b="1" smtClean="0">
                    <a:latin typeface="Trebuchet MS" panose="020B0603020202020204" pitchFamily="34" charset="0"/>
                    <a:sym typeface="Trebuchet MS" panose="020B0603020202020204" pitchFamily="34" charset="0"/>
                  </a:defRPr>
                </a:lvl5pPr>
                <a:lvl6pPr marL="324000" lvl="5" indent="-216000">
                  <a:lnSpc>
                    <a:spcPct val="100000"/>
                  </a:lnSpc>
                  <a:spcBef>
                    <a:spcPts val="0"/>
                  </a:spcBef>
                  <a:spcAft>
                    <a:spcPts val="0"/>
                  </a:spcAft>
                  <a:buClr>
                    <a:schemeClr val="tx2"/>
                  </a:buClr>
                  <a:buFont typeface="Trebuchet MS" panose="020B0603020202020204" pitchFamily="34" charset="0"/>
                  <a:buChar char="•"/>
                  <a:defRPr lang="en-US" sz="1600" smtClean="0">
                    <a:latin typeface="Trebuchet MS" panose="020B0603020202020204" pitchFamily="34" charset="0"/>
                    <a:sym typeface="Trebuchet MS" panose="020B0603020202020204" pitchFamily="34" charset="0"/>
                  </a:defRPr>
                </a:lvl6pPr>
                <a:lvl7pPr marL="0" lvl="6" indent="0">
                  <a:lnSpc>
                    <a:spcPct val="100000"/>
                  </a:lnSpc>
                  <a:spcBef>
                    <a:spcPts val="0"/>
                  </a:spcBef>
                  <a:spcAft>
                    <a:spcPts val="0"/>
                  </a:spcAft>
                  <a:buFont typeface="Trebuchet MS" panose="020B0603020202020204" pitchFamily="34" charset="0"/>
                  <a:buChar char="​"/>
                  <a:defRPr lang="en-US" sz="4400" baseline="0" smtClean="0">
                    <a:latin typeface="Trebuchet MS" panose="020B0603020202020204" pitchFamily="34" charset="0"/>
                    <a:sym typeface="Trebuchet MS" panose="020B0603020202020204" pitchFamily="34" charset="0"/>
                  </a:defRPr>
                </a:lvl7pPr>
                <a:lvl8pPr marL="0" lvl="7" indent="0">
                  <a:lnSpc>
                    <a:spcPct val="100000"/>
                  </a:lnSpc>
                  <a:spcBef>
                    <a:spcPts val="0"/>
                  </a:spcBef>
                  <a:spcAft>
                    <a:spcPts val="0"/>
                  </a:spcAft>
                  <a:buFont typeface="Trebuchet MS" panose="020B0603020202020204" pitchFamily="34" charset="0"/>
                  <a:buChar char="​"/>
                  <a:defRPr lang="en-US" sz="5400" baseline="0" smtClean="0">
                    <a:solidFill>
                      <a:schemeClr val="tx2"/>
                    </a:solidFill>
                    <a:latin typeface="Trebuchet MS" panose="020B0603020202020204" pitchFamily="34" charset="0"/>
                    <a:sym typeface="Trebuchet MS" panose="020B0603020202020204" pitchFamily="34" charset="0"/>
                  </a:defRPr>
                </a:lvl8pPr>
                <a:lvl9pPr marL="0" lvl="8" indent="0">
                  <a:lnSpc>
                    <a:spcPct val="100000"/>
                  </a:lnSpc>
                  <a:spcBef>
                    <a:spcPts val="0"/>
                  </a:spcBef>
                  <a:spcAft>
                    <a:spcPts val="0"/>
                  </a:spcAft>
                  <a:buFont typeface="Trebuchet MS" panose="020B0603020202020204" pitchFamily="34" charset="0"/>
                  <a:buChar char="​"/>
                  <a:defRPr lang="en-US" sz="2400" baseline="0" dirty="0">
                    <a:solidFill>
                      <a:schemeClr val="tx2"/>
                    </a:solidFill>
                    <a:latin typeface="Trebuchet MS" panose="020B0603020202020204" pitchFamily="34" charset="0"/>
                    <a:sym typeface="Trebuchet MS" panose="020B0603020202020204" pitchFamily="34" charset="0"/>
                  </a:defRPr>
                </a:lvl9pPr>
              </a:lstStyle>
              <a:p>
                <a:r>
                  <a:rPr lang="en-US" altLang="ja-JP" dirty="0">
                    <a:latin typeface="Meiryo UI" panose="020B0604030504040204" pitchFamily="50" charset="-128"/>
                    <a:ea typeface="Meiryo UI" panose="020B0604030504040204" pitchFamily="50" charset="-128"/>
                  </a:rPr>
                  <a:t>XXX</a:t>
                </a:r>
              </a:p>
            </p:txBody>
          </p:sp>
          <p:sp>
            <p:nvSpPr>
              <p:cNvPr id="26" name="ee4pHeader2">
                <a:extLst>
                  <a:ext uri="{FF2B5EF4-FFF2-40B4-BE49-F238E27FC236}">
                    <a16:creationId xmlns:a16="http://schemas.microsoft.com/office/drawing/2014/main" id="{C2F861E3-BA43-4180-99FB-10AC27801E61}"/>
                  </a:ext>
                </a:extLst>
              </p:cNvPr>
              <p:cNvSpPr txBox="1"/>
              <p:nvPr/>
            </p:nvSpPr>
            <p:spPr>
              <a:xfrm>
                <a:off x="630001" y="6080697"/>
                <a:ext cx="988200" cy="388845"/>
              </a:xfrm>
              <a:prstGeom prst="rect">
                <a:avLst/>
              </a:prstGeom>
              <a:noFill/>
              <a:ln w="9525" cap="rnd" cmpd="sng" algn="ctr">
                <a:solidFill>
                  <a:srgbClr val="9A9A9A"/>
                </a:solidFill>
                <a:prstDash val="solid"/>
                <a:round/>
                <a:headEnd type="none" w="med" len="med"/>
                <a:tailEnd type="none" w="med" len="med"/>
              </a:ln>
            </p:spPr>
            <p:txBody>
              <a:bodyPr wrap="square" lIns="0" tIns="0" rIns="0" bIns="0" rtlCol="0" anchor="ctr" anchorCtr="0">
                <a:noAutofit/>
              </a:bodyPr>
              <a:lstStyle/>
              <a:p>
                <a:pPr marL="0" lvl="3" algn="ctr"/>
                <a:r>
                  <a:rPr lang="ja-JP" altLang="en-US" sz="1400" dirty="0">
                    <a:solidFill>
                      <a:schemeClr val="tx2"/>
                    </a:solidFill>
                    <a:latin typeface="Meiryo UI" panose="020B0604030504040204" pitchFamily="50" charset="-128"/>
                    <a:ea typeface="Meiryo UI" panose="020B0604030504040204" pitchFamily="50" charset="-128"/>
                  </a:rPr>
                  <a:t>コマ⑩</a:t>
                </a:r>
                <a:endParaRPr lang="en-US" altLang="ja-JP" sz="1400" dirty="0">
                  <a:solidFill>
                    <a:schemeClr val="tx2"/>
                  </a:solidFill>
                  <a:latin typeface="Meiryo UI" panose="020B0604030504040204" pitchFamily="50" charset="-128"/>
                  <a:ea typeface="Meiryo UI" panose="020B0604030504040204" pitchFamily="50" charset="-128"/>
                </a:endParaRPr>
              </a:p>
            </p:txBody>
          </p:sp>
        </p:grpSp>
        <p:grpSp>
          <p:nvGrpSpPr>
            <p:cNvPr id="4" name="Group 3">
              <a:extLst>
                <a:ext uri="{FF2B5EF4-FFF2-40B4-BE49-F238E27FC236}">
                  <a16:creationId xmlns:a16="http://schemas.microsoft.com/office/drawing/2014/main" id="{01404F47-519C-4C93-AFFB-A32BA656C540}"/>
                </a:ext>
              </a:extLst>
            </p:cNvPr>
            <p:cNvGrpSpPr/>
            <p:nvPr/>
          </p:nvGrpSpPr>
          <p:grpSpPr>
            <a:xfrm>
              <a:off x="1724378" y="1046954"/>
              <a:ext cx="9838974" cy="432000"/>
              <a:chOff x="1724378" y="1046954"/>
              <a:chExt cx="9838974" cy="432000"/>
            </a:xfrm>
          </p:grpSpPr>
          <p:sp>
            <p:nvSpPr>
              <p:cNvPr id="74" name="ee4pHeader2">
                <a:extLst>
                  <a:ext uri="{FF2B5EF4-FFF2-40B4-BE49-F238E27FC236}">
                    <a16:creationId xmlns:a16="http://schemas.microsoft.com/office/drawing/2014/main" id="{D0C7C010-3E06-4BB7-B135-1B022742D43F}"/>
                  </a:ext>
                </a:extLst>
              </p:cNvPr>
              <p:cNvSpPr txBox="1"/>
              <p:nvPr/>
            </p:nvSpPr>
            <p:spPr>
              <a:xfrm>
                <a:off x="1724378" y="1046954"/>
                <a:ext cx="6254073" cy="4320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Meiryo UI" panose="020B0604030504040204" pitchFamily="50" charset="-128"/>
                    <a:ea typeface="Meiryo UI" panose="020B0604030504040204" pitchFamily="50" charset="-128"/>
                  </a:rPr>
                  <a:t>コマの内容</a:t>
                </a:r>
                <a:endParaRPr lang="en-US" altLang="ja-JP" sz="1600" dirty="0">
                  <a:solidFill>
                    <a:schemeClr val="tx2"/>
                  </a:solidFill>
                  <a:latin typeface="Meiryo UI" panose="020B0604030504040204" pitchFamily="50" charset="-128"/>
                  <a:ea typeface="Meiryo UI" panose="020B0604030504040204" pitchFamily="50" charset="-128"/>
                </a:endParaRPr>
              </a:p>
            </p:txBody>
          </p:sp>
          <p:sp>
            <p:nvSpPr>
              <p:cNvPr id="63" name="ee4pHeader3">
                <a:extLst>
                  <a:ext uri="{FF2B5EF4-FFF2-40B4-BE49-F238E27FC236}">
                    <a16:creationId xmlns:a16="http://schemas.microsoft.com/office/drawing/2014/main" id="{B97B18CF-2AC3-4CC0-AD40-79E8BC37E8D6}"/>
                  </a:ext>
                </a:extLst>
              </p:cNvPr>
              <p:cNvSpPr txBox="1"/>
              <p:nvPr/>
            </p:nvSpPr>
            <p:spPr>
              <a:xfrm>
                <a:off x="9877078" y="1046954"/>
                <a:ext cx="1686274" cy="4320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Meiryo UI" panose="020B0604030504040204" pitchFamily="50" charset="-128"/>
                    <a:ea typeface="Meiryo UI" panose="020B0604030504040204" pitchFamily="50" charset="-128"/>
                  </a:rPr>
                  <a:t>紐づけを想定する</a:t>
                </a:r>
                <a:br>
                  <a:rPr lang="en-US" altLang="ja-JP" sz="1600" dirty="0">
                    <a:solidFill>
                      <a:schemeClr val="tx2"/>
                    </a:solidFill>
                    <a:latin typeface="Meiryo UI" panose="020B0604030504040204" pitchFamily="50" charset="-128"/>
                    <a:ea typeface="Meiryo UI" panose="020B0604030504040204" pitchFamily="50" charset="-128"/>
                  </a:rPr>
                </a:br>
                <a:r>
                  <a:rPr lang="ja-JP" altLang="en-US" sz="1600" dirty="0">
                    <a:solidFill>
                      <a:schemeClr val="tx2"/>
                    </a:solidFill>
                    <a:latin typeface="Meiryo UI" panose="020B0604030504040204" pitchFamily="50" charset="-128"/>
                    <a:ea typeface="Meiryo UI" panose="020B0604030504040204" pitchFamily="50" charset="-128"/>
                  </a:rPr>
                  <a:t>科目・単元</a:t>
                </a:r>
                <a:endParaRPr lang="en-US" sz="1600" dirty="0">
                  <a:solidFill>
                    <a:schemeClr val="tx2"/>
                  </a:solidFill>
                  <a:latin typeface="Meiryo UI" panose="020B0604030504040204" pitchFamily="50" charset="-128"/>
                  <a:ea typeface="Meiryo UI" panose="020B0604030504040204" pitchFamily="50" charset="-128"/>
                </a:endParaRPr>
              </a:p>
            </p:txBody>
          </p:sp>
          <p:sp>
            <p:nvSpPr>
              <p:cNvPr id="52" name="ee4pHeader3">
                <a:extLst>
                  <a:ext uri="{FF2B5EF4-FFF2-40B4-BE49-F238E27FC236}">
                    <a16:creationId xmlns:a16="http://schemas.microsoft.com/office/drawing/2014/main" id="{1D121BAC-044B-480A-A5F8-B5EA54944341}"/>
                  </a:ext>
                </a:extLst>
              </p:cNvPr>
              <p:cNvSpPr txBox="1"/>
              <p:nvPr/>
            </p:nvSpPr>
            <p:spPr>
              <a:xfrm>
                <a:off x="8084627" y="1046954"/>
                <a:ext cx="1686274" cy="432000"/>
              </a:xfrm>
              <a:prstGeom prst="rect">
                <a:avLst/>
              </a:prstGeom>
              <a:noFill/>
              <a:ln cap="rnd">
                <a:noFill/>
              </a:ln>
            </p:spPr>
            <p:txBody>
              <a:bodyPr wrap="square" lIns="0" tIns="0" rIns="0" bIns="0" rtlCol="0" anchor="b" anchorCtr="0">
                <a:noAutofit/>
              </a:bodyPr>
              <a:lstStyle/>
              <a:p>
                <a:pPr marL="0" lvl="3"/>
                <a:r>
                  <a:rPr lang="ja-JP" altLang="en-US" sz="1600" dirty="0">
                    <a:solidFill>
                      <a:schemeClr val="tx2"/>
                    </a:solidFill>
                    <a:latin typeface="Meiryo UI" panose="020B0604030504040204" pitchFamily="50" charset="-128"/>
                    <a:ea typeface="Meiryo UI" panose="020B0604030504040204" pitchFamily="50" charset="-128"/>
                  </a:rPr>
                  <a:t>コマの構成</a:t>
                </a:r>
                <a:endParaRPr lang="en-US" altLang="ja-JP" sz="1600" dirty="0">
                  <a:solidFill>
                    <a:schemeClr val="tx2"/>
                  </a:solidFill>
                  <a:latin typeface="Meiryo UI" panose="020B0604030504040204" pitchFamily="50" charset="-128"/>
                  <a:ea typeface="Meiryo UI" panose="020B0604030504040204" pitchFamily="50" charset="-128"/>
                </a:endParaRPr>
              </a:p>
            </p:txBody>
          </p:sp>
        </p:grpSp>
      </p:grpSp>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r>
              <a:rPr lang="en-US" altLang="ja-JP" dirty="0"/>
              <a:t> – C-I. </a:t>
            </a:r>
            <a:r>
              <a:rPr lang="ja-JP" altLang="en-US" dirty="0"/>
              <a:t>新規コンテンツ制作</a:t>
            </a:r>
            <a:endParaRPr lang="en-US" sz="1600" dirty="0">
              <a:solidFill>
                <a:srgbClr val="575757"/>
              </a:solidFill>
              <a:latin typeface="Trebuchet MS" panose="020B0603020202020204" pitchFamily="34" charset="0"/>
            </a:endParaRPr>
          </a:p>
        </p:txBody>
      </p:sp>
      <p:sp>
        <p:nvSpPr>
          <p:cNvPr id="88" name="Rectangle 87">
            <a:extLst>
              <a:ext uri="{FF2B5EF4-FFF2-40B4-BE49-F238E27FC236}">
                <a16:creationId xmlns:a16="http://schemas.microsoft.com/office/drawing/2014/main" id="{9E5C2723-F960-4390-9F52-66A6AFCE0EF4}"/>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において必須。</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の場合は不要。</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90" name="Rectangle 24">
            <a:extLst>
              <a:ext uri="{FF2B5EF4-FFF2-40B4-BE49-F238E27FC236}">
                <a16:creationId xmlns:a16="http://schemas.microsoft.com/office/drawing/2014/main" id="{9F4CC99E-DEC2-417F-AC19-447CF542B25D}"/>
              </a:ext>
            </a:extLst>
          </p:cNvPr>
          <p:cNvSpPr/>
          <p:nvPr/>
        </p:nvSpPr>
        <p:spPr>
          <a:xfrm>
            <a:off x="8958691" y="955201"/>
            <a:ext cx="3066473" cy="240065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コマ数は自由です</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スペースが足りない場合は複数枚にわたっても</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かまいません</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複数テーマ提案する場合は、テーマごとに</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コンテンツ構成を作成ください</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関連資料は自由に添付ください</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提案時点で全て決定していない場合、「想定」での記載で構いません</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9345559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22898170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74624"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grpSp>
        <p:nvGrpSpPr>
          <p:cNvPr id="10" name="グループ化 39">
            <a:extLst>
              <a:ext uri="{FF2B5EF4-FFF2-40B4-BE49-F238E27FC236}">
                <a16:creationId xmlns:a16="http://schemas.microsoft.com/office/drawing/2014/main" id="{457003E8-ED4B-43E4-8C72-93E465322ADD}"/>
              </a:ext>
            </a:extLst>
          </p:cNvPr>
          <p:cNvGrpSpPr/>
          <p:nvPr/>
        </p:nvGrpSpPr>
        <p:grpSpPr>
          <a:xfrm>
            <a:off x="630001" y="1381454"/>
            <a:ext cx="3342424" cy="481542"/>
            <a:chOff x="5715831" y="959006"/>
            <a:chExt cx="6170577" cy="481542"/>
          </a:xfrm>
        </p:grpSpPr>
        <p:sp>
          <p:nvSpPr>
            <p:cNvPr id="11" name="ee4pHeader3">
              <a:extLst>
                <a:ext uri="{FF2B5EF4-FFF2-40B4-BE49-F238E27FC236}">
                  <a16:creationId xmlns:a16="http://schemas.microsoft.com/office/drawing/2014/main" id="{D1EDB2AD-172B-47AF-9114-7BDA3DB2E843}"/>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改修・拡張する箇所</a:t>
              </a:r>
              <a:endParaRPr lang="en-US" altLang="ja-JP" sz="2000" dirty="0">
                <a:solidFill>
                  <a:schemeClr val="tx2"/>
                </a:solidFill>
                <a:latin typeface="+mj-lt"/>
                <a:ea typeface="Meiryo UI" panose="020B0604030504040204" pitchFamily="50" charset="-128"/>
              </a:endParaRPr>
            </a:p>
          </p:txBody>
        </p:sp>
        <p:cxnSp>
          <p:nvCxnSpPr>
            <p:cNvPr id="12" name="直線コネクタ 41">
              <a:extLst>
                <a:ext uri="{FF2B5EF4-FFF2-40B4-BE49-F238E27FC236}">
                  <a16:creationId xmlns:a16="http://schemas.microsoft.com/office/drawing/2014/main" id="{D47B9CE1-59E8-462C-9723-A8BB2C848AC7}"/>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30FCD2E2-629D-4356-86C1-55D58757A931}"/>
              </a:ext>
            </a:extLst>
          </p:cNvPr>
          <p:cNvSpPr/>
          <p:nvPr/>
        </p:nvSpPr>
        <p:spPr>
          <a:xfrm>
            <a:off x="630001" y="2137086"/>
            <a:ext cx="3342424" cy="166829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dirty="0">
                <a:solidFill>
                  <a:srgbClr val="575757"/>
                </a:solidFill>
                <a:latin typeface="Meiryo UI" panose="020B0604030504040204" pitchFamily="50" charset="-128"/>
                <a:ea typeface="Meiryo UI" panose="020B0604030504040204" pitchFamily="50" charset="-128"/>
              </a:rPr>
              <a:t>コンテンツ名：</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対象コマ：</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対象資料：</a:t>
            </a:r>
            <a:r>
              <a:rPr kumimoji="1" lang="en-US" altLang="ja-JP" dirty="0">
                <a:solidFill>
                  <a:srgbClr val="575757"/>
                </a:solidFill>
                <a:latin typeface="Meiryo UI" panose="020B0604030504040204" pitchFamily="50" charset="-128"/>
                <a:ea typeface="Meiryo UI" panose="020B0604030504040204" pitchFamily="50" charset="-128"/>
              </a:rPr>
              <a:t>XXX</a:t>
            </a:r>
          </a:p>
        </p:txBody>
      </p:sp>
      <p:grpSp>
        <p:nvGrpSpPr>
          <p:cNvPr id="14" name="グループ化 39">
            <a:extLst>
              <a:ext uri="{FF2B5EF4-FFF2-40B4-BE49-F238E27FC236}">
                <a16:creationId xmlns:a16="http://schemas.microsoft.com/office/drawing/2014/main" id="{D7909B5C-6BA2-4C01-A454-B2829D02B509}"/>
              </a:ext>
            </a:extLst>
          </p:cNvPr>
          <p:cNvGrpSpPr/>
          <p:nvPr/>
        </p:nvGrpSpPr>
        <p:grpSpPr>
          <a:xfrm>
            <a:off x="4425464" y="1381454"/>
            <a:ext cx="3342424" cy="481542"/>
            <a:chOff x="5715831" y="959006"/>
            <a:chExt cx="6170577" cy="481542"/>
          </a:xfrm>
        </p:grpSpPr>
        <p:sp>
          <p:nvSpPr>
            <p:cNvPr id="16" name="ee4pHeader3">
              <a:extLst>
                <a:ext uri="{FF2B5EF4-FFF2-40B4-BE49-F238E27FC236}">
                  <a16:creationId xmlns:a16="http://schemas.microsoft.com/office/drawing/2014/main" id="{405544A9-B691-4E6F-8452-856256DB752E}"/>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フィードバック獲得方法</a:t>
              </a:r>
              <a:endParaRPr lang="en-US" altLang="ja-JP" sz="2000" dirty="0">
                <a:solidFill>
                  <a:schemeClr val="tx2"/>
                </a:solidFill>
                <a:latin typeface="+mj-lt"/>
                <a:ea typeface="Meiryo UI" panose="020B0604030504040204" pitchFamily="50" charset="-128"/>
              </a:endParaRPr>
            </a:p>
          </p:txBody>
        </p:sp>
        <p:cxnSp>
          <p:nvCxnSpPr>
            <p:cNvPr id="17" name="直線コネクタ 41">
              <a:extLst>
                <a:ext uri="{FF2B5EF4-FFF2-40B4-BE49-F238E27FC236}">
                  <a16:creationId xmlns:a16="http://schemas.microsoft.com/office/drawing/2014/main" id="{1482E320-7215-434B-8ECF-968CDE23120C}"/>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8" name="Rectangle 17">
            <a:extLst>
              <a:ext uri="{FF2B5EF4-FFF2-40B4-BE49-F238E27FC236}">
                <a16:creationId xmlns:a16="http://schemas.microsoft.com/office/drawing/2014/main" id="{5F089C20-891A-4D48-BABA-12F5205831F8}"/>
              </a:ext>
            </a:extLst>
          </p:cNvPr>
          <p:cNvSpPr/>
          <p:nvPr/>
        </p:nvSpPr>
        <p:spPr>
          <a:xfrm>
            <a:off x="4425464" y="2137086"/>
            <a:ext cx="3342424" cy="166829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dirty="0">
                <a:solidFill>
                  <a:srgbClr val="575757"/>
                </a:solidFill>
                <a:latin typeface="Meiryo UI" panose="020B0604030504040204" pitchFamily="50" charset="-128"/>
                <a:ea typeface="Meiryo UI" panose="020B0604030504040204" pitchFamily="50" charset="-128"/>
              </a:rPr>
              <a:t>実証場所：</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対象者：</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実証方法：</a:t>
            </a:r>
            <a:endParaRPr kumimoji="1" lang="en-US" altLang="ja-JP" dirty="0">
              <a:solidFill>
                <a:srgbClr val="575757"/>
              </a:solidFill>
              <a:latin typeface="Meiryo UI" panose="020B0604030504040204" pitchFamily="50" charset="-128"/>
              <a:ea typeface="Meiryo UI" panose="020B0604030504040204" pitchFamily="50" charset="-128"/>
            </a:endParaRPr>
          </a:p>
        </p:txBody>
      </p:sp>
      <p:grpSp>
        <p:nvGrpSpPr>
          <p:cNvPr id="19" name="グループ化 39">
            <a:extLst>
              <a:ext uri="{FF2B5EF4-FFF2-40B4-BE49-F238E27FC236}">
                <a16:creationId xmlns:a16="http://schemas.microsoft.com/office/drawing/2014/main" id="{5F41551E-5016-43D7-BF54-4792C3E1F6BE}"/>
              </a:ext>
            </a:extLst>
          </p:cNvPr>
          <p:cNvGrpSpPr/>
          <p:nvPr/>
        </p:nvGrpSpPr>
        <p:grpSpPr>
          <a:xfrm>
            <a:off x="8220928" y="1381454"/>
            <a:ext cx="3342424" cy="481542"/>
            <a:chOff x="5715831" y="959006"/>
            <a:chExt cx="6170577" cy="481542"/>
          </a:xfrm>
        </p:grpSpPr>
        <p:sp>
          <p:nvSpPr>
            <p:cNvPr id="20" name="ee4pHeader3">
              <a:extLst>
                <a:ext uri="{FF2B5EF4-FFF2-40B4-BE49-F238E27FC236}">
                  <a16:creationId xmlns:a16="http://schemas.microsoft.com/office/drawing/2014/main" id="{F650D345-20E8-4380-9EAC-2FB7D6F940A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現時点での改修・拡張</a:t>
              </a:r>
              <a:br>
                <a:rPr lang="en-US" altLang="ja-JP" sz="2000" dirty="0">
                  <a:solidFill>
                    <a:schemeClr val="tx2"/>
                  </a:solidFill>
                  <a:latin typeface="+mj-lt"/>
                  <a:ea typeface="Meiryo UI" panose="020B0604030504040204" pitchFamily="50" charset="-128"/>
                </a:rPr>
              </a:br>
              <a:r>
                <a:rPr lang="ja-JP" altLang="en-US" sz="2000" dirty="0">
                  <a:solidFill>
                    <a:schemeClr val="tx2"/>
                  </a:solidFill>
                  <a:latin typeface="+mj-lt"/>
                  <a:ea typeface="Meiryo UI" panose="020B0604030504040204" pitchFamily="50" charset="-128"/>
                </a:rPr>
                <a:t>内容のイメージ</a:t>
              </a:r>
              <a:endParaRPr lang="en-US" altLang="ja-JP" sz="2000" dirty="0">
                <a:solidFill>
                  <a:schemeClr val="tx2"/>
                </a:solidFill>
                <a:latin typeface="+mj-lt"/>
                <a:ea typeface="Meiryo UI" panose="020B0604030504040204" pitchFamily="50" charset="-128"/>
              </a:endParaRPr>
            </a:p>
          </p:txBody>
        </p:sp>
        <p:cxnSp>
          <p:nvCxnSpPr>
            <p:cNvPr id="21" name="直線コネクタ 41">
              <a:extLst>
                <a:ext uri="{FF2B5EF4-FFF2-40B4-BE49-F238E27FC236}">
                  <a16:creationId xmlns:a16="http://schemas.microsoft.com/office/drawing/2014/main" id="{B4BED01C-0062-4D73-B1C3-4FD6B5EAF09C}"/>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575CCCE3-073A-439D-801A-CE8F6C6E9E7B}"/>
              </a:ext>
            </a:extLst>
          </p:cNvPr>
          <p:cNvSpPr/>
          <p:nvPr/>
        </p:nvSpPr>
        <p:spPr>
          <a:xfrm>
            <a:off x="8220928" y="2137086"/>
            <a:ext cx="3342424" cy="166829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600" dirty="0" err="1">
                <a:solidFill>
                  <a:schemeClr val="tx1"/>
                </a:solidFill>
                <a:latin typeface="Trebuchet MS" panose="020B0603020202020204" pitchFamily="34" charset="0"/>
                <a:ea typeface="Meiryo UI" panose="020B0604030504040204" pitchFamily="50" charset="-128"/>
              </a:rPr>
              <a:t>XXXXXXXXXXXXXX</a:t>
            </a:r>
            <a:endParaRPr kumimoji="1" lang="en-US" altLang="ja-JP" sz="1600" dirty="0">
              <a:solidFill>
                <a:schemeClr val="tx1"/>
              </a:solidFill>
              <a:latin typeface="Trebuchet MS" panose="020B0603020202020204" pitchFamily="34" charset="0"/>
              <a:ea typeface="Meiryo UI" panose="020B0604030504040204" pitchFamily="50" charset="-128"/>
            </a:endParaRPr>
          </a:p>
        </p:txBody>
      </p:sp>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実施内容</a:t>
            </a:r>
            <a:r>
              <a:rPr lang="en-US" altLang="ja-JP" dirty="0"/>
              <a:t> – C-II.</a:t>
            </a:r>
            <a:r>
              <a:rPr lang="ja-JP" altLang="en-US" dirty="0"/>
              <a:t> 昨年度コンテンツの改修・拡張内容</a:t>
            </a:r>
            <a:endParaRPr lang="en-US" sz="1600" dirty="0">
              <a:solidFill>
                <a:srgbClr val="575757"/>
              </a:solidFill>
              <a:latin typeface="Trebuchet MS" panose="020B0603020202020204" pitchFamily="34" charset="0"/>
            </a:endParaRPr>
          </a:p>
        </p:txBody>
      </p:sp>
      <p:sp>
        <p:nvSpPr>
          <p:cNvPr id="23" name="Rectangle 22">
            <a:extLst>
              <a:ext uri="{FF2B5EF4-FFF2-40B4-BE49-F238E27FC236}">
                <a16:creationId xmlns:a16="http://schemas.microsoft.com/office/drawing/2014/main" id="{A26F20CE-7139-4F33-9577-BB8EE8BF83F2}"/>
              </a:ext>
            </a:extLst>
          </p:cNvPr>
          <p:cNvSpPr/>
          <p:nvPr/>
        </p:nvSpPr>
        <p:spPr>
          <a:xfrm>
            <a:off x="630001" y="4079471"/>
            <a:ext cx="3342424" cy="166829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dirty="0">
                <a:solidFill>
                  <a:srgbClr val="575757"/>
                </a:solidFill>
                <a:latin typeface="Meiryo UI" panose="020B0604030504040204" pitchFamily="50" charset="-128"/>
                <a:ea typeface="Meiryo UI" panose="020B0604030504040204" pitchFamily="50" charset="-128"/>
              </a:rPr>
              <a:t>コンテンツ名：</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コマ：</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対象資料：</a:t>
            </a:r>
            <a:r>
              <a:rPr kumimoji="1" lang="en-US" altLang="ja-JP" dirty="0">
                <a:solidFill>
                  <a:srgbClr val="575757"/>
                </a:solidFill>
                <a:latin typeface="Meiryo UI" panose="020B0604030504040204" pitchFamily="50" charset="-128"/>
                <a:ea typeface="Meiryo UI" panose="020B0604030504040204" pitchFamily="50" charset="-128"/>
              </a:rPr>
              <a:t>XXX</a:t>
            </a:r>
          </a:p>
        </p:txBody>
      </p:sp>
      <p:sp>
        <p:nvSpPr>
          <p:cNvPr id="24" name="Rectangle 23">
            <a:extLst>
              <a:ext uri="{FF2B5EF4-FFF2-40B4-BE49-F238E27FC236}">
                <a16:creationId xmlns:a16="http://schemas.microsoft.com/office/drawing/2014/main" id="{94079829-7B61-4E0B-B860-F8A2B61D4A47}"/>
              </a:ext>
            </a:extLst>
          </p:cNvPr>
          <p:cNvSpPr/>
          <p:nvPr/>
        </p:nvSpPr>
        <p:spPr>
          <a:xfrm>
            <a:off x="4425464" y="4079471"/>
            <a:ext cx="3342424" cy="166829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dirty="0">
                <a:solidFill>
                  <a:srgbClr val="575757"/>
                </a:solidFill>
                <a:latin typeface="Meiryo UI" panose="020B0604030504040204" pitchFamily="50" charset="-128"/>
                <a:ea typeface="Meiryo UI" panose="020B0604030504040204" pitchFamily="50" charset="-128"/>
              </a:rPr>
              <a:t>実証場所：</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対象者：</a:t>
            </a:r>
            <a:r>
              <a:rPr kumimoji="1" lang="en-US" altLang="ja-JP" dirty="0">
                <a:solidFill>
                  <a:srgbClr val="575757"/>
                </a:solidFill>
                <a:latin typeface="Meiryo UI" panose="020B0604030504040204" pitchFamily="50" charset="-128"/>
                <a:ea typeface="Meiryo UI" panose="020B0604030504040204" pitchFamily="50" charset="-128"/>
              </a:rPr>
              <a:t>XXX</a:t>
            </a:r>
          </a:p>
          <a:p>
            <a:r>
              <a:rPr kumimoji="1" lang="ja-JP" altLang="en-US" dirty="0">
                <a:solidFill>
                  <a:srgbClr val="575757"/>
                </a:solidFill>
                <a:latin typeface="Meiryo UI" panose="020B0604030504040204" pitchFamily="50" charset="-128"/>
                <a:ea typeface="Meiryo UI" panose="020B0604030504040204" pitchFamily="50" charset="-128"/>
              </a:rPr>
              <a:t>実証方法：</a:t>
            </a:r>
            <a:endParaRPr kumimoji="1" lang="en-US" altLang="ja-JP" dirty="0">
              <a:solidFill>
                <a:srgbClr val="575757"/>
              </a:solidFill>
              <a:latin typeface="Meiryo UI" panose="020B0604030504040204" pitchFamily="50" charset="-128"/>
              <a:ea typeface="Meiryo UI" panose="020B0604030504040204" pitchFamily="50" charset="-128"/>
            </a:endParaRPr>
          </a:p>
        </p:txBody>
      </p:sp>
      <p:sp>
        <p:nvSpPr>
          <p:cNvPr id="25" name="Rectangle 24">
            <a:extLst>
              <a:ext uri="{FF2B5EF4-FFF2-40B4-BE49-F238E27FC236}">
                <a16:creationId xmlns:a16="http://schemas.microsoft.com/office/drawing/2014/main" id="{08D08010-251E-46EC-B6B6-40F187E403C9}"/>
              </a:ext>
            </a:extLst>
          </p:cNvPr>
          <p:cNvSpPr/>
          <p:nvPr/>
        </p:nvSpPr>
        <p:spPr>
          <a:xfrm>
            <a:off x="8220928" y="4079471"/>
            <a:ext cx="3342424" cy="1668296"/>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chemeClr val="accent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en-US" altLang="ja-JP" sz="1600" dirty="0" err="1">
                <a:solidFill>
                  <a:schemeClr val="tx1"/>
                </a:solidFill>
                <a:latin typeface="Trebuchet MS" panose="020B0603020202020204" pitchFamily="34" charset="0"/>
                <a:ea typeface="Meiryo UI" panose="020B0604030504040204" pitchFamily="50" charset="-128"/>
              </a:rPr>
              <a:t>XXXXXXXXXXXXXX</a:t>
            </a:r>
            <a:endParaRPr kumimoji="1" lang="en-US" altLang="ja-JP" sz="1600" dirty="0">
              <a:solidFill>
                <a:schemeClr val="tx1"/>
              </a:solidFill>
              <a:latin typeface="Trebuchet MS" panose="020B0603020202020204" pitchFamily="34" charset="0"/>
              <a:ea typeface="Meiryo UI" panose="020B0604030504040204" pitchFamily="50" charset="-128"/>
            </a:endParaRPr>
          </a:p>
        </p:txBody>
      </p:sp>
      <p:cxnSp>
        <p:nvCxnSpPr>
          <p:cNvPr id="8" name="Straight Connector 7">
            <a:extLst>
              <a:ext uri="{FF2B5EF4-FFF2-40B4-BE49-F238E27FC236}">
                <a16:creationId xmlns:a16="http://schemas.microsoft.com/office/drawing/2014/main" id="{A438BB21-1120-4E82-83B9-AEB8C815AFFC}"/>
              </a:ext>
            </a:extLst>
          </p:cNvPr>
          <p:cNvCxnSpPr>
            <a:cxnSpLocks/>
          </p:cNvCxnSpPr>
          <p:nvPr/>
        </p:nvCxnSpPr>
        <p:spPr>
          <a:xfrm>
            <a:off x="630001" y="3942427"/>
            <a:ext cx="10933351" cy="0"/>
          </a:xfrm>
          <a:prstGeom prst="line">
            <a:avLst/>
          </a:prstGeom>
          <a:ln w="9525" cap="rnd">
            <a:solidFill>
              <a:schemeClr val="tx1">
                <a:lumMod val="60000"/>
                <a:lumOff val="40000"/>
              </a:schemeClr>
            </a:solidFill>
            <a:prstDash val="dash"/>
            <a:round/>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9712309-0155-40AA-9793-39B783250D24}"/>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において必須、</a:t>
            </a: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においては不要</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
        <p:nvSpPr>
          <p:cNvPr id="28" name="Rectangle 24">
            <a:extLst>
              <a:ext uri="{FF2B5EF4-FFF2-40B4-BE49-F238E27FC236}">
                <a16:creationId xmlns:a16="http://schemas.microsoft.com/office/drawing/2014/main" id="{7B9659E6-312A-4FDD-B073-4EE253DEC194}"/>
              </a:ext>
            </a:extLst>
          </p:cNvPr>
          <p:cNvSpPr/>
          <p:nvPr/>
        </p:nvSpPr>
        <p:spPr>
          <a:xfrm>
            <a:off x="8958691" y="955201"/>
            <a:ext cx="3066473" cy="32162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現時点の記載内容はあくまでも例のため、</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必要に応じ編集ください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改修・拡張する箇所は自由です。また、特定の資料ひとつ、でなく「指導案全体」などの特定方法でも構いません</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スペースが足りない場合は複数枚にわたっても</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かまいません</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複数テーマにおいて改修・拡張を提案する場合は、テーマごとにコンテンツ構成を作成ください</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関連資料は次項以降に自由に添付ください</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提案時点で全て決定していない場合、</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現時点想定として記載いただいてもかまいません</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0760761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3067111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6461"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en-US" altLang="ja-JP" dirty="0">
                <a:ea typeface="Meiryo UI" panose="020B0604030504040204" pitchFamily="50" charset="-128"/>
              </a:rPr>
              <a:t>-</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r>
              <a:rPr lang="ja-JP" altLang="en-US" dirty="0">
                <a:ea typeface="Meiryo UI" panose="020B0604030504040204" pitchFamily="50" charset="-128"/>
              </a:rPr>
              <a:t>の詳細</a:t>
            </a:r>
            <a:endParaRPr lang="en-US" sz="1600" dirty="0">
              <a:solidFill>
                <a:srgbClr val="575757"/>
              </a:solidFill>
              <a:latin typeface="Trebuchet MS" panose="020B0603020202020204" pitchFamily="34" charset="0"/>
            </a:endParaRPr>
          </a:p>
        </p:txBody>
      </p:sp>
      <p:sp>
        <p:nvSpPr>
          <p:cNvPr id="6" name="Rectangle 5">
            <a:extLst>
              <a:ext uri="{FF2B5EF4-FFF2-40B4-BE49-F238E27FC236}">
                <a16:creationId xmlns:a16="http://schemas.microsoft.com/office/drawing/2014/main" id="{5CF34A46-40F0-4784-8B78-DB7336B68E06}"/>
              </a:ext>
            </a:extLst>
          </p:cNvPr>
          <p:cNvSpPr/>
          <p:nvPr/>
        </p:nvSpPr>
        <p:spPr>
          <a:xfrm>
            <a:off x="8958691" y="156505"/>
            <a:ext cx="3066473" cy="723275"/>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本ページの要素は任意、必要に応じ詳細資料として作成ください</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4382139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17489866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63398" name="think-cell Slide" r:id="rId6" imgW="395" imgH="394" progId="TCLayout.ActiveDocument.1">
                  <p:embed/>
                </p:oleObj>
              </mc:Choice>
              <mc:Fallback>
                <p:oleObj name="think-cell Slide" r:id="rId6" imgW="395" imgH="394" progId="TCLayout.ActiveDocument.1">
                  <p:embed/>
                  <p:pic>
                    <p:nvPicPr>
                      <p:cNvPr id="2" name="Object 1"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3"/>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a:t>
            </a:r>
            <a:r>
              <a:rPr lang="ja-JP" altLang="en-US" dirty="0"/>
              <a:t>実施体制</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再委託先：株式会社</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教材開発を担当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大学</a:t>
            </a:r>
            <a:r>
              <a:rPr kumimoji="1" lang="en-US" altLang="ja-JP" sz="1600" dirty="0">
                <a:solidFill>
                  <a:schemeClr val="tx1"/>
                </a:solidFill>
                <a:latin typeface="Trebuchet MS" panose="020B0603020202020204" pitchFamily="34" charset="0"/>
                <a:ea typeface="Meiryo UI" panose="020B0604030504040204" pitchFamily="50" charset="-128"/>
              </a:rPr>
              <a:t>XX</a:t>
            </a:r>
            <a:r>
              <a:rPr kumimoji="1" lang="ja-JP" altLang="en-US" sz="1600" dirty="0">
                <a:solidFill>
                  <a:schemeClr val="tx1"/>
                </a:solidFill>
                <a:latin typeface="Trebuchet MS" panose="020B0603020202020204" pitchFamily="34" charset="0"/>
                <a:ea typeface="Meiryo UI" panose="020B0604030504040204" pitchFamily="50" charset="-128"/>
              </a:rPr>
              <a:t>研究室</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動画制作を担当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監修</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謝金支払先</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大学 </a:t>
            </a:r>
            <a:r>
              <a:rPr kumimoji="1" lang="en-US" altLang="ja-JP" sz="1600" dirty="0">
                <a:solidFill>
                  <a:schemeClr val="tx1"/>
                </a:solidFill>
                <a:latin typeface="Trebuchet MS" panose="020B0603020202020204" pitchFamily="34" charset="0"/>
                <a:ea typeface="Meiryo UI" panose="020B0604030504040204" pitchFamily="50" charset="-128"/>
              </a:rPr>
              <a:t>XX </a:t>
            </a:r>
            <a:r>
              <a:rPr kumimoji="1" lang="ja-JP" altLang="en-US" sz="1600" dirty="0">
                <a:solidFill>
                  <a:schemeClr val="tx1"/>
                </a:solidFill>
                <a:latin typeface="Trebuchet MS" panose="020B0603020202020204" pitchFamily="34" charset="0"/>
                <a:ea typeface="Meiryo UI" panose="020B0604030504040204" pitchFamily="50" charset="-128"/>
              </a:rPr>
              <a:t>先生 </a:t>
            </a:r>
            <a:r>
              <a:rPr kumimoji="1" lang="en-US" altLang="ja-JP" sz="1600" dirty="0">
                <a:solidFill>
                  <a:schemeClr val="tx1"/>
                </a:solidFill>
                <a:latin typeface="Trebuchet MS" panose="020B0603020202020204" pitchFamily="34" charset="0"/>
                <a:ea typeface="Meiryo UI" panose="020B0604030504040204" pitchFamily="50" charset="-128"/>
              </a:rPr>
              <a:t>(</a:t>
            </a:r>
            <a:r>
              <a:rPr kumimoji="1" lang="ja-JP" altLang="en-US" sz="1600" dirty="0">
                <a:solidFill>
                  <a:schemeClr val="tx1"/>
                </a:solidFill>
                <a:latin typeface="Trebuchet MS" panose="020B0603020202020204" pitchFamily="34" charset="0"/>
                <a:ea typeface="Meiryo UI" panose="020B0604030504040204" pitchFamily="50" charset="-128"/>
              </a:rPr>
              <a:t>評価規準ルーブリック作成を担当</a:t>
            </a:r>
            <a:r>
              <a:rPr kumimoji="1" lang="en-US" altLang="ja-JP" sz="1600" dirty="0">
                <a:solidFill>
                  <a:schemeClr val="tx1"/>
                </a:solidFill>
                <a:latin typeface="Trebuchet MS" panose="020B0603020202020204" pitchFamily="34" charset="0"/>
                <a:ea typeface="Meiryo UI" panose="020B0604030504040204" pitchFamily="50" charset="-128"/>
              </a:rPr>
              <a:t>)</a:t>
            </a:r>
            <a:endParaRPr kumimoji="1" lang="ja-JP" altLang="en-US"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校</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対象生徒：</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3" name="Rectangle 12">
            <a:extLst>
              <a:ext uri="{FF2B5EF4-FFF2-40B4-BE49-F238E27FC236}">
                <a16:creationId xmlns:a16="http://schemas.microsoft.com/office/drawing/2014/main" id="{E1B53BAB-4E50-4113-B6A3-104C9576DC48}"/>
              </a:ext>
            </a:extLst>
          </p:cNvPr>
          <p:cNvSpPr/>
          <p:nvPr/>
        </p:nvSpPr>
        <p:spPr>
          <a:xfrm>
            <a:off x="8958691" y="1430838"/>
            <a:ext cx="3066473" cy="1800493"/>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再委託、外注、監修 等の区別も記載ください</a:t>
            </a:r>
            <a:br>
              <a:rPr kumimoji="1" lang="ja-JP" altLang="en-US" sz="1200" dirty="0">
                <a:solidFill>
                  <a:srgbClr val="FFFFFF"/>
                </a:solidFill>
                <a:latin typeface="Meiryo UI" panose="020B0604030504040204" pitchFamily="50" charset="-128"/>
                <a:ea typeface="Meiryo UI" panose="020B0604030504040204" pitchFamily="50" charset="-128"/>
              </a:rPr>
            </a:b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現時点で記載できる範囲で可</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6" name="Rectangle 15">
            <a:extLst>
              <a:ext uri="{FF2B5EF4-FFF2-40B4-BE49-F238E27FC236}">
                <a16:creationId xmlns:a16="http://schemas.microsoft.com/office/drawing/2014/main" id="{721725E8-69BF-4ADA-9562-9379E14FC707}"/>
              </a:ext>
            </a:extLst>
          </p:cNvPr>
          <p:cNvSpPr/>
          <p:nvPr/>
        </p:nvSpPr>
        <p:spPr>
          <a:xfrm>
            <a:off x="8958691" y="156505"/>
            <a:ext cx="3066473" cy="1169551"/>
          </a:xfrm>
          <a:prstGeom prst="rect">
            <a:avLst/>
          </a:prstGeom>
          <a:solidFill>
            <a:srgbClr val="EEE8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事務局コメント</a:t>
            </a:r>
            <a:r>
              <a:rPr kumimoji="1" lang="en-US" altLang="ja-JP" sz="1200" dirty="0">
                <a:solidFill>
                  <a:srgbClr val="575757"/>
                </a:solidFill>
                <a:latin typeface="Meiryo UI" panose="020B0604030504040204" pitchFamily="50" charset="-128"/>
                <a:ea typeface="Meiryo UI" panose="020B0604030504040204" pitchFamily="50" charset="-128"/>
              </a:rPr>
              <a:t>] </a:t>
            </a:r>
            <a:r>
              <a:rPr kumimoji="1" lang="ja-JP" altLang="en-US" sz="1200" dirty="0">
                <a:solidFill>
                  <a:srgbClr val="575757"/>
                </a:solidFill>
                <a:latin typeface="Meiryo UI" panose="020B0604030504040204" pitchFamily="50" charset="-128"/>
                <a:ea typeface="Meiryo UI" panose="020B0604030504040204" pitchFamily="50" charset="-128"/>
              </a:rPr>
              <a:t>本ページの要素は</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 共通で必須。</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ただし、「実証フィールド」は</a:t>
            </a:r>
            <a:r>
              <a:rPr kumimoji="1" lang="en-US" altLang="ja-JP" sz="1200" dirty="0">
                <a:solidFill>
                  <a:srgbClr val="575757"/>
                </a:solidFill>
                <a:latin typeface="Meiryo UI" panose="020B0604030504040204" pitchFamily="50" charset="-128"/>
                <a:ea typeface="Meiryo UI" panose="020B0604030504040204" pitchFamily="50" charset="-128"/>
              </a:rPr>
              <a:t>C-II.</a:t>
            </a:r>
            <a:r>
              <a:rPr kumimoji="1" lang="ja-JP" altLang="en-US" sz="1200" dirty="0">
                <a:solidFill>
                  <a:srgbClr val="575757"/>
                </a:solidFill>
                <a:latin typeface="Meiryo UI" panose="020B0604030504040204" pitchFamily="50" charset="-128"/>
                <a:ea typeface="Meiryo UI" panose="020B0604030504040204" pitchFamily="50" charset="-128"/>
              </a:rPr>
              <a:t>のみ必須、</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en-US" altLang="ja-JP" sz="1200" dirty="0">
                <a:solidFill>
                  <a:srgbClr val="575757"/>
                </a:solidFill>
                <a:latin typeface="Meiryo UI" panose="020B0604030504040204" pitchFamily="50" charset="-128"/>
                <a:ea typeface="Meiryo UI" panose="020B0604030504040204" pitchFamily="50" charset="-128"/>
              </a:rPr>
              <a:t>C-I.</a:t>
            </a:r>
            <a:r>
              <a:rPr kumimoji="1" lang="ja-JP" altLang="en-US" sz="1200" dirty="0">
                <a:solidFill>
                  <a:srgbClr val="575757"/>
                </a:solidFill>
                <a:latin typeface="Meiryo UI" panose="020B0604030504040204" pitchFamily="50" charset="-128"/>
                <a:ea typeface="Meiryo UI" panose="020B0604030504040204" pitchFamily="50" charset="-128"/>
              </a:rPr>
              <a:t>は任意</a:t>
            </a:r>
            <a:endParaRPr kumimoji="1" lang="en-US" altLang="ja-JP" sz="1200" dirty="0">
              <a:solidFill>
                <a:srgbClr val="575757"/>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0565201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2003</Words>
  <Application>Microsoft Office PowerPoint</Application>
  <PresentationFormat>Widescreen</PresentationFormat>
  <Paragraphs>291</Paragraphs>
  <Slides>14</Slides>
  <Notes>13</Notes>
  <HiddenSlides>0</HiddenSlides>
  <MMClips>0</MMClips>
  <ScaleCrop>false</ScaleCrop>
  <HeadingPairs>
    <vt:vector size="10"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ariant>
        <vt:lpstr>Custom Shows</vt:lpstr>
      </vt:variant>
      <vt:variant>
        <vt:i4>1</vt:i4>
      </vt:variant>
    </vt:vector>
  </HeadingPairs>
  <TitlesOfParts>
    <vt:vector size="21" baseType="lpstr">
      <vt:lpstr>Meiryo UI</vt:lpstr>
      <vt:lpstr>メイリオ</vt:lpstr>
      <vt:lpstr>Arial</vt:lpstr>
      <vt:lpstr>Trebuchet MS</vt:lpstr>
      <vt:lpstr>1_BCG Grid 16:9</vt:lpstr>
      <vt:lpstr>think-cell Slide</vt:lpstr>
      <vt:lpstr>PowerPoint Presentation</vt:lpstr>
      <vt:lpstr>基本情報</vt:lpstr>
      <vt:lpstr>目次</vt:lpstr>
      <vt:lpstr>1.背景と目的</vt:lpstr>
      <vt:lpstr>2.実施内容</vt:lpstr>
      <vt:lpstr>2.実施内容 – C-I. 新規コンテンツ制作</vt:lpstr>
      <vt:lpstr>2.実施内容 – C-II. 昨年度コンテンツの改修・拡張内容</vt:lpstr>
      <vt:lpstr>2-①. XXXの詳細</vt:lpstr>
      <vt:lpstr>3.実施体制</vt:lpstr>
      <vt:lpstr>4.実施スケジュール</vt:lpstr>
      <vt:lpstr>5.現時点での自走 / 展開プラン</vt:lpstr>
      <vt:lpstr>6.期待成果物</vt:lpstr>
      <vt:lpstr>7.支出計画 (詳細な内訳は別紙)</vt:lpstr>
      <vt:lpstr>8.個人情報 (受講者の学習履歴 等) の取扱い方法</vt:lpstr>
      <vt:lpstr>Format Guide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2021-07-10T03:27:26Z</dcterms:created>
  <dcterms:modified xsi:type="dcterms:W3CDTF">2021-07-10T03:27:45Z</dcterms:modified>
</cp:coreProperties>
</file>