
<file path=[Content_Types].xml><?xml version="1.0" encoding="utf-8"?>
<Types xmlns="http://schemas.openxmlformats.org/package/2006/content-types">
  <Default Extension="bin" ContentType="application/vnd.openxmlformats-officedocument.oleObject"/>
  <Default Extension="emf" ContentType="image/x-emf"/>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heme/theme2.xml" ContentType="application/vnd.openxmlformats-officedocument.theme+xml"/>
  <Override PartName="/ppt/theme/theme3.xml" ContentType="application/vnd.openxmlformats-officedocument.theme+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notesSlides/notesSlide1.xml" ContentType="application/vnd.openxmlformats-officedocument.presentationml.notesSlide+xml"/>
  <Override PartName="/ppt/tags/tag8.xml" ContentType="application/vnd.openxmlformats-officedocument.presentationml.tags+xml"/>
  <Override PartName="/ppt/tags/tag9.xml" ContentType="application/vnd.openxmlformats-officedocument.presentationml.tags+xml"/>
  <Override PartName="/ppt/notesSlides/notesSlide2.xml" ContentType="application/vnd.openxmlformats-officedocument.presentationml.notesSlide+xml"/>
  <Override PartName="/ppt/tags/tag10.xml" ContentType="application/vnd.openxmlformats-officedocument.presentationml.tags+xml"/>
  <Override PartName="/ppt/tags/tag11.xml" ContentType="application/vnd.openxmlformats-officedocument.presentationml.tags+xml"/>
  <Override PartName="/ppt/notesSlides/notesSlide3.xml" ContentType="application/vnd.openxmlformats-officedocument.presentationml.notesSlide+xml"/>
  <Override PartName="/ppt/tags/tag12.xml" ContentType="application/vnd.openxmlformats-officedocument.presentationml.tags+xml"/>
  <Override PartName="/ppt/tags/tag13.xml" ContentType="application/vnd.openxmlformats-officedocument.presentationml.tags+xml"/>
  <Override PartName="/ppt/notesSlides/notesSlide4.xml" ContentType="application/vnd.openxmlformats-officedocument.presentationml.notesSlide+xml"/>
  <Override PartName="/ppt/tags/tag14.xml" ContentType="application/vnd.openxmlformats-officedocument.presentationml.tags+xml"/>
  <Override PartName="/ppt/tags/tag15.xml" ContentType="application/vnd.openxmlformats-officedocument.presentationml.tags+xml"/>
  <Override PartName="/ppt/notesSlides/notesSlide5.xml" ContentType="application/vnd.openxmlformats-officedocument.presentationml.notesSlide+xml"/>
  <Override PartName="/ppt/tags/tag16.xml" ContentType="application/vnd.openxmlformats-officedocument.presentationml.tags+xml"/>
  <Override PartName="/ppt/tags/tag17.xml" ContentType="application/vnd.openxmlformats-officedocument.presentationml.tags+xml"/>
  <Override PartName="/ppt/notesSlides/notesSlide6.xml" ContentType="application/vnd.openxmlformats-officedocument.presentationml.notesSlide+xml"/>
  <Override PartName="/ppt/tags/tag18.xml" ContentType="application/vnd.openxmlformats-officedocument.presentationml.tags+xml"/>
  <Override PartName="/ppt/tags/tag19.xml" ContentType="application/vnd.openxmlformats-officedocument.presentationml.tags+xml"/>
  <Override PartName="/ppt/notesSlides/notesSlide7.xml" ContentType="application/vnd.openxmlformats-officedocument.presentationml.notesSlide+xml"/>
  <Override PartName="/ppt/tags/tag20.xml" ContentType="application/vnd.openxmlformats-officedocument.presentationml.tags+xml"/>
  <Override PartName="/ppt/tags/tag21.xml" ContentType="application/vnd.openxmlformats-officedocument.presentationml.tags+xml"/>
  <Override PartName="/ppt/notesSlides/notesSlide8.xml" ContentType="application/vnd.openxmlformats-officedocument.presentationml.notesSlide+xml"/>
  <Override PartName="/ppt/tags/tag22.xml" ContentType="application/vnd.openxmlformats-officedocument.presentationml.tags+xml"/>
  <Override PartName="/ppt/tags/tag23.xml" ContentType="application/vnd.openxmlformats-officedocument.presentationml.tags+xml"/>
  <Override PartName="/ppt/notesSlides/notesSlide9.xml" ContentType="application/vnd.openxmlformats-officedocument.presentationml.notesSlide+xml"/>
  <Override PartName="/ppt/tags/tag24.xml" ContentType="application/vnd.openxmlformats-officedocument.presentationml.tags+xml"/>
  <Override PartName="/ppt/tags/tag25.xml" ContentType="application/vnd.openxmlformats-officedocument.presentationml.tags+xml"/>
  <Override PartName="/ppt/notesSlides/notesSlide10.xml" ContentType="application/vnd.openxmlformats-officedocument.presentationml.notesSlide+xml"/>
  <Override PartName="/ppt/tags/tag26.xml" ContentType="application/vnd.openxmlformats-officedocument.presentationml.tags+xml"/>
  <Override PartName="/ppt/tags/tag27.xml" ContentType="application/vnd.openxmlformats-officedocument.presentationml.tags+xml"/>
  <Override PartName="/ppt/notesSlides/notesSlide11.xml" ContentType="application/vnd.openxmlformats-officedocument.presentationml.notesSlide+xml"/>
  <Override PartName="/ppt/tags/tag28.xml" ContentType="application/vnd.openxmlformats-officedocument.presentationml.tags+xml"/>
  <Override PartName="/ppt/tags/tag29.xml" ContentType="application/vnd.openxmlformats-officedocument.presentationml.tags+xml"/>
  <Override PartName="/ppt/notesSlides/notesSlide12.xml" ContentType="application/vnd.openxmlformats-officedocument.presentationml.notesSlide+xml"/>
  <Override PartName="/ppt/tags/tag30.xml" ContentType="application/vnd.openxmlformats-officedocument.presentationml.tags+xml"/>
  <Override PartName="/ppt/tags/tag31.xml" ContentType="application/vnd.openxmlformats-officedocument.presentationml.tags+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firstSlideNum="0" showSpecialPlsOnTitleSld="0" removePersonalInfoOnSave="1" saveSubsetFonts="1" autoCompressPictures="0">
  <p:sldMasterIdLst>
    <p:sldMasterId id="2147485173" r:id="rId1"/>
  </p:sldMasterIdLst>
  <p:notesMasterIdLst>
    <p:notesMasterId r:id="rId16"/>
  </p:notesMasterIdLst>
  <p:handoutMasterIdLst>
    <p:handoutMasterId r:id="rId17"/>
  </p:handoutMasterIdLst>
  <p:sldIdLst>
    <p:sldId id="1384" r:id="rId2"/>
    <p:sldId id="2905" r:id="rId3"/>
    <p:sldId id="2818" r:id="rId4"/>
    <p:sldId id="2814" r:id="rId5"/>
    <p:sldId id="2906" r:id="rId6"/>
    <p:sldId id="2907" r:id="rId7"/>
    <p:sldId id="2908" r:id="rId8"/>
    <p:sldId id="2902" r:id="rId9"/>
    <p:sldId id="2899" r:id="rId10"/>
    <p:sldId id="2898" r:id="rId11"/>
    <p:sldId id="2897" r:id="rId12"/>
    <p:sldId id="2817" r:id="rId13"/>
    <p:sldId id="2904" r:id="rId14"/>
    <p:sldId id="2903" r:id="rId15"/>
  </p:sldIdLst>
  <p:sldSz cx="12192000" cy="6858000"/>
  <p:notesSz cx="9866313" cy="6735763"/>
  <p:custShowLst>
    <p:custShow name="Format Guide Workshop" id="0">
      <p:sldLst/>
    </p:custShow>
  </p:custShowLst>
  <p:custDataLst>
    <p:tags r:id="rId18"/>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 uri="{2D200454-40CA-4A62-9FC3-DE9A4176ACB9}">
      <p15:notes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70C0"/>
    <a:srgbClr val="E3D957"/>
    <a:srgbClr val="B4C01E"/>
    <a:srgbClr val="E1F7FF"/>
    <a:srgbClr val="0000FF"/>
    <a:srgbClr val="ED517E"/>
    <a:srgbClr val="66CCFF"/>
    <a:srgbClr val="EBC5D0"/>
    <a:srgbClr val="9A9A9A"/>
    <a:srgbClr val="CC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9D7B26C5-4107-4FEC-AEDC-1716B250A1EF}" styleName="Light Style 1">
    <a:wholeTbl>
      <a:tcTxStyle>
        <a:fontRef idx="minor">
          <a:scrgbClr r="0" g="0" b="0"/>
        </a:fontRef>
        <a:schemeClr val="tx1"/>
      </a:tcTxStyle>
      <a:tcStyle>
        <a:tcBdr>
          <a:left>
            <a:ln>
              <a:noFill/>
            </a:ln>
          </a:left>
          <a:right>
            <a:ln>
              <a:noFill/>
            </a:ln>
          </a:right>
          <a:top>
            <a:ln w="12700" cmpd="sng">
              <a:solidFill>
                <a:schemeClr val="tx1"/>
              </a:solidFill>
            </a:ln>
          </a:top>
          <a:bottom>
            <a:ln w="12700" cmpd="sng">
              <a:solidFill>
                <a:schemeClr val="tx1"/>
              </a:solidFill>
            </a:ln>
          </a:bottom>
          <a:insideH>
            <a:ln>
              <a:noFill/>
            </a:ln>
          </a:insideH>
          <a:insideV>
            <a:ln>
              <a:noFill/>
            </a:ln>
          </a:insideV>
        </a:tcBdr>
        <a:fill>
          <a:noFill/>
        </a:fill>
      </a:tcStyle>
    </a:wholeTbl>
    <a:band1H>
      <a:tcStyle>
        <a:tcBdr/>
        <a:fill>
          <a:solidFill>
            <a:schemeClr val="tx1">
              <a:alpha val="20000"/>
            </a:schemeClr>
          </a:solidFill>
        </a:fill>
      </a:tcStyle>
    </a:band1H>
    <a:band2H>
      <a:tcStyle>
        <a:tcBdr/>
      </a:tcStyle>
    </a:band2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12700" cmpd="sng">
              <a:solidFill>
                <a:schemeClr val="tx1"/>
              </a:solidFill>
            </a:ln>
          </a:top>
        </a:tcBdr>
        <a:fill>
          <a:noFill/>
        </a:fill>
      </a:tcStyle>
    </a:lastRow>
    <a:firstRow>
      <a:tcTxStyle b="on"/>
      <a:tcStyle>
        <a:tcBdr>
          <a:bottom>
            <a:ln w="12700" cmpd="sng">
              <a:solidFill>
                <a:schemeClr val="tx1"/>
              </a:solidFill>
            </a:ln>
          </a:bottom>
        </a:tcBdr>
        <a:fill>
          <a:noFill/>
        </a:fill>
      </a:tcStyle>
    </a:firstRow>
  </a:tblStyle>
  <a:tblStyle styleId="{5FD0F851-EC5A-4D38-B0AD-8093EC10F338}" styleName="Light Style 1 - Accent 5">
    <a:wholeTbl>
      <a:tcTxStyle>
        <a:fontRef idx="minor">
          <a:scrgbClr r="0" g="0" b="0"/>
        </a:fontRef>
        <a:schemeClr val="tx1"/>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firstRow>
      <a:tcTxStyle b="on"/>
      <a:tcStyle>
        <a:tcBdr>
          <a:bottom>
            <a:ln w="12700" cmpd="sng">
              <a:solidFill>
                <a:schemeClr val="accent5"/>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11" autoAdjust="0"/>
    <p:restoredTop sz="96242" autoAdjust="0"/>
  </p:normalViewPr>
  <p:slideViewPr>
    <p:cSldViewPr snapToGrid="0">
      <p:cViewPr>
        <p:scale>
          <a:sx n="87" d="100"/>
          <a:sy n="87" d="100"/>
        </p:scale>
        <p:origin x="780" y="528"/>
      </p:cViewPr>
      <p:guideLst>
        <p:guide orient="horz" pos="2160"/>
        <p:guide pos="3840"/>
      </p:guideLst>
    </p:cSldViewPr>
  </p:slideViewPr>
  <p:outlineViewPr>
    <p:cViewPr>
      <p:scale>
        <a:sx n="33" d="100"/>
        <a:sy n="33" d="100"/>
      </p:scale>
      <p:origin x="0" y="0"/>
    </p:cViewPr>
  </p:outlineViewPr>
  <p:notesTextViewPr>
    <p:cViewPr>
      <p:scale>
        <a:sx n="3" d="2"/>
        <a:sy n="3" d="2"/>
      </p:scale>
      <p:origin x="0" y="0"/>
    </p:cViewPr>
  </p:notesTextViewPr>
  <p:sorterViewPr>
    <p:cViewPr>
      <p:scale>
        <a:sx n="50" d="100"/>
        <a:sy n="50" d="100"/>
      </p:scale>
      <p:origin x="0" y="0"/>
    </p:cViewPr>
  </p:sorterViewPr>
  <p:notesViewPr>
    <p:cSldViewPr snapToGrid="0">
      <p:cViewPr varScale="1">
        <p:scale>
          <a:sx n="115" d="100"/>
          <a:sy n="115" d="100"/>
        </p:scale>
        <p:origin x="1428" y="114"/>
      </p:cViewPr>
      <p:guideLst/>
    </p:cSldViewPr>
  </p:notesViewPr>
  <p:gridSpacing cx="39601" cy="39601"/>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gs" Target="tags/tag1.xml"/><Relationship Id="rId3" Type="http://schemas.openxmlformats.org/officeDocument/2006/relationships/slide" Target="slides/slide2.xml"/><Relationship Id="rId21" Type="http://schemas.openxmlformats.org/officeDocument/2006/relationships/viewProps" Target="view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commentAuthors" Target="commentAuthor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heme" Target="theme/theme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1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2.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3.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5.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 y="3"/>
            <a:ext cx="4275402" cy="337958"/>
          </a:xfrm>
          <a:prstGeom prst="rect">
            <a:avLst/>
          </a:prstGeom>
        </p:spPr>
        <p:txBody>
          <a:bodyPr vert="horz" lIns="92471" tIns="46234" rIns="92471" bIns="46234" rtlCol="0"/>
          <a:lstStyle>
            <a:lvl1pPr algn="l">
              <a:defRPr sz="1200"/>
            </a:lvl1pPr>
          </a:lstStyle>
          <a:p>
            <a:endParaRPr lang="en-US" sz="800" dirty="0"/>
          </a:p>
        </p:txBody>
      </p:sp>
      <p:sp>
        <p:nvSpPr>
          <p:cNvPr id="3" name="Date Placeholder 2"/>
          <p:cNvSpPr>
            <a:spLocks noGrp="1"/>
          </p:cNvSpPr>
          <p:nvPr>
            <p:ph type="dt" sz="quarter" idx="1"/>
          </p:nvPr>
        </p:nvSpPr>
        <p:spPr>
          <a:xfrm>
            <a:off x="5588631" y="3"/>
            <a:ext cx="4275402" cy="337958"/>
          </a:xfrm>
          <a:prstGeom prst="rect">
            <a:avLst/>
          </a:prstGeom>
        </p:spPr>
        <p:txBody>
          <a:bodyPr vert="horz" lIns="92471" tIns="46234" rIns="92471" bIns="46234" rtlCol="0"/>
          <a:lstStyle>
            <a:lvl1pPr algn="r">
              <a:defRPr sz="1200"/>
            </a:lvl1pPr>
          </a:lstStyle>
          <a:p>
            <a:fld id="{57691E93-EF64-46CC-85E2-BBB5BEDB9501}" type="datetimeFigureOut">
              <a:rPr lang="en-US" sz="800"/>
              <a:t>7/10/2021</a:t>
            </a:fld>
            <a:endParaRPr lang="en-US" sz="800" dirty="0"/>
          </a:p>
        </p:txBody>
      </p:sp>
      <p:sp>
        <p:nvSpPr>
          <p:cNvPr id="4" name="Footer Placeholder 3"/>
          <p:cNvSpPr>
            <a:spLocks noGrp="1"/>
          </p:cNvSpPr>
          <p:nvPr>
            <p:ph type="ftr" sz="quarter" idx="2"/>
          </p:nvPr>
        </p:nvSpPr>
        <p:spPr>
          <a:xfrm>
            <a:off x="3" y="6397811"/>
            <a:ext cx="4275402" cy="337957"/>
          </a:xfrm>
          <a:prstGeom prst="rect">
            <a:avLst/>
          </a:prstGeom>
        </p:spPr>
        <p:txBody>
          <a:bodyPr vert="horz" lIns="92471" tIns="46234" rIns="92471" bIns="46234" rtlCol="0" anchor="b"/>
          <a:lstStyle>
            <a:lvl1pPr algn="l">
              <a:defRPr sz="1200"/>
            </a:lvl1pPr>
          </a:lstStyle>
          <a:p>
            <a:endParaRPr lang="en-US" sz="800" dirty="0"/>
          </a:p>
        </p:txBody>
      </p:sp>
      <p:sp>
        <p:nvSpPr>
          <p:cNvPr id="5" name="Slide Number Placeholder 4"/>
          <p:cNvSpPr>
            <a:spLocks noGrp="1"/>
          </p:cNvSpPr>
          <p:nvPr>
            <p:ph type="sldNum" sz="quarter" idx="3"/>
          </p:nvPr>
        </p:nvSpPr>
        <p:spPr>
          <a:xfrm>
            <a:off x="5588631" y="6397811"/>
            <a:ext cx="4275402" cy="337957"/>
          </a:xfrm>
          <a:prstGeom prst="rect">
            <a:avLst/>
          </a:prstGeom>
        </p:spPr>
        <p:txBody>
          <a:bodyPr vert="horz" lIns="92471" tIns="46234" rIns="92471" bIns="46234" rtlCol="0" anchor="b"/>
          <a:lstStyle>
            <a:lvl1pPr algn="r">
              <a:defRPr sz="1200"/>
            </a:lvl1pPr>
          </a:lstStyle>
          <a:p>
            <a:fld id="{3DCECA85-2A7A-423F-89EA-6868CB52DF19}" type="slidenum">
              <a:rPr lang="en-US" sz="800"/>
              <a:t>‹#›</a:t>
            </a:fld>
            <a:endParaRPr lang="en-US" sz="800" dirty="0"/>
          </a:p>
        </p:txBody>
      </p:sp>
    </p:spTree>
    <p:extLst>
      <p:ext uri="{BB962C8B-B14F-4D97-AF65-F5344CB8AC3E}">
        <p14:creationId xmlns:p14="http://schemas.microsoft.com/office/powerpoint/2010/main" val="170937759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55" name="Rectangle 54"/>
          <p:cNvSpPr/>
          <p:nvPr/>
        </p:nvSpPr>
        <p:spPr>
          <a:xfrm>
            <a:off x="0" y="5240167"/>
            <a:ext cx="9864030" cy="1495598"/>
          </a:xfrm>
          <a:prstGeom prst="rect">
            <a:avLst/>
          </a:prstGeom>
          <a:solidFill>
            <a:schemeClr val="bg1">
              <a:lumMod val="9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lIns="92471" tIns="46234" rIns="92471" bIns="46234" rtlCol="0" anchor="ctr"/>
          <a:lstStyle/>
          <a:p>
            <a:pPr algn="ctr"/>
            <a:endParaRPr lang="en-US" dirty="0"/>
          </a:p>
        </p:txBody>
      </p:sp>
      <p:sp>
        <p:nvSpPr>
          <p:cNvPr id="2" name="Header Placeholder 1"/>
          <p:cNvSpPr>
            <a:spLocks noGrp="1"/>
          </p:cNvSpPr>
          <p:nvPr>
            <p:ph type="hdr" sz="quarter"/>
          </p:nvPr>
        </p:nvSpPr>
        <p:spPr>
          <a:xfrm>
            <a:off x="117013" y="3"/>
            <a:ext cx="4158392" cy="337958"/>
          </a:xfrm>
          <a:prstGeom prst="rect">
            <a:avLst/>
          </a:prstGeom>
        </p:spPr>
        <p:txBody>
          <a:bodyPr vert="horz" lIns="92471" tIns="46234" rIns="92471" bIns="46234" rtlCol="0"/>
          <a:lstStyle>
            <a:lvl1pPr algn="l">
              <a:defRPr sz="800"/>
            </a:lvl1pPr>
          </a:lstStyle>
          <a:p>
            <a:endParaRPr lang="en-US" dirty="0"/>
          </a:p>
        </p:txBody>
      </p:sp>
      <p:sp>
        <p:nvSpPr>
          <p:cNvPr id="3" name="Date Placeholder 2"/>
          <p:cNvSpPr>
            <a:spLocks noGrp="1"/>
          </p:cNvSpPr>
          <p:nvPr>
            <p:ph type="dt" idx="1"/>
          </p:nvPr>
        </p:nvSpPr>
        <p:spPr>
          <a:xfrm>
            <a:off x="5588631" y="3"/>
            <a:ext cx="4160671" cy="337958"/>
          </a:xfrm>
          <a:prstGeom prst="rect">
            <a:avLst/>
          </a:prstGeom>
        </p:spPr>
        <p:txBody>
          <a:bodyPr vert="horz" lIns="92471" tIns="46234" rIns="92471" bIns="46234" rtlCol="0"/>
          <a:lstStyle>
            <a:lvl1pPr algn="r">
              <a:defRPr sz="800"/>
            </a:lvl1pPr>
          </a:lstStyle>
          <a:p>
            <a:fld id="{3AD9BDA7-98EF-4344-B91C-30A07E8A84B0}" type="datetimeFigureOut">
              <a:rPr lang="en-US" smtClean="0"/>
              <a:pPr/>
              <a:t>7/10/2021</a:t>
            </a:fld>
            <a:endParaRPr lang="en-US" dirty="0"/>
          </a:p>
        </p:txBody>
      </p:sp>
      <p:sp>
        <p:nvSpPr>
          <p:cNvPr id="4" name="Slide Image Placeholder 3"/>
          <p:cNvSpPr>
            <a:spLocks noGrp="1" noRot="1" noChangeAspect="1"/>
          </p:cNvSpPr>
          <p:nvPr>
            <p:ph type="sldImg" idx="2"/>
          </p:nvPr>
        </p:nvSpPr>
        <p:spPr>
          <a:xfrm>
            <a:off x="563563" y="203200"/>
            <a:ext cx="8739187" cy="4914900"/>
          </a:xfrm>
          <a:prstGeom prst="rect">
            <a:avLst/>
          </a:prstGeom>
          <a:noFill/>
          <a:ln w="9525">
            <a:solidFill>
              <a:schemeClr val="bg2"/>
            </a:solidFill>
          </a:ln>
        </p:spPr>
        <p:txBody>
          <a:bodyPr vert="horz" lIns="92471" tIns="46234" rIns="92471" bIns="46234" rtlCol="0" anchor="ctr"/>
          <a:lstStyle/>
          <a:p>
            <a:endParaRPr lang="en-US" dirty="0"/>
          </a:p>
        </p:txBody>
      </p:sp>
      <p:sp>
        <p:nvSpPr>
          <p:cNvPr id="5" name="Notes Placeholder 4"/>
          <p:cNvSpPr>
            <a:spLocks noGrp="1"/>
          </p:cNvSpPr>
          <p:nvPr>
            <p:ph type="body" sz="quarter" idx="3"/>
          </p:nvPr>
        </p:nvSpPr>
        <p:spPr>
          <a:xfrm>
            <a:off x="132518" y="5321554"/>
            <a:ext cx="9601278" cy="653628"/>
          </a:xfrm>
          <a:prstGeom prst="rect">
            <a:avLst/>
          </a:prstGeom>
        </p:spPr>
        <p:txBody>
          <a:bodyPr vert="horz" lIns="92471" tIns="46234" rIns="92471" bIns="46234" rtlCol="0"/>
          <a:lstStyle/>
          <a:p>
            <a:pPr lvl="0"/>
            <a:r>
              <a:rPr lang="en-US" dirty="0"/>
              <a:t>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6" name="Footer Placeholder 5"/>
          <p:cNvSpPr>
            <a:spLocks noGrp="1"/>
          </p:cNvSpPr>
          <p:nvPr>
            <p:ph type="ftr" sz="quarter" idx="4"/>
          </p:nvPr>
        </p:nvSpPr>
        <p:spPr>
          <a:xfrm>
            <a:off x="117013" y="6397811"/>
            <a:ext cx="4158392" cy="337957"/>
          </a:xfrm>
          <a:prstGeom prst="rect">
            <a:avLst/>
          </a:prstGeom>
        </p:spPr>
        <p:txBody>
          <a:bodyPr vert="horz" lIns="92471" tIns="46234" rIns="92471" bIns="46234" rtlCol="0" anchor="b"/>
          <a:lstStyle>
            <a:lvl1pPr algn="l">
              <a:defRPr sz="800"/>
            </a:lvl1pPr>
          </a:lstStyle>
          <a:p>
            <a:endParaRPr lang="en-US" dirty="0"/>
          </a:p>
        </p:txBody>
      </p:sp>
      <p:sp>
        <p:nvSpPr>
          <p:cNvPr id="7" name="Slide Number Placeholder 6"/>
          <p:cNvSpPr>
            <a:spLocks noGrp="1"/>
          </p:cNvSpPr>
          <p:nvPr>
            <p:ph type="sldNum" sz="quarter" idx="5"/>
          </p:nvPr>
        </p:nvSpPr>
        <p:spPr>
          <a:xfrm>
            <a:off x="5588631" y="6397811"/>
            <a:ext cx="4145166" cy="337957"/>
          </a:xfrm>
          <a:prstGeom prst="rect">
            <a:avLst/>
          </a:prstGeom>
        </p:spPr>
        <p:txBody>
          <a:bodyPr vert="horz" lIns="92471" tIns="46234" rIns="92471" bIns="46234" rtlCol="0" anchor="b"/>
          <a:lstStyle>
            <a:lvl1pPr algn="r">
              <a:defRPr sz="800"/>
            </a:lvl1pPr>
          </a:lstStyle>
          <a:p>
            <a:r>
              <a:rPr lang="en-US" dirty="0"/>
              <a:t>Notes view: </a:t>
            </a:r>
            <a:fld id="{128CEAFE-FA94-43E5-B0FF-D47E1CCDD1B4}" type="slidenum">
              <a:rPr lang="en-US" smtClean="0"/>
              <a:pPr/>
              <a:t>‹#›</a:t>
            </a:fld>
            <a:endParaRPr lang="en-US" dirty="0"/>
          </a:p>
        </p:txBody>
      </p:sp>
    </p:spTree>
    <p:extLst>
      <p:ext uri="{BB962C8B-B14F-4D97-AF65-F5344CB8AC3E}">
        <p14:creationId xmlns:p14="http://schemas.microsoft.com/office/powerpoint/2010/main" val="4173362221"/>
      </p:ext>
    </p:extLst>
  </p:cSld>
  <p:clrMap bg1="lt1" tx1="dk1" bg2="lt2" tx2="dk2" accent1="accent1" accent2="accent2" accent3="accent3" accent4="accent4" accent5="accent5" accent6="accent6" hlink="hlink" folHlink="folHlink"/>
  <p:notesStyle>
    <a:lvl1pPr marL="0" indent="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1pPr>
    <a:lvl2pPr marL="114300" indent="-114300" algn="l" defTabSz="914400" rtl="0" eaLnBrk="1" latinLnBrk="0" hangingPunct="1">
      <a:spcAft>
        <a:spcPts val="600"/>
      </a:spcAft>
      <a:buFont typeface="Arial" panose="020B0604020202020204" pitchFamily="34" charset="0"/>
      <a:buChar char="•"/>
      <a:defRPr sz="1200" kern="1200">
        <a:solidFill>
          <a:schemeClr val="tx1"/>
        </a:solidFill>
        <a:latin typeface="+mn-lt"/>
        <a:ea typeface="+mn-ea"/>
        <a:cs typeface="+mn-cs"/>
      </a:defRPr>
    </a:lvl2pPr>
    <a:lvl3pPr marL="228600" indent="-114300" algn="l" defTabSz="914400" rtl="0" eaLnBrk="1" latinLnBrk="0" hangingPunct="1">
      <a:spcAft>
        <a:spcPts val="600"/>
      </a:spcAft>
      <a:buClr>
        <a:schemeClr val="tx2"/>
      </a:buClr>
      <a:buFont typeface="Arial" panose="020B0604020202020204" pitchFamily="34" charset="0"/>
      <a:buChar char="•"/>
      <a:defRPr sz="1200" kern="1200">
        <a:solidFill>
          <a:schemeClr val="tx1"/>
        </a:solidFill>
        <a:latin typeface="+mn-lt"/>
        <a:ea typeface="+mn-ea"/>
        <a:cs typeface="+mn-cs"/>
      </a:defRPr>
    </a:lvl3pPr>
    <a:lvl4pPr marL="514350" indent="-114300" algn="l" defTabSz="914400" rtl="0" eaLnBrk="1" latinLnBrk="0" hangingPunct="1">
      <a:spcAft>
        <a:spcPts val="600"/>
      </a:spcAft>
      <a:buFont typeface="Arial" panose="020B0604020202020204" pitchFamily="34" charset="0"/>
      <a:buChar char="•"/>
      <a:defRPr sz="1000" kern="1200">
        <a:solidFill>
          <a:schemeClr val="tx1"/>
        </a:solidFill>
        <a:latin typeface="+mn-lt"/>
        <a:ea typeface="+mn-ea"/>
        <a:cs typeface="+mn-cs"/>
      </a:defRPr>
    </a:lvl4pPr>
    <a:lvl5pPr marL="685800" indent="-114300" algn="l" defTabSz="914400" rtl="0" eaLnBrk="1" latinLnBrk="0" hangingPunct="1">
      <a:spcAft>
        <a:spcPts val="600"/>
      </a:spcAft>
      <a:buClr>
        <a:schemeClr val="tx2"/>
      </a:buClr>
      <a:buFont typeface="Arial" panose="020B0604020202020204" pitchFamily="34" charset="0"/>
      <a:buChar char="•"/>
      <a:defRPr sz="1000" i="1"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extLst>
    <p:ext uri="{620B2872-D7B9-4A21-9093-7833F8D536E1}">
      <p15:sldGuideLst xmlns:p15="http://schemas.microsoft.com/office/powerpoint/2012/main">
        <p15:guide id="1" orient="horz" pos="2122" userDrawn="1">
          <p15:clr>
            <a:srgbClr val="F26B43"/>
          </p15:clr>
        </p15:guide>
        <p15:guide id="2" pos="3108" userDrawn="1">
          <p15:clr>
            <a:srgbClr val="F26B43"/>
          </p15:clr>
        </p15:guide>
      </p15:sldGuideLst>
    </p:ext>
  </p:extLst>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a:t>
            </a:fld>
            <a:endParaRPr lang="en-US" dirty="0">
              <a:solidFill>
                <a:srgbClr val="6E6F73"/>
              </a:solidFill>
            </a:endParaRPr>
          </a:p>
        </p:txBody>
      </p:sp>
    </p:spTree>
    <p:extLst>
      <p:ext uri="{BB962C8B-B14F-4D97-AF65-F5344CB8AC3E}">
        <p14:creationId xmlns:p14="http://schemas.microsoft.com/office/powerpoint/2010/main" val="408554960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10</a:t>
            </a:fld>
            <a:endParaRPr lang="en-US" dirty="0">
              <a:solidFill>
                <a:srgbClr val="6E6F73"/>
              </a:solidFill>
            </a:endParaRPr>
          </a:p>
        </p:txBody>
      </p:sp>
    </p:spTree>
    <p:extLst>
      <p:ext uri="{BB962C8B-B14F-4D97-AF65-F5344CB8AC3E}">
        <p14:creationId xmlns:p14="http://schemas.microsoft.com/office/powerpoint/2010/main" val="40216325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11</a:t>
            </a:fld>
            <a:endParaRPr lang="en-US" dirty="0">
              <a:solidFill>
                <a:srgbClr val="6E6F73"/>
              </a:solidFill>
            </a:endParaRPr>
          </a:p>
        </p:txBody>
      </p:sp>
    </p:spTree>
    <p:extLst>
      <p:ext uri="{BB962C8B-B14F-4D97-AF65-F5344CB8AC3E}">
        <p14:creationId xmlns:p14="http://schemas.microsoft.com/office/powerpoint/2010/main" val="922983477"/>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12</a:t>
            </a:fld>
            <a:endParaRPr lang="en-US" dirty="0">
              <a:solidFill>
                <a:srgbClr val="6E6F73"/>
              </a:solidFill>
            </a:endParaRPr>
          </a:p>
        </p:txBody>
      </p:sp>
    </p:spTree>
    <p:extLst>
      <p:ext uri="{BB962C8B-B14F-4D97-AF65-F5344CB8AC3E}">
        <p14:creationId xmlns:p14="http://schemas.microsoft.com/office/powerpoint/2010/main" val="183517323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13</a:t>
            </a:fld>
            <a:endParaRPr lang="en-US" dirty="0">
              <a:solidFill>
                <a:srgbClr val="6E6F73"/>
              </a:solidFill>
            </a:endParaRPr>
          </a:p>
        </p:txBody>
      </p:sp>
    </p:spTree>
    <p:extLst>
      <p:ext uri="{BB962C8B-B14F-4D97-AF65-F5344CB8AC3E}">
        <p14:creationId xmlns:p14="http://schemas.microsoft.com/office/powerpoint/2010/main" val="58187931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2</a:t>
            </a:fld>
            <a:endParaRPr lang="en-US" dirty="0">
              <a:solidFill>
                <a:srgbClr val="6E6F73"/>
              </a:solidFill>
            </a:endParaRPr>
          </a:p>
        </p:txBody>
      </p:sp>
    </p:spTree>
    <p:extLst>
      <p:ext uri="{BB962C8B-B14F-4D97-AF65-F5344CB8AC3E}">
        <p14:creationId xmlns:p14="http://schemas.microsoft.com/office/powerpoint/2010/main" val="164784004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3</a:t>
            </a:fld>
            <a:endParaRPr lang="en-US" dirty="0">
              <a:solidFill>
                <a:srgbClr val="6E6F73"/>
              </a:solidFill>
            </a:endParaRPr>
          </a:p>
        </p:txBody>
      </p:sp>
    </p:spTree>
    <p:extLst>
      <p:ext uri="{BB962C8B-B14F-4D97-AF65-F5344CB8AC3E}">
        <p14:creationId xmlns:p14="http://schemas.microsoft.com/office/powerpoint/2010/main" val="40954486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4</a:t>
            </a:fld>
            <a:endParaRPr lang="en-US" dirty="0">
              <a:solidFill>
                <a:srgbClr val="6E6F73"/>
              </a:solidFill>
            </a:endParaRPr>
          </a:p>
        </p:txBody>
      </p:sp>
    </p:spTree>
    <p:extLst>
      <p:ext uri="{BB962C8B-B14F-4D97-AF65-F5344CB8AC3E}">
        <p14:creationId xmlns:p14="http://schemas.microsoft.com/office/powerpoint/2010/main" val="31302854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5</a:t>
            </a:fld>
            <a:endParaRPr lang="en-US" dirty="0">
              <a:solidFill>
                <a:srgbClr val="6E6F73"/>
              </a:solidFill>
            </a:endParaRPr>
          </a:p>
        </p:txBody>
      </p:sp>
    </p:spTree>
    <p:extLst>
      <p:ext uri="{BB962C8B-B14F-4D97-AF65-F5344CB8AC3E}">
        <p14:creationId xmlns:p14="http://schemas.microsoft.com/office/powerpoint/2010/main" val="221079027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6</a:t>
            </a:fld>
            <a:endParaRPr lang="en-US" dirty="0">
              <a:solidFill>
                <a:srgbClr val="6E6F73"/>
              </a:solidFill>
            </a:endParaRPr>
          </a:p>
        </p:txBody>
      </p:sp>
    </p:spTree>
    <p:extLst>
      <p:ext uri="{BB962C8B-B14F-4D97-AF65-F5344CB8AC3E}">
        <p14:creationId xmlns:p14="http://schemas.microsoft.com/office/powerpoint/2010/main" val="45355831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7</a:t>
            </a:fld>
            <a:endParaRPr lang="en-US" dirty="0">
              <a:solidFill>
                <a:srgbClr val="6E6F73"/>
              </a:solidFill>
            </a:endParaRPr>
          </a:p>
        </p:txBody>
      </p:sp>
    </p:spTree>
    <p:extLst>
      <p:ext uri="{BB962C8B-B14F-4D97-AF65-F5344CB8AC3E}">
        <p14:creationId xmlns:p14="http://schemas.microsoft.com/office/powerpoint/2010/main" val="225937423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8</a:t>
            </a:fld>
            <a:endParaRPr lang="en-US" dirty="0">
              <a:solidFill>
                <a:srgbClr val="6E6F73"/>
              </a:solidFill>
            </a:endParaRPr>
          </a:p>
        </p:txBody>
      </p:sp>
    </p:spTree>
    <p:extLst>
      <p:ext uri="{BB962C8B-B14F-4D97-AF65-F5344CB8AC3E}">
        <p14:creationId xmlns:p14="http://schemas.microsoft.com/office/powerpoint/2010/main" val="69141569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53988" y="612775"/>
            <a:ext cx="7048501" cy="3963988"/>
          </a:xfrm>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r>
              <a:rPr lang="en-US">
                <a:solidFill>
                  <a:srgbClr val="6E6F73"/>
                </a:solidFill>
              </a:rPr>
              <a:t>Notes view: </a:t>
            </a:r>
            <a:fld id="{128CEAFE-FA94-43E5-B0FF-D47E1CCDD1B4}" type="slidenum">
              <a:rPr lang="en-US" smtClean="0">
                <a:solidFill>
                  <a:srgbClr val="6E6F73"/>
                </a:solidFill>
              </a:rPr>
              <a:pPr/>
              <a:t>9</a:t>
            </a:fld>
            <a:endParaRPr lang="en-US" dirty="0">
              <a:solidFill>
                <a:srgbClr val="6E6F73"/>
              </a:solidFill>
            </a:endParaRPr>
          </a:p>
        </p:txBody>
      </p:sp>
    </p:spTree>
    <p:extLst>
      <p:ext uri="{BB962C8B-B14F-4D97-AF65-F5344CB8AC3E}">
        <p14:creationId xmlns:p14="http://schemas.microsoft.com/office/powerpoint/2010/main" val="1352201470"/>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slideMaster" Target="../slideMasters/slideMaster1.xml"/><Relationship Id="rId2" Type="http://schemas.openxmlformats.org/officeDocument/2006/relationships/tags" Target="../tags/tag4.xml"/><Relationship Id="rId1" Type="http://schemas.openxmlformats.org/officeDocument/2006/relationships/vmlDrawing" Target="../drawings/vmlDrawing2.vml"/><Relationship Id="rId5" Type="http://schemas.openxmlformats.org/officeDocument/2006/relationships/image" Target="../media/image2.emf"/><Relationship Id="rId4" Type="http://schemas.openxmlformats.org/officeDocument/2006/relationships/oleObject" Target="../embeddings/oleObject2.bin"/></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 Title Only">
    <p:spTree>
      <p:nvGrpSpPr>
        <p:cNvPr id="1" name=""/>
        <p:cNvGrpSpPr/>
        <p:nvPr/>
      </p:nvGrpSpPr>
      <p:grpSpPr>
        <a:xfrm>
          <a:off x="0" y="0"/>
          <a:ext cx="0" cy="0"/>
          <a:chOff x="0" y="0"/>
          <a:chExt cx="0" cy="0"/>
        </a:xfrm>
      </p:grpSpPr>
      <p:graphicFrame>
        <p:nvGraphicFramePr>
          <p:cNvPr id="3" name="Object 2" hidden="1">
            <a:extLst>
              <a:ext uri="{FF2B5EF4-FFF2-40B4-BE49-F238E27FC236}">
                <a16:creationId xmlns:a16="http://schemas.microsoft.com/office/drawing/2014/main" id="{420B4AD4-D276-42F6-830E-EE3504A6BA64}"/>
              </a:ext>
            </a:extLst>
          </p:cNvPr>
          <p:cNvGraphicFramePr>
            <a:graphicFrameLocks noChangeAspect="1"/>
          </p:cNvGraphicFramePr>
          <p:nvPr userDrawn="1">
            <p:custDataLst>
              <p:tags r:id="rId2"/>
            </p:custDataLst>
            <p:extLst>
              <p:ext uri="{D42A27DB-BD31-4B8C-83A1-F6EECF244321}">
                <p14:modId xmlns:p14="http://schemas.microsoft.com/office/powerpoint/2010/main" val="410666165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1348" name="think-cell Slide" r:id="rId4" imgW="395" imgH="396" progId="TCLayout.ActiveDocument.1">
                  <p:embed/>
                </p:oleObj>
              </mc:Choice>
              <mc:Fallback>
                <p:oleObj name="think-cell Slide" r:id="rId4" imgW="395" imgH="396" progId="TCLayout.ActiveDocument.1">
                  <p:embed/>
                  <p:pic>
                    <p:nvPicPr>
                      <p:cNvPr id="0" name=""/>
                      <p:cNvPicPr/>
                      <p:nvPr/>
                    </p:nvPicPr>
                    <p:blipFill>
                      <a:blip r:embed="rId5"/>
                      <a:stretch>
                        <a:fillRect/>
                      </a:stretch>
                    </p:blipFill>
                    <p:spPr>
                      <a:xfrm>
                        <a:off x="1588" y="1588"/>
                        <a:ext cx="1588" cy="1588"/>
                      </a:xfrm>
                      <a:prstGeom prst="rect">
                        <a:avLst/>
                      </a:prstGeom>
                    </p:spPr>
                  </p:pic>
                </p:oleObj>
              </mc:Fallback>
            </mc:AlternateContent>
          </a:graphicData>
        </a:graphic>
      </p:graphicFrame>
      <p:sp>
        <p:nvSpPr>
          <p:cNvPr id="57" name="Date Placeholder 56"/>
          <p:cNvSpPr>
            <a:spLocks noGrp="1"/>
          </p:cNvSpPr>
          <p:nvPr>
            <p:ph type="dt" sz="half" idx="14"/>
          </p:nvPr>
        </p:nvSpPr>
        <p:spPr/>
        <p:txBody>
          <a:bodyPr/>
          <a:lstStyle>
            <a:lvl1pPr>
              <a:defRPr>
                <a:solidFill>
                  <a:schemeClr val="bg1">
                    <a:lumMod val="50000"/>
                  </a:schemeClr>
                </a:solidFill>
                <a:latin typeface="+mn-lt"/>
                <a:sym typeface="Trebuchet MS" panose="020B0603020202020204" pitchFamily="34" charset="0"/>
              </a:defRPr>
            </a:lvl1pPr>
          </a:lstStyle>
          <a:p>
            <a:endParaRPr lang="en-US" dirty="0">
              <a:solidFill>
                <a:prstClr val="white">
                  <a:lumMod val="50000"/>
                </a:prstClr>
              </a:solidFill>
            </a:endParaRPr>
          </a:p>
        </p:txBody>
      </p:sp>
      <p:sp>
        <p:nvSpPr>
          <p:cNvPr id="7" name="Copyright" hidden="1"/>
          <p:cNvSpPr txBox="1"/>
          <p:nvPr userDrawn="1"/>
        </p:nvSpPr>
        <p:spPr>
          <a:xfrm rot="16200000">
            <a:off x="9486902" y="3922497"/>
            <a:ext cx="5133975" cy="96950"/>
          </a:xfrm>
          <a:prstGeom prst="rect">
            <a:avLst/>
          </a:prstGeom>
          <a:noFill/>
        </p:spPr>
        <p:txBody>
          <a:bodyPr wrap="square" lIns="0" tIns="0" rIns="0" bIns="0" rtlCol="0" anchor="t">
            <a:spAutoFit/>
          </a:bodyPr>
          <a:lstStyle/>
          <a:p>
            <a:pPr defTabSz="914377">
              <a:lnSpc>
                <a:spcPct val="90000"/>
              </a:lnSpc>
              <a:spcAft>
                <a:spcPts val="600"/>
              </a:spcAft>
            </a:pPr>
            <a:r>
              <a:rPr lang="en-US" sz="700" dirty="0">
                <a:solidFill>
                  <a:prstClr val="white">
                    <a:lumMod val="50000"/>
                  </a:prstClr>
                </a:solidFill>
                <a:sym typeface="Trebuchet MS" panose="020B0603020202020204" pitchFamily="34" charset="0"/>
              </a:rPr>
              <a:t>Copyright © 2018 by The Boston Consulting Group, Inc. All rights reserved.</a:t>
            </a:r>
          </a:p>
        </p:txBody>
      </p:sp>
      <p:sp>
        <p:nvSpPr>
          <p:cNvPr id="8" name="Title 7"/>
          <p:cNvSpPr>
            <a:spLocks noGrp="1"/>
          </p:cNvSpPr>
          <p:nvPr>
            <p:ph type="title" hasCustomPrompt="1"/>
          </p:nvPr>
        </p:nvSpPr>
        <p:spPr>
          <a:xfrm>
            <a:off x="630001" y="622802"/>
            <a:ext cx="10933351" cy="332399"/>
          </a:xfrm>
        </p:spPr>
        <p:txBody>
          <a:bodyPr vert="horz"/>
          <a:lstStyle>
            <a:lvl1pPr>
              <a:defRPr>
                <a:latin typeface="Meiryo UI" panose="020B0604030504040204" pitchFamily="50" charset="-128"/>
                <a:ea typeface="Meiryo UI" panose="020B0604030504040204" pitchFamily="50" charset="-128"/>
                <a:sym typeface="Trebuchet MS" panose="020B0603020202020204" pitchFamily="34" charset="0"/>
              </a:defRPr>
            </a:lvl1pPr>
          </a:lstStyle>
          <a:p>
            <a:r>
              <a:rPr lang="en-US" dirty="0"/>
              <a:t>Click to add title</a:t>
            </a:r>
          </a:p>
        </p:txBody>
      </p:sp>
    </p:spTree>
    <p:extLst>
      <p:ext uri="{BB962C8B-B14F-4D97-AF65-F5344CB8AC3E}">
        <p14:creationId xmlns:p14="http://schemas.microsoft.com/office/powerpoint/2010/main" val="7332632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extLst>
    <p:ext uri="{DCECCB84-F9BA-43D5-87BE-67443E8EF086}">
      <p15:sldGuideLst xmlns:p15="http://schemas.microsoft.com/office/powerpoint/2012/main">
        <p15:guide id="1" orient="horz" pos="432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D. Blank">
    <p:bg>
      <p:bgPr>
        <a:solidFill>
          <a:schemeClr val="bg1"/>
        </a:solidFill>
        <a:effectLst/>
      </p:bgPr>
    </p:bg>
    <p:spTree>
      <p:nvGrpSpPr>
        <p:cNvPr id="1" name=""/>
        <p:cNvGrpSpPr/>
        <p:nvPr/>
      </p:nvGrpSpPr>
      <p:grpSpPr>
        <a:xfrm>
          <a:off x="0" y="0"/>
          <a:ext cx="0" cy="0"/>
          <a:chOff x="0" y="0"/>
          <a:chExt cx="0" cy="0"/>
        </a:xfrm>
      </p:grpSpPr>
      <p:sp>
        <p:nvSpPr>
          <p:cNvPr id="7" name="Date Placeholder 6"/>
          <p:cNvSpPr>
            <a:spLocks noGrp="1"/>
          </p:cNvSpPr>
          <p:nvPr>
            <p:ph type="dt" sz="half" idx="10"/>
          </p:nvPr>
        </p:nvSpPr>
        <p:spPr/>
        <p:txBody>
          <a:bodyPr/>
          <a:lstStyle>
            <a:lvl1pPr>
              <a:defRPr>
                <a:latin typeface="+mn-lt"/>
                <a:sym typeface="Trebuchet MS" panose="020B0603020202020204" pitchFamily="34" charset="0"/>
              </a:defRPr>
            </a:lvl1pPr>
          </a:lstStyle>
          <a:p>
            <a:endParaRPr lang="en-US" dirty="0">
              <a:solidFill>
                <a:prstClr val="white">
                  <a:lumMod val="50000"/>
                </a:prstClr>
              </a:solidFill>
            </a:endParaRPr>
          </a:p>
        </p:txBody>
      </p:sp>
    </p:spTree>
    <p:extLst>
      <p:ext uri="{BB962C8B-B14F-4D97-AF65-F5344CB8AC3E}">
        <p14:creationId xmlns:p14="http://schemas.microsoft.com/office/powerpoint/2010/main" val="391424113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image" Target="../media/image1.emf"/><Relationship Id="rId3" Type="http://schemas.openxmlformats.org/officeDocument/2006/relationships/theme" Target="../theme/theme1.xml"/><Relationship Id="rId7" Type="http://schemas.openxmlformats.org/officeDocument/2006/relationships/oleObject" Target="../embeddings/oleObject1.bin"/><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tags" Target="../tags/tag3.xml"/><Relationship Id="rId5" Type="http://schemas.openxmlformats.org/officeDocument/2006/relationships/tags" Target="../tags/tag2.xml"/><Relationship Id="rId4" Type="http://schemas.openxmlformats.org/officeDocument/2006/relationships/vmlDrawing" Target="../drawings/vmlDrawing1.v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userDrawn="1">
            <p:custDataLst>
              <p:tags r:id="rId5"/>
            </p:custDataLst>
            <p:extLst>
              <p:ext uri="{D42A27DB-BD31-4B8C-83A1-F6EECF244321}">
                <p14:modId xmlns:p14="http://schemas.microsoft.com/office/powerpoint/2010/main" val="684960958"/>
              </p:ext>
            </p:ext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1356604" name="think-cell Slide" r:id="rId7" imgW="270" imgH="270" progId="TCLayout.ActiveDocument.1">
                  <p:embed/>
                </p:oleObj>
              </mc:Choice>
              <mc:Fallback>
                <p:oleObj name="think-cell Slide" r:id="rId7" imgW="270" imgH="270" progId="TCLayout.ActiveDocument.1">
                  <p:embed/>
                  <p:pic>
                    <p:nvPicPr>
                      <p:cNvPr id="0" name=""/>
                      <p:cNvPicPr/>
                      <p:nvPr/>
                    </p:nvPicPr>
                    <p:blipFill>
                      <a:blip r:embed="rId8"/>
                      <a:stretch>
                        <a:fillRect/>
                      </a:stretch>
                    </p:blipFill>
                    <p:spPr>
                      <a:xfrm>
                        <a:off x="1589" y="1589"/>
                        <a:ext cx="1587" cy="1587"/>
                      </a:xfrm>
                      <a:prstGeom prst="rect">
                        <a:avLst/>
                      </a:prstGeom>
                    </p:spPr>
                  </p:pic>
                </p:oleObj>
              </mc:Fallback>
            </mc:AlternateContent>
          </a:graphicData>
        </a:graphic>
      </p:graphicFrame>
      <p:sp>
        <p:nvSpPr>
          <p:cNvPr id="3" name="Rectangle 2" hidden="1"/>
          <p:cNvSpPr/>
          <p:nvPr userDrawn="1">
            <p:custDataLst>
              <p:tags r:id="rId6"/>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marL="0" lvl="0" indent="0" algn="ctr" eaLnBrk="1">
              <a:lnSpc>
                <a:spcPct val="90000"/>
              </a:lnSpc>
              <a:spcBef>
                <a:spcPct val="0"/>
              </a:spcBef>
              <a:spcAft>
                <a:spcPct val="0"/>
              </a:spcAft>
            </a:pPr>
            <a:endParaRPr kumimoji="1" lang="en-US" sz="2400" b="0" i="0" baseline="0" dirty="0" err="1">
              <a:solidFill>
                <a:srgbClr val="FFFFFF"/>
              </a:solidFill>
              <a:latin typeface="Trebuchet MS" panose="020B0603020202020204" pitchFamily="34" charset="0"/>
              <a:ea typeface="+mj-ea"/>
              <a:cs typeface="+mj-cs"/>
              <a:sym typeface="Trebuchet MS" panose="020B0603020202020204" pitchFamily="34" charset="0"/>
            </a:endParaRPr>
          </a:p>
        </p:txBody>
      </p:sp>
      <p:sp>
        <p:nvSpPr>
          <p:cNvPr id="11" name="Date Placeholder 3"/>
          <p:cNvSpPr>
            <a:spLocks noGrp="1"/>
          </p:cNvSpPr>
          <p:nvPr>
            <p:ph type="dt" sz="half" idx="2"/>
          </p:nvPr>
        </p:nvSpPr>
        <p:spPr>
          <a:xfrm>
            <a:off x="9677401" y="6405036"/>
            <a:ext cx="1482051" cy="153888"/>
          </a:xfrm>
          <a:prstGeom prst="rect">
            <a:avLst/>
          </a:prstGeom>
        </p:spPr>
        <p:txBody>
          <a:bodyPr vert="horz" wrap="square" lIns="0" tIns="0" rIns="0" bIns="0" rtlCol="0" anchor="b">
            <a:spAutoFit/>
          </a:bodyPr>
          <a:lstStyle>
            <a:lvl1pPr algn="r">
              <a:defRPr sz="1000">
                <a:solidFill>
                  <a:schemeClr val="bg1">
                    <a:lumMod val="50000"/>
                  </a:schemeClr>
                </a:solidFill>
                <a:latin typeface="+mn-lt"/>
                <a:sym typeface="Trebuchet MS" panose="020B0603020202020204" pitchFamily="34" charset="0"/>
              </a:defRPr>
            </a:lvl1pPr>
          </a:lstStyle>
          <a:p>
            <a:pPr defTabSz="914377"/>
            <a:endParaRPr lang="en-US" dirty="0">
              <a:solidFill>
                <a:prstClr val="white">
                  <a:lumMod val="50000"/>
                </a:prstClr>
              </a:solidFill>
            </a:endParaRPr>
          </a:p>
        </p:txBody>
      </p:sp>
      <p:sp>
        <p:nvSpPr>
          <p:cNvPr id="9" name="Title Placeholder 1"/>
          <p:cNvSpPr>
            <a:spLocks noGrp="1"/>
          </p:cNvSpPr>
          <p:nvPr>
            <p:ph type="title"/>
          </p:nvPr>
        </p:nvSpPr>
        <p:spPr>
          <a:xfrm>
            <a:off x="630001" y="622802"/>
            <a:ext cx="10933351" cy="332399"/>
          </a:xfrm>
          <a:prstGeom prst="rect">
            <a:avLst/>
          </a:prstGeom>
        </p:spPr>
        <p:txBody>
          <a:bodyPr vert="horz" wrap="square" lIns="0" tIns="0" rIns="0" bIns="0" rtlCol="0" anchor="t">
            <a:spAutoFit/>
          </a:bodyPr>
          <a:lstStyle/>
          <a:p>
            <a:r>
              <a:rPr lang="en-US" dirty="0"/>
              <a:t>Click to add title</a:t>
            </a:r>
          </a:p>
        </p:txBody>
      </p:sp>
      <p:sp>
        <p:nvSpPr>
          <p:cNvPr id="4" name="Text Placeholder 3"/>
          <p:cNvSpPr>
            <a:spLocks noGrp="1"/>
          </p:cNvSpPr>
          <p:nvPr>
            <p:ph type="body" idx="1"/>
          </p:nvPr>
        </p:nvSpPr>
        <p:spPr>
          <a:xfrm>
            <a:off x="630001" y="1825625"/>
            <a:ext cx="10933351" cy="4351339"/>
          </a:xfrm>
          <a:prstGeom prst="rect">
            <a:avLst/>
          </a:prstGeom>
        </p:spPr>
        <p:txBody>
          <a:bodyPr vert="horz" lIns="0" tIns="0" rIns="0" bIns="0" rtlCol="0">
            <a:noAutofit/>
          </a:bodyPr>
          <a:lstStyle/>
          <a:p>
            <a:pPr lvl="0"/>
            <a:r>
              <a:rPr lang="en-US" dirty="0"/>
              <a:t>Edit Master text styles</a:t>
            </a:r>
          </a:p>
          <a:p>
            <a:pPr lvl="1"/>
            <a:r>
              <a:rPr lang="en-US" dirty="0"/>
              <a:t>Second level</a:t>
            </a:r>
          </a:p>
          <a:p>
            <a:pPr lvl="2"/>
            <a:r>
              <a:rPr lang="en-US" dirty="0"/>
              <a:t>Third level</a:t>
            </a:r>
          </a:p>
        </p:txBody>
      </p:sp>
      <p:sp>
        <p:nvSpPr>
          <p:cNvPr id="6" name="TextBox 5"/>
          <p:cNvSpPr txBox="1"/>
          <p:nvPr userDrawn="1"/>
        </p:nvSpPr>
        <p:spPr>
          <a:xfrm>
            <a:off x="11055351" y="6353804"/>
            <a:ext cx="508000" cy="205121"/>
          </a:xfrm>
          <a:prstGeom prst="rect">
            <a:avLst/>
          </a:prstGeom>
          <a:noFill/>
        </p:spPr>
        <p:txBody>
          <a:bodyPr wrap="square" lIns="0" tIns="0" rIns="0" bIns="0" rtlCol="0" anchor="b">
            <a:spAutoFit/>
          </a:bodyPr>
          <a:lstStyle/>
          <a:p>
            <a:pPr algn="r">
              <a:defRPr/>
            </a:pPr>
            <a:fld id="{DFCF27A5-1A5B-48D3-A060-2758FFBB1ADD}" type="slidenum">
              <a:rPr lang="en-US" sz="1333" smtClean="0">
                <a:solidFill>
                  <a:prstClr val="white">
                    <a:lumMod val="50000"/>
                  </a:prstClr>
                </a:solidFill>
                <a:sym typeface="Trebuchet MS" panose="020B0603020202020204" pitchFamily="34" charset="0"/>
              </a:rPr>
              <a:pPr algn="r">
                <a:defRPr/>
              </a:pPr>
              <a:t>‹#›</a:t>
            </a:fld>
            <a:endParaRPr lang="en-US" sz="1333" dirty="0">
              <a:solidFill>
                <a:prstClr val="white">
                  <a:lumMod val="50000"/>
                </a:prstClr>
              </a:solidFill>
              <a:sym typeface="Trebuchet MS" panose="020B0603020202020204" pitchFamily="34" charset="0"/>
            </a:endParaRPr>
          </a:p>
        </p:txBody>
      </p:sp>
    </p:spTree>
    <p:extLst>
      <p:ext uri="{BB962C8B-B14F-4D97-AF65-F5344CB8AC3E}">
        <p14:creationId xmlns:p14="http://schemas.microsoft.com/office/powerpoint/2010/main" val="3323967682"/>
      </p:ext>
    </p:extLst>
  </p:cSld>
  <p:clrMap bg1="lt1" tx1="dk1" bg2="lt2" tx2="dk2" accent1="accent1" accent2="accent2" accent3="accent3" accent4="accent4" accent5="accent5" accent6="accent6" hlink="hlink" folHlink="folHlink"/>
  <p:sldLayoutIdLst>
    <p:sldLayoutId id="2147485174" r:id="rId1"/>
    <p:sldLayoutId id="2147485175" r:id="rId2"/>
  </p:sldLayoutIdLst>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hf sldNum="0" hdr="0" ftr="0" dt="0"/>
  <p:txStyles>
    <p:titleStyle>
      <a:lvl1pPr algn="l" defTabSz="914377" rtl="0" eaLnBrk="1" latinLnBrk="0" hangingPunct="1">
        <a:lnSpc>
          <a:spcPct val="90000"/>
        </a:lnSpc>
        <a:spcBef>
          <a:spcPct val="0"/>
        </a:spcBef>
        <a:buNone/>
        <a:defRPr kumimoji="1" sz="2400" kern="1200">
          <a:solidFill>
            <a:schemeClr val="tx2"/>
          </a:solidFill>
          <a:latin typeface="Meiryo UI" panose="020B0604030504040204" pitchFamily="50" charset="-128"/>
          <a:ea typeface="Meiryo UI" panose="020B0604030504040204" pitchFamily="50" charset="-128"/>
          <a:cs typeface="+mj-cs"/>
          <a:sym typeface="Trebuchet MS" panose="020B0603020202020204" pitchFamily="34" charset="0"/>
        </a:defRPr>
      </a:lvl1pPr>
    </p:titleStyle>
    <p:bodyStyle>
      <a:lvl1pPr marL="0" indent="0" algn="l" defTabSz="914377" rtl="0" eaLnBrk="1" latinLnBrk="0" hangingPunct="1">
        <a:lnSpc>
          <a:spcPct val="110000"/>
        </a:lnSpc>
        <a:spcBef>
          <a:spcPts val="600"/>
        </a:spcBef>
        <a:spcAft>
          <a:spcPts val="300"/>
        </a:spcAft>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1pPr>
      <a:lvl2pPr marL="284393" indent="-172796" algn="l" defTabSz="914377" rtl="0" eaLnBrk="1" latinLnBrk="0" hangingPunct="1">
        <a:lnSpc>
          <a:spcPct val="90000"/>
        </a:lnSpc>
        <a:spcBef>
          <a:spcPts val="0"/>
        </a:spcBef>
        <a:spcAft>
          <a:spcPts val="300"/>
        </a:spcAft>
        <a:buClr>
          <a:schemeClr val="tx2"/>
        </a:buClr>
        <a:buFont typeface="Arial" panose="020B0604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2pPr>
      <a:lvl3pPr marL="511187" indent="-165596" algn="l" defTabSz="914377" rtl="0" eaLnBrk="1" latinLnBrk="0" hangingPunct="1">
        <a:lnSpc>
          <a:spcPct val="90000"/>
        </a:lnSpc>
        <a:spcBef>
          <a:spcPts val="0"/>
        </a:spcBef>
        <a:spcAft>
          <a:spcPts val="300"/>
        </a:spcAft>
        <a:buClr>
          <a:schemeClr val="tx2"/>
        </a:buClr>
        <a:buFont typeface="Trebuchet MS" panose="020B0603020202020204" pitchFamily="34" charset="0"/>
        <a:buChar char="–"/>
        <a:defRPr kumimoji="1" lang="en-US" sz="1600" kern="120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3pPr>
      <a:lvl4pPr marL="0" indent="0" algn="l" defTabSz="914377" rtl="0" eaLnBrk="1" latinLnBrk="0" hangingPunct="1">
        <a:lnSpc>
          <a:spcPct val="110000"/>
        </a:lnSpc>
        <a:spcBef>
          <a:spcPts val="300"/>
        </a:spcBef>
        <a:spcAft>
          <a:spcPts val="300"/>
        </a:spcAft>
        <a:buClr>
          <a:schemeClr val="tx2"/>
        </a:buClr>
        <a:buFont typeface="Arial" panose="020B0604020202020204" pitchFamily="34" charset="0"/>
        <a:buChar char="​"/>
        <a:defRPr kumimoji="1" lang="en-US" sz="1600" kern="120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4pPr>
      <a:lvl5pPr marL="0" indent="0" algn="l" defTabSz="914377" rtl="0" eaLnBrk="1" latinLnBrk="0" hangingPunct="1">
        <a:lnSpc>
          <a:spcPct val="100000"/>
        </a:lnSpc>
        <a:spcBef>
          <a:spcPts val="0"/>
        </a:spcBef>
        <a:spcAft>
          <a:spcPts val="300"/>
        </a:spcAft>
        <a:buClrTx/>
        <a:buFont typeface="Arial" panose="020B0604020202020204" pitchFamily="34" charset="0"/>
        <a:buChar char="​"/>
        <a:defRPr kumimoji="1" lang="en-US" sz="1600" b="1"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5pPr>
      <a:lvl6pPr marL="269868" indent="-152396" algn="l" defTabSz="914377" rtl="0" eaLnBrk="1" latinLnBrk="0" hangingPunct="1">
        <a:lnSpc>
          <a:spcPct val="90000"/>
        </a:lnSpc>
        <a:spcBef>
          <a:spcPts val="0"/>
        </a:spcBef>
        <a:spcAft>
          <a:spcPts val="600"/>
        </a:spcAft>
        <a:buClr>
          <a:schemeClr val="tx2"/>
        </a:buClr>
        <a:buFont typeface="Arial" panose="020B0604020202020204" pitchFamily="34" charset="0"/>
        <a:buChar char="•"/>
        <a:defRPr kumimoji="1" lang="en-US" sz="1600" kern="120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6pPr>
      <a:lvl7pPr marL="0" indent="0" algn="l" defTabSz="914377" rtl="0" eaLnBrk="1" latinLnBrk="0" hangingPunct="1">
        <a:lnSpc>
          <a:spcPct val="90000"/>
        </a:lnSpc>
        <a:spcBef>
          <a:spcPts val="900"/>
        </a:spcBef>
        <a:spcAft>
          <a:spcPts val="900"/>
        </a:spcAft>
        <a:buFont typeface="Arial" panose="020B0604020202020204" pitchFamily="34" charset="0"/>
        <a:buChar char="​"/>
        <a:defRPr kumimoji="1" lang="en-US" sz="1600" kern="1200" baseline="0" smtClean="0">
          <a:solidFill>
            <a:schemeClr val="tx1"/>
          </a:solidFill>
          <a:latin typeface="Meiryo UI" panose="020B0604030504040204" pitchFamily="50" charset="-128"/>
          <a:ea typeface="Meiryo UI" panose="020B0604030504040204" pitchFamily="50" charset="-128"/>
          <a:cs typeface="+mn-cs"/>
          <a:sym typeface="Trebuchet MS" panose="020B0603020202020204" pitchFamily="34" charset="0"/>
        </a:defRPr>
      </a:lvl7pPr>
      <a:lvl8pPr marL="0" indent="0" algn="l" defTabSz="914377" rtl="0" eaLnBrk="1" latinLnBrk="0" hangingPunct="1">
        <a:lnSpc>
          <a:spcPct val="90000"/>
        </a:lnSpc>
        <a:spcBef>
          <a:spcPts val="900"/>
        </a:spcBef>
        <a:spcAft>
          <a:spcPts val="0"/>
        </a:spcAft>
        <a:buFont typeface="Arial" panose="020B0604020202020204" pitchFamily="34" charset="0"/>
        <a:buChar char="​"/>
        <a:defRPr kumimoji="1" lang="en-US" sz="1600" kern="1200" baseline="0" smtClean="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8pPr>
      <a:lvl9pPr marL="0" indent="0" algn="l" defTabSz="914377" rtl="0" eaLnBrk="1" latinLnBrk="0" hangingPunct="1">
        <a:lnSpc>
          <a:spcPct val="100000"/>
        </a:lnSpc>
        <a:spcBef>
          <a:spcPts val="0"/>
        </a:spcBef>
        <a:spcAft>
          <a:spcPts val="900"/>
        </a:spcAft>
        <a:buFont typeface="Arial" panose="020B0604020202020204" pitchFamily="34" charset="0"/>
        <a:buChar char="​"/>
        <a:defRPr kumimoji="1" lang="en-US" sz="1600" kern="1200" baseline="0" dirty="0">
          <a:solidFill>
            <a:schemeClr val="tx2"/>
          </a:solidFill>
          <a:latin typeface="Meiryo UI" panose="020B0604030504040204" pitchFamily="50" charset="-128"/>
          <a:ea typeface="Meiryo UI" panose="020B0604030504040204" pitchFamily="50" charset="-128"/>
          <a:cs typeface="+mn-cs"/>
          <a:sym typeface="Trebuchet MS" panose="020B0603020202020204" pitchFamily="34" charset="0"/>
        </a:defRPr>
      </a:lvl9pPr>
    </p:bodyStyle>
    <p:otherStyle>
      <a:defPPr>
        <a:defRPr lang="en-US"/>
      </a:defPPr>
      <a:lvl1pPr marL="0" algn="l" defTabSz="914377" rtl="0" eaLnBrk="1" latinLnBrk="0" hangingPunct="1">
        <a:defRPr kumimoji="1" sz="1800" kern="1200">
          <a:solidFill>
            <a:schemeClr val="tx1"/>
          </a:solidFill>
          <a:latin typeface="+mn-lt"/>
          <a:ea typeface="+mn-ea"/>
          <a:cs typeface="+mn-cs"/>
        </a:defRPr>
      </a:lvl1pPr>
      <a:lvl2pPr marL="457189" algn="l" defTabSz="914377" rtl="0" eaLnBrk="1" latinLnBrk="0" hangingPunct="1">
        <a:defRPr kumimoji="1" sz="1800" kern="1200">
          <a:solidFill>
            <a:schemeClr val="tx1"/>
          </a:solidFill>
          <a:latin typeface="+mn-lt"/>
          <a:ea typeface="+mn-ea"/>
          <a:cs typeface="+mn-cs"/>
        </a:defRPr>
      </a:lvl2pPr>
      <a:lvl3pPr marL="914377" algn="l" defTabSz="914377" rtl="0" eaLnBrk="1" latinLnBrk="0" hangingPunct="1">
        <a:defRPr kumimoji="1" sz="1800" kern="1200">
          <a:solidFill>
            <a:schemeClr val="tx1"/>
          </a:solidFill>
          <a:latin typeface="+mn-lt"/>
          <a:ea typeface="+mn-ea"/>
          <a:cs typeface="+mn-cs"/>
        </a:defRPr>
      </a:lvl3pPr>
      <a:lvl4pPr marL="1371566" algn="l" defTabSz="914377" rtl="0" eaLnBrk="1" latinLnBrk="0" hangingPunct="1">
        <a:defRPr kumimoji="1" sz="1800" kern="1200">
          <a:solidFill>
            <a:schemeClr val="tx1"/>
          </a:solidFill>
          <a:latin typeface="+mn-lt"/>
          <a:ea typeface="+mn-ea"/>
          <a:cs typeface="+mn-cs"/>
        </a:defRPr>
      </a:lvl4pPr>
      <a:lvl5pPr marL="1828754" algn="l" defTabSz="914377" rtl="0" eaLnBrk="1" latinLnBrk="0" hangingPunct="1">
        <a:defRPr kumimoji="1" sz="1800" kern="1200">
          <a:solidFill>
            <a:schemeClr val="tx1"/>
          </a:solidFill>
          <a:latin typeface="+mn-lt"/>
          <a:ea typeface="+mn-ea"/>
          <a:cs typeface="+mn-cs"/>
        </a:defRPr>
      </a:lvl5pPr>
      <a:lvl6pPr marL="2285943" algn="l" defTabSz="914377" rtl="0" eaLnBrk="1" latinLnBrk="0" hangingPunct="1">
        <a:defRPr kumimoji="1" sz="1800" kern="1200">
          <a:solidFill>
            <a:schemeClr val="tx1"/>
          </a:solidFill>
          <a:latin typeface="+mn-lt"/>
          <a:ea typeface="+mn-ea"/>
          <a:cs typeface="+mn-cs"/>
        </a:defRPr>
      </a:lvl6pPr>
      <a:lvl7pPr marL="2743131" algn="l" defTabSz="914377" rtl="0" eaLnBrk="1" latinLnBrk="0" hangingPunct="1">
        <a:defRPr kumimoji="1" sz="1800" kern="1200">
          <a:solidFill>
            <a:schemeClr val="tx1"/>
          </a:solidFill>
          <a:latin typeface="+mn-lt"/>
          <a:ea typeface="+mn-ea"/>
          <a:cs typeface="+mn-cs"/>
        </a:defRPr>
      </a:lvl7pPr>
      <a:lvl8pPr marL="3200320" algn="l" defTabSz="914377" rtl="0" eaLnBrk="1" latinLnBrk="0" hangingPunct="1">
        <a:defRPr kumimoji="1" sz="1800" kern="1200">
          <a:solidFill>
            <a:schemeClr val="tx1"/>
          </a:solidFill>
          <a:latin typeface="+mn-lt"/>
          <a:ea typeface="+mn-ea"/>
          <a:cs typeface="+mn-cs"/>
        </a:defRPr>
      </a:lvl8pPr>
      <a:lvl9pPr marL="3657509" algn="l" defTabSz="914377" rtl="0" eaLnBrk="1" latinLnBrk="0" hangingPunct="1">
        <a:defRPr kumimoji="1"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311">
          <p15:clr>
            <a:srgbClr val="F26B43"/>
          </p15:clr>
        </p15:guide>
        <p15:guide id="2" pos="396">
          <p15:clr>
            <a:srgbClr val="F26B43"/>
          </p15:clr>
        </p15:guide>
        <p15:guide id="3" pos="7284">
          <p15:clr>
            <a:srgbClr val="F26B43"/>
          </p15:clr>
        </p15:guide>
        <p15:guide id="4" orient="horz" pos="3881">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slideLayout" Target="../slideLayouts/slideLayout2.xml"/><Relationship Id="rId2" Type="http://schemas.openxmlformats.org/officeDocument/2006/relationships/tags" Target="../tags/tag5.xml"/><Relationship Id="rId1" Type="http://schemas.openxmlformats.org/officeDocument/2006/relationships/vmlDrawing" Target="../drawings/vmlDrawing3.vml"/><Relationship Id="rId6" Type="http://schemas.openxmlformats.org/officeDocument/2006/relationships/image" Target="../media/image4.png"/><Relationship Id="rId5" Type="http://schemas.openxmlformats.org/officeDocument/2006/relationships/image" Target="../media/image3.emf"/><Relationship Id="rId4" Type="http://schemas.openxmlformats.org/officeDocument/2006/relationships/oleObject" Target="../embeddings/oleObject3.bin"/></Relationships>
</file>

<file path=ppt/slides/_rels/slide10.xml.rels><?xml version="1.0" encoding="UTF-8" standalone="yes"?>
<Relationships xmlns="http://schemas.openxmlformats.org/package/2006/relationships"><Relationship Id="rId3" Type="http://schemas.openxmlformats.org/officeDocument/2006/relationships/tags" Target="../tags/tag23.xml"/><Relationship Id="rId7" Type="http://schemas.openxmlformats.org/officeDocument/2006/relationships/image" Target="../media/image5.emf"/><Relationship Id="rId2" Type="http://schemas.openxmlformats.org/officeDocument/2006/relationships/tags" Target="../tags/tag22.xml"/><Relationship Id="rId1" Type="http://schemas.openxmlformats.org/officeDocument/2006/relationships/vmlDrawing" Target="../drawings/vmlDrawing12.vml"/><Relationship Id="rId6" Type="http://schemas.openxmlformats.org/officeDocument/2006/relationships/oleObject" Target="../embeddings/oleObject12.bin"/><Relationship Id="rId5" Type="http://schemas.openxmlformats.org/officeDocument/2006/relationships/notesSlide" Target="../notesSlides/notesSlide9.xml"/><Relationship Id="rId4"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tags" Target="../tags/tag25.xml"/><Relationship Id="rId7" Type="http://schemas.openxmlformats.org/officeDocument/2006/relationships/image" Target="../media/image5.emf"/><Relationship Id="rId2" Type="http://schemas.openxmlformats.org/officeDocument/2006/relationships/tags" Target="../tags/tag24.xml"/><Relationship Id="rId1" Type="http://schemas.openxmlformats.org/officeDocument/2006/relationships/vmlDrawing" Target="../drawings/vmlDrawing13.vml"/><Relationship Id="rId6" Type="http://schemas.openxmlformats.org/officeDocument/2006/relationships/oleObject" Target="../embeddings/oleObject13.bin"/><Relationship Id="rId5" Type="http://schemas.openxmlformats.org/officeDocument/2006/relationships/notesSlide" Target="../notesSlides/notesSlide10.xml"/><Relationship Id="rId4"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tags" Target="../tags/tag27.xml"/><Relationship Id="rId7" Type="http://schemas.openxmlformats.org/officeDocument/2006/relationships/image" Target="../media/image5.emf"/><Relationship Id="rId2" Type="http://schemas.openxmlformats.org/officeDocument/2006/relationships/tags" Target="../tags/tag26.xml"/><Relationship Id="rId1" Type="http://schemas.openxmlformats.org/officeDocument/2006/relationships/vmlDrawing" Target="../drawings/vmlDrawing14.vml"/><Relationship Id="rId6" Type="http://schemas.openxmlformats.org/officeDocument/2006/relationships/oleObject" Target="../embeddings/oleObject14.bin"/><Relationship Id="rId5" Type="http://schemas.openxmlformats.org/officeDocument/2006/relationships/notesSlide" Target="../notesSlides/notesSlide11.xml"/><Relationship Id="rId4"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tags" Target="../tags/tag29.xml"/><Relationship Id="rId7" Type="http://schemas.openxmlformats.org/officeDocument/2006/relationships/image" Target="../media/image5.emf"/><Relationship Id="rId2" Type="http://schemas.openxmlformats.org/officeDocument/2006/relationships/tags" Target="../tags/tag28.xml"/><Relationship Id="rId1" Type="http://schemas.openxmlformats.org/officeDocument/2006/relationships/vmlDrawing" Target="../drawings/vmlDrawing15.vml"/><Relationship Id="rId6" Type="http://schemas.openxmlformats.org/officeDocument/2006/relationships/oleObject" Target="../embeddings/oleObject15.bin"/><Relationship Id="rId5" Type="http://schemas.openxmlformats.org/officeDocument/2006/relationships/notesSlide" Target="../notesSlides/notesSlide12.xml"/><Relationship Id="rId4"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tags" Target="../tags/tag31.xml"/><Relationship Id="rId7" Type="http://schemas.openxmlformats.org/officeDocument/2006/relationships/image" Target="../media/image5.emf"/><Relationship Id="rId2" Type="http://schemas.openxmlformats.org/officeDocument/2006/relationships/tags" Target="../tags/tag30.xml"/><Relationship Id="rId1" Type="http://schemas.openxmlformats.org/officeDocument/2006/relationships/vmlDrawing" Target="../drawings/vmlDrawing16.vml"/><Relationship Id="rId6" Type="http://schemas.openxmlformats.org/officeDocument/2006/relationships/oleObject" Target="../embeddings/oleObject16.bin"/><Relationship Id="rId5" Type="http://schemas.openxmlformats.org/officeDocument/2006/relationships/notesSlide" Target="../notesSlides/notesSlide13.xml"/><Relationship Id="rId4"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tags" Target="../tags/tag7.xml"/><Relationship Id="rId7" Type="http://schemas.openxmlformats.org/officeDocument/2006/relationships/image" Target="../media/image5.emf"/><Relationship Id="rId2" Type="http://schemas.openxmlformats.org/officeDocument/2006/relationships/tags" Target="../tags/tag6.xml"/><Relationship Id="rId1" Type="http://schemas.openxmlformats.org/officeDocument/2006/relationships/vmlDrawing" Target="../drawings/vmlDrawing4.vml"/><Relationship Id="rId6" Type="http://schemas.openxmlformats.org/officeDocument/2006/relationships/oleObject" Target="../embeddings/oleObject4.bin"/><Relationship Id="rId5" Type="http://schemas.openxmlformats.org/officeDocument/2006/relationships/notesSlide" Target="../notesSlides/notesSlide1.xml"/><Relationship Id="rId4"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tags" Target="../tags/tag9.xml"/><Relationship Id="rId7" Type="http://schemas.openxmlformats.org/officeDocument/2006/relationships/image" Target="../media/image5.emf"/><Relationship Id="rId2" Type="http://schemas.openxmlformats.org/officeDocument/2006/relationships/tags" Target="../tags/tag8.xml"/><Relationship Id="rId1" Type="http://schemas.openxmlformats.org/officeDocument/2006/relationships/vmlDrawing" Target="../drawings/vmlDrawing5.vml"/><Relationship Id="rId6" Type="http://schemas.openxmlformats.org/officeDocument/2006/relationships/oleObject" Target="../embeddings/oleObject5.bin"/><Relationship Id="rId5" Type="http://schemas.openxmlformats.org/officeDocument/2006/relationships/notesSlide" Target="../notesSlides/notesSlide2.xml"/><Relationship Id="rId4"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tags" Target="../tags/tag11.xml"/><Relationship Id="rId7" Type="http://schemas.openxmlformats.org/officeDocument/2006/relationships/image" Target="../media/image5.emf"/><Relationship Id="rId2" Type="http://schemas.openxmlformats.org/officeDocument/2006/relationships/tags" Target="../tags/tag10.xml"/><Relationship Id="rId1" Type="http://schemas.openxmlformats.org/officeDocument/2006/relationships/vmlDrawing" Target="../drawings/vmlDrawing6.vml"/><Relationship Id="rId6" Type="http://schemas.openxmlformats.org/officeDocument/2006/relationships/oleObject" Target="../embeddings/oleObject6.bin"/><Relationship Id="rId5" Type="http://schemas.openxmlformats.org/officeDocument/2006/relationships/notesSlide" Target="../notesSlides/notesSlide3.xml"/><Relationship Id="rId4"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tags" Target="../tags/tag13.xml"/><Relationship Id="rId7" Type="http://schemas.openxmlformats.org/officeDocument/2006/relationships/image" Target="../media/image5.emf"/><Relationship Id="rId2" Type="http://schemas.openxmlformats.org/officeDocument/2006/relationships/tags" Target="../tags/tag12.xml"/><Relationship Id="rId1" Type="http://schemas.openxmlformats.org/officeDocument/2006/relationships/vmlDrawing" Target="../drawings/vmlDrawing7.vml"/><Relationship Id="rId6" Type="http://schemas.openxmlformats.org/officeDocument/2006/relationships/oleObject" Target="../embeddings/oleObject7.bin"/><Relationship Id="rId5" Type="http://schemas.openxmlformats.org/officeDocument/2006/relationships/notesSlide" Target="../notesSlides/notesSlide4.xml"/><Relationship Id="rId4"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tags" Target="../tags/tag15.xml"/><Relationship Id="rId7" Type="http://schemas.openxmlformats.org/officeDocument/2006/relationships/image" Target="../media/image5.emf"/><Relationship Id="rId2" Type="http://schemas.openxmlformats.org/officeDocument/2006/relationships/tags" Target="../tags/tag14.xml"/><Relationship Id="rId1" Type="http://schemas.openxmlformats.org/officeDocument/2006/relationships/vmlDrawing" Target="../drawings/vmlDrawing8.vml"/><Relationship Id="rId6" Type="http://schemas.openxmlformats.org/officeDocument/2006/relationships/oleObject" Target="../embeddings/oleObject8.bin"/><Relationship Id="rId5" Type="http://schemas.openxmlformats.org/officeDocument/2006/relationships/notesSlide" Target="../notesSlides/notesSlide5.xml"/><Relationship Id="rId4"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tags" Target="../tags/tag17.xml"/><Relationship Id="rId7" Type="http://schemas.openxmlformats.org/officeDocument/2006/relationships/image" Target="../media/image5.emf"/><Relationship Id="rId2" Type="http://schemas.openxmlformats.org/officeDocument/2006/relationships/tags" Target="../tags/tag16.xml"/><Relationship Id="rId1" Type="http://schemas.openxmlformats.org/officeDocument/2006/relationships/vmlDrawing" Target="../drawings/vmlDrawing9.vml"/><Relationship Id="rId6" Type="http://schemas.openxmlformats.org/officeDocument/2006/relationships/oleObject" Target="../embeddings/oleObject9.bin"/><Relationship Id="rId5" Type="http://schemas.openxmlformats.org/officeDocument/2006/relationships/notesSlide" Target="../notesSlides/notesSlide6.xml"/><Relationship Id="rId4"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tags" Target="../tags/tag19.xml"/><Relationship Id="rId7" Type="http://schemas.openxmlformats.org/officeDocument/2006/relationships/image" Target="../media/image5.emf"/><Relationship Id="rId2" Type="http://schemas.openxmlformats.org/officeDocument/2006/relationships/tags" Target="../tags/tag18.xml"/><Relationship Id="rId1" Type="http://schemas.openxmlformats.org/officeDocument/2006/relationships/vmlDrawing" Target="../drawings/vmlDrawing10.vml"/><Relationship Id="rId6" Type="http://schemas.openxmlformats.org/officeDocument/2006/relationships/oleObject" Target="../embeddings/oleObject10.bin"/><Relationship Id="rId5" Type="http://schemas.openxmlformats.org/officeDocument/2006/relationships/notesSlide" Target="../notesSlides/notesSlide7.xml"/><Relationship Id="rId4"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tags" Target="../tags/tag21.xml"/><Relationship Id="rId7" Type="http://schemas.openxmlformats.org/officeDocument/2006/relationships/image" Target="../media/image5.emf"/><Relationship Id="rId2" Type="http://schemas.openxmlformats.org/officeDocument/2006/relationships/tags" Target="../tags/tag20.xml"/><Relationship Id="rId1" Type="http://schemas.openxmlformats.org/officeDocument/2006/relationships/vmlDrawing" Target="../drawings/vmlDrawing11.vml"/><Relationship Id="rId6" Type="http://schemas.openxmlformats.org/officeDocument/2006/relationships/oleObject" Target="../embeddings/oleObject11.bin"/><Relationship Id="rId5" Type="http://schemas.openxmlformats.org/officeDocument/2006/relationships/notesSlide" Target="../notesSlides/notesSlide8.xml"/><Relationship Id="rId4"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Object 4" hidden="1"/>
          <p:cNvGraphicFramePr>
            <a:graphicFrameLocks noChangeAspect="1"/>
          </p:cNvGraphicFramePr>
          <p:nvPr>
            <p:custDataLst>
              <p:tags r:id="rId2"/>
            </p:custDataLst>
          </p:nvPr>
        </p:nvGraphicFramePr>
        <p:xfrm>
          <a:off x="1589" y="1589"/>
          <a:ext cx="1587" cy="1587"/>
        </p:xfrm>
        <a:graphic>
          <a:graphicData uri="http://schemas.openxmlformats.org/presentationml/2006/ole">
            <mc:AlternateContent xmlns:mc="http://schemas.openxmlformats.org/markup-compatibility/2006">
              <mc:Choice xmlns:v="urn:schemas-microsoft-com:vml" Requires="v">
                <p:oleObj spid="_x0000_s1755225" name="think-cell Slide" r:id="rId4" imgW="270" imgH="270" progId="TCLayout.ActiveDocument.1">
                  <p:embed/>
                </p:oleObj>
              </mc:Choice>
              <mc:Fallback>
                <p:oleObj name="think-cell Slide" r:id="rId4" imgW="270" imgH="270" progId="TCLayout.ActiveDocument.1">
                  <p:embed/>
                  <p:pic>
                    <p:nvPicPr>
                      <p:cNvPr id="5" name="Object 4" hidden="1"/>
                      <p:cNvPicPr/>
                      <p:nvPr/>
                    </p:nvPicPr>
                    <p:blipFill>
                      <a:blip r:embed="rId5"/>
                      <a:stretch>
                        <a:fillRect/>
                      </a:stretch>
                    </p:blipFill>
                    <p:spPr>
                      <a:xfrm>
                        <a:off x="1589" y="1589"/>
                        <a:ext cx="1587" cy="1587"/>
                      </a:xfrm>
                      <a:prstGeom prst="rect">
                        <a:avLst/>
                      </a:prstGeom>
                    </p:spPr>
                  </p:pic>
                </p:oleObj>
              </mc:Fallback>
            </mc:AlternateContent>
          </a:graphicData>
        </a:graphic>
      </p:graphicFrame>
      <p:sp>
        <p:nvSpPr>
          <p:cNvPr id="3" name="Title 1"/>
          <p:cNvSpPr txBox="1">
            <a:spLocks/>
          </p:cNvSpPr>
          <p:nvPr/>
        </p:nvSpPr>
        <p:spPr>
          <a:xfrm>
            <a:off x="526419" y="3045971"/>
            <a:ext cx="8424292" cy="1905172"/>
          </a:xfrm>
          <a:prstGeom prst="rect">
            <a:avLst/>
          </a:prstGeom>
        </p:spPr>
        <p:txBody>
          <a:bodyPr lIns="90000">
            <a:noAutofit/>
          </a:bodyPr>
          <a:lstStyle>
            <a:lvl1pPr algn="l" defTabSz="685800" rtl="0" eaLnBrk="1" latinLnBrk="0" hangingPunct="1">
              <a:lnSpc>
                <a:spcPct val="90000"/>
              </a:lnSpc>
              <a:spcBef>
                <a:spcPct val="0"/>
              </a:spcBef>
              <a:buNone/>
              <a:defRPr kumimoji="1" sz="1800" kern="1200">
                <a:solidFill>
                  <a:schemeClr val="tx2"/>
                </a:solidFill>
                <a:latin typeface="+mj-lt"/>
                <a:ea typeface="+mj-ea"/>
                <a:cs typeface="+mj-cs"/>
                <a:sym typeface="Trebuchet MS" panose="020B0603020202020204" pitchFamily="34" charset="0"/>
              </a:defRPr>
            </a:lvl1pPr>
          </a:lstStyle>
          <a:p>
            <a:r>
              <a:rPr lang="ja-JP" altLang="en-US" sz="4267" dirty="0">
                <a:solidFill>
                  <a:srgbClr val="0070C0"/>
                </a:solidFill>
                <a:latin typeface="Meiryo UI" panose="020B0604030504040204" pitchFamily="50" charset="-128"/>
                <a:ea typeface="Meiryo UI" panose="020B0604030504040204" pitchFamily="50" charset="-128"/>
              </a:rPr>
              <a:t>事業名</a:t>
            </a:r>
            <a:endParaRPr lang="en-US" sz="4267" dirty="0">
              <a:solidFill>
                <a:srgbClr val="0070C0"/>
              </a:solidFill>
              <a:latin typeface="Meiryo UI" panose="020B0604030504040204" pitchFamily="50" charset="-128"/>
              <a:ea typeface="Meiryo UI" panose="020B0604030504040204" pitchFamily="50" charset="-128"/>
            </a:endParaRPr>
          </a:p>
        </p:txBody>
      </p:sp>
      <p:sp>
        <p:nvSpPr>
          <p:cNvPr id="4" name="Subtitle 2"/>
          <p:cNvSpPr txBox="1">
            <a:spLocks/>
          </p:cNvSpPr>
          <p:nvPr/>
        </p:nvSpPr>
        <p:spPr>
          <a:xfrm>
            <a:off x="526419" y="5168605"/>
            <a:ext cx="6868800" cy="436195"/>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2133" dirty="0">
                <a:solidFill>
                  <a:srgbClr val="0070C0"/>
                </a:solidFill>
                <a:latin typeface="Meiryo UI" panose="020B0604030504040204" pitchFamily="50" charset="-128"/>
                <a:ea typeface="Meiryo UI" panose="020B0604030504040204" pitchFamily="50" charset="-128"/>
              </a:rPr>
              <a:t>事業者名</a:t>
            </a:r>
          </a:p>
        </p:txBody>
      </p:sp>
      <p:sp>
        <p:nvSpPr>
          <p:cNvPr id="6" name="Text Placeholder 3"/>
          <p:cNvSpPr txBox="1">
            <a:spLocks/>
          </p:cNvSpPr>
          <p:nvPr/>
        </p:nvSpPr>
        <p:spPr>
          <a:xfrm>
            <a:off x="526419" y="5984819"/>
            <a:ext cx="6868800" cy="327148"/>
          </a:xfrm>
          <a:prstGeom prst="rect">
            <a:avLst/>
          </a:prstGeom>
        </p:spPr>
        <p:txBody>
          <a:bodyPr lIns="90000"/>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buNone/>
            </a:pPr>
            <a:r>
              <a:rPr lang="ja-JP" altLang="en-US" sz="1400" dirty="0">
                <a:solidFill>
                  <a:srgbClr val="575757"/>
                </a:solidFill>
                <a:latin typeface="Meiryo UI" panose="020B0604030504040204" pitchFamily="50" charset="-128"/>
                <a:ea typeface="Meiryo UI" panose="020B0604030504040204" pitchFamily="50" charset="-128"/>
              </a:rPr>
              <a:t>提案書作成日</a:t>
            </a:r>
            <a:endParaRPr sz="1400" dirty="0">
              <a:solidFill>
                <a:srgbClr val="575757"/>
              </a:solidFill>
              <a:latin typeface="Meiryo UI" panose="020B0604030504040204" pitchFamily="50" charset="-128"/>
              <a:ea typeface="Meiryo UI" panose="020B0604030504040204" pitchFamily="50" charset="-128"/>
            </a:endParaRPr>
          </a:p>
        </p:txBody>
      </p:sp>
      <p:sp>
        <p:nvSpPr>
          <p:cNvPr id="7" name="object 4">
            <a:extLst>
              <a:ext uri="{FF2B5EF4-FFF2-40B4-BE49-F238E27FC236}">
                <a16:creationId xmlns:a16="http://schemas.microsoft.com/office/drawing/2014/main" id="{AA7D24DB-EB24-4470-810B-113EB110A2DF}"/>
              </a:ext>
            </a:extLst>
          </p:cNvPr>
          <p:cNvSpPr/>
          <p:nvPr/>
        </p:nvSpPr>
        <p:spPr>
          <a:xfrm>
            <a:off x="9084529" y="398701"/>
            <a:ext cx="2706971" cy="1496536"/>
          </a:xfrm>
          <a:prstGeom prst="rect">
            <a:avLst/>
          </a:prstGeom>
          <a:blipFill>
            <a:blip r:embed="rId6" cstate="print"/>
            <a:stretch>
              <a:fillRect/>
            </a:stretch>
          </a:blipFill>
        </p:spPr>
        <p:txBody>
          <a:bodyPr wrap="square" lIns="0" tIns="0" rIns="0" bIns="0" rtlCol="0"/>
          <a:lstStyle/>
          <a:p>
            <a:pPr defTabSz="1038925"/>
            <a:endParaRPr sz="1661" dirty="0">
              <a:solidFill>
                <a:srgbClr val="575757"/>
              </a:solidFill>
              <a:latin typeface="メイリオ" panose="020B0604030504040204" pitchFamily="50" charset="-128"/>
              <a:ea typeface="メイリオ" panose="020B0604030504040204" pitchFamily="50" charset="-128"/>
            </a:endParaRPr>
          </a:p>
        </p:txBody>
      </p:sp>
      <p:sp>
        <p:nvSpPr>
          <p:cNvPr id="8" name="Subtitle 2">
            <a:extLst>
              <a:ext uri="{FF2B5EF4-FFF2-40B4-BE49-F238E27FC236}">
                <a16:creationId xmlns:a16="http://schemas.microsoft.com/office/drawing/2014/main" id="{45C82713-AF57-44D1-A4D1-4645950CFBE3}"/>
              </a:ext>
            </a:extLst>
          </p:cNvPr>
          <p:cNvSpPr txBox="1">
            <a:spLocks/>
          </p:cNvSpPr>
          <p:nvPr/>
        </p:nvSpPr>
        <p:spPr>
          <a:xfrm>
            <a:off x="526418" y="872977"/>
            <a:ext cx="7472273" cy="1139607"/>
          </a:xfrm>
          <a:prstGeom prst="rect">
            <a:avLst/>
          </a:prstGeom>
          <a:ln w="9525" cap="flat" cmpd="sng" algn="ctr">
            <a:solidFill>
              <a:srgbClr val="9A9A9A"/>
            </a:solidFill>
            <a:prstDash val="solid"/>
            <a:round/>
            <a:headEnd type="none" w="med" len="med"/>
            <a:tailEnd type="none" w="med" len="med"/>
          </a:ln>
        </p:spPr>
        <p:txBody>
          <a:bodyPr wrap="square" lIns="90000">
            <a:spAutoFit/>
          </a:bodyPr>
          <a:lstStyle>
            <a:lvl1pPr marL="0" indent="0" algn="l" defTabSz="685800" rtl="0" eaLnBrk="1" latinLnBrk="0" hangingPunct="1">
              <a:lnSpc>
                <a:spcPct val="110000"/>
              </a:lnSpc>
              <a:spcBef>
                <a:spcPts val="450"/>
              </a:spcBef>
              <a:spcAft>
                <a:spcPts val="225"/>
              </a:spcAft>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1pPr>
            <a:lvl2pPr marL="213300" indent="-129600" algn="l" defTabSz="685800" rtl="0" eaLnBrk="1" latinLnBrk="0" hangingPunct="1">
              <a:lnSpc>
                <a:spcPct val="90000"/>
              </a:lnSpc>
              <a:spcBef>
                <a:spcPts val="0"/>
              </a:spcBef>
              <a:spcAft>
                <a:spcPts val="225"/>
              </a:spcAft>
              <a:buClr>
                <a:schemeClr val="tx2"/>
              </a:buClr>
              <a:buFont typeface="Arial" panose="020B0604020202020204" pitchFamily="34" charset="0"/>
              <a:buChar char="•"/>
              <a:defRPr kumimoji="1" lang="en-US" sz="900" kern="1200">
                <a:solidFill>
                  <a:schemeClr val="tx1"/>
                </a:solidFill>
                <a:latin typeface="+mn-lt"/>
                <a:ea typeface="+mn-ea"/>
                <a:cs typeface="+mn-cs"/>
                <a:sym typeface="Trebuchet MS" panose="020B0603020202020204" pitchFamily="34" charset="0"/>
              </a:defRPr>
            </a:lvl2pPr>
            <a:lvl3pPr marL="383400" indent="-124200" algn="l" defTabSz="685800" rtl="0" eaLnBrk="1" latinLnBrk="0" hangingPunct="1">
              <a:lnSpc>
                <a:spcPct val="90000"/>
              </a:lnSpc>
              <a:spcBef>
                <a:spcPts val="0"/>
              </a:spcBef>
              <a:spcAft>
                <a:spcPts val="225"/>
              </a:spcAft>
              <a:buClr>
                <a:schemeClr val="tx2"/>
              </a:buClr>
              <a:buFont typeface="Trebuchet MS" panose="020B0603020202020204" pitchFamily="34" charset="0"/>
              <a:buChar char="–"/>
              <a:defRPr kumimoji="1" lang="en-US" sz="900" kern="1200">
                <a:solidFill>
                  <a:schemeClr val="tx1"/>
                </a:solidFill>
                <a:latin typeface="+mn-lt"/>
                <a:ea typeface="+mn-ea"/>
                <a:cs typeface="+mn-cs"/>
                <a:sym typeface="Trebuchet MS" panose="020B0603020202020204" pitchFamily="34" charset="0"/>
              </a:defRPr>
            </a:lvl3pPr>
            <a:lvl4pPr marL="0" indent="0" algn="l" defTabSz="685800" rtl="0" eaLnBrk="1" latinLnBrk="0" hangingPunct="1">
              <a:lnSpc>
                <a:spcPct val="110000"/>
              </a:lnSpc>
              <a:spcBef>
                <a:spcPts val="225"/>
              </a:spcBef>
              <a:spcAft>
                <a:spcPts val="225"/>
              </a:spcAft>
              <a:buClr>
                <a:schemeClr val="tx2"/>
              </a:buClr>
              <a:buFont typeface="Arial" panose="020B0604020202020204" pitchFamily="34" charset="0"/>
              <a:buChar char="​"/>
              <a:defRPr kumimoji="1" lang="en-US" sz="1200" kern="1200">
                <a:solidFill>
                  <a:schemeClr val="tx2"/>
                </a:solidFill>
                <a:latin typeface="+mn-lt"/>
                <a:ea typeface="+mn-ea"/>
                <a:cs typeface="+mn-cs"/>
                <a:sym typeface="Trebuchet MS" panose="020B0603020202020204" pitchFamily="34" charset="0"/>
              </a:defRPr>
            </a:lvl4pPr>
            <a:lvl5pPr marL="0" indent="0" algn="l" defTabSz="685800" rtl="0" eaLnBrk="1" latinLnBrk="0" hangingPunct="1">
              <a:lnSpc>
                <a:spcPct val="100000"/>
              </a:lnSpc>
              <a:spcBef>
                <a:spcPts val="0"/>
              </a:spcBef>
              <a:spcAft>
                <a:spcPts val="225"/>
              </a:spcAft>
              <a:buClrTx/>
              <a:buFont typeface="Arial" panose="020B0604020202020204" pitchFamily="34" charset="0"/>
              <a:buChar char="​"/>
              <a:defRPr kumimoji="1" lang="en-US" sz="1200" b="1" kern="1200" smtClean="0">
                <a:solidFill>
                  <a:schemeClr val="tx1"/>
                </a:solidFill>
                <a:latin typeface="+mn-lt"/>
                <a:ea typeface="+mn-ea"/>
                <a:cs typeface="+mn-cs"/>
                <a:sym typeface="Trebuchet MS" panose="020B0603020202020204" pitchFamily="34" charset="0"/>
              </a:defRPr>
            </a:lvl5pPr>
            <a:lvl6pPr marL="202406" indent="-114300" algn="l" defTabSz="685800" rtl="0" eaLnBrk="1" latinLnBrk="0" hangingPunct="1">
              <a:lnSpc>
                <a:spcPct val="90000"/>
              </a:lnSpc>
              <a:spcBef>
                <a:spcPts val="0"/>
              </a:spcBef>
              <a:spcAft>
                <a:spcPts val="450"/>
              </a:spcAft>
              <a:buClr>
                <a:schemeClr val="tx2"/>
              </a:buClr>
              <a:buFont typeface="Arial" panose="020B0604020202020204" pitchFamily="34" charset="0"/>
              <a:buChar char="•"/>
              <a:defRPr kumimoji="1" lang="en-US" sz="1200" kern="1200" smtClean="0">
                <a:solidFill>
                  <a:schemeClr val="tx1"/>
                </a:solidFill>
                <a:latin typeface="+mn-lt"/>
                <a:ea typeface="+mn-ea"/>
                <a:cs typeface="+mn-cs"/>
                <a:sym typeface="Trebuchet MS" panose="020B0603020202020204" pitchFamily="34" charset="0"/>
              </a:defRPr>
            </a:lvl6pPr>
            <a:lvl7pPr marL="0" indent="0" algn="l" defTabSz="685800" rtl="0" eaLnBrk="1" latinLnBrk="0" hangingPunct="1">
              <a:lnSpc>
                <a:spcPct val="90000"/>
              </a:lnSpc>
              <a:spcBef>
                <a:spcPts val="675"/>
              </a:spcBef>
              <a:spcAft>
                <a:spcPts val="675"/>
              </a:spcAft>
              <a:buFont typeface="Arial" panose="020B0604020202020204" pitchFamily="34" charset="0"/>
              <a:buChar char="​"/>
              <a:defRPr kumimoji="1" lang="en-US" sz="3300" kern="1200" baseline="0" smtClean="0">
                <a:solidFill>
                  <a:schemeClr val="tx1"/>
                </a:solidFill>
                <a:latin typeface="+mn-lt"/>
                <a:ea typeface="+mn-ea"/>
                <a:cs typeface="+mn-cs"/>
                <a:sym typeface="Trebuchet MS" panose="020B0603020202020204" pitchFamily="34" charset="0"/>
              </a:defRPr>
            </a:lvl7pPr>
            <a:lvl8pPr marL="0" indent="0" algn="l" defTabSz="685800" rtl="0" eaLnBrk="1" latinLnBrk="0" hangingPunct="1">
              <a:lnSpc>
                <a:spcPct val="90000"/>
              </a:lnSpc>
              <a:spcBef>
                <a:spcPts val="675"/>
              </a:spcBef>
              <a:spcAft>
                <a:spcPts val="0"/>
              </a:spcAft>
              <a:buFont typeface="Arial" panose="020B0604020202020204" pitchFamily="34" charset="0"/>
              <a:buChar char="​"/>
              <a:defRPr kumimoji="1" lang="en-US" sz="4050" kern="1200" baseline="0" smtClean="0">
                <a:solidFill>
                  <a:schemeClr val="tx2"/>
                </a:solidFill>
                <a:latin typeface="+mn-lt"/>
                <a:ea typeface="+mn-ea"/>
                <a:cs typeface="+mn-cs"/>
                <a:sym typeface="Trebuchet MS" panose="020B0603020202020204" pitchFamily="34" charset="0"/>
              </a:defRPr>
            </a:lvl8pPr>
            <a:lvl9pPr marL="0" indent="0" algn="l" defTabSz="685800" rtl="0" eaLnBrk="1" latinLnBrk="0" hangingPunct="1">
              <a:lnSpc>
                <a:spcPct val="100000"/>
              </a:lnSpc>
              <a:spcBef>
                <a:spcPts val="0"/>
              </a:spcBef>
              <a:spcAft>
                <a:spcPts val="675"/>
              </a:spcAft>
              <a:buFont typeface="Arial" panose="020B0604020202020204" pitchFamily="34" charset="0"/>
              <a:buChar char="​"/>
              <a:defRPr kumimoji="1" lang="en-US" sz="1800" kern="1200" baseline="0" dirty="0">
                <a:solidFill>
                  <a:schemeClr val="tx2"/>
                </a:solidFill>
                <a:latin typeface="+mn-lt"/>
                <a:ea typeface="+mn-ea"/>
                <a:cs typeface="+mn-cs"/>
                <a:sym typeface="Trebuchet MS" panose="020B0603020202020204" pitchFamily="34" charset="0"/>
              </a:defRPr>
            </a:lvl9pPr>
          </a:lstStyle>
          <a:p>
            <a:pPr>
              <a:spcBef>
                <a:spcPts val="0"/>
              </a:spcBef>
              <a:spcAft>
                <a:spcPts val="0"/>
              </a:spcAft>
              <a:buNone/>
            </a:pPr>
            <a:r>
              <a:rPr lang="ja-JP" altLang="en-US" sz="2133" dirty="0">
                <a:solidFill>
                  <a:srgbClr val="0070C0"/>
                </a:solidFill>
                <a:latin typeface="Meiryo UI" panose="020B0604030504040204" pitchFamily="50" charset="-128"/>
                <a:ea typeface="Meiryo UI" panose="020B0604030504040204" pitchFamily="50" charset="-128"/>
              </a:rPr>
              <a:t>公募テーマ：</a:t>
            </a:r>
            <a:endParaRPr lang="en-US" altLang="ja-JP" sz="2133" dirty="0">
              <a:solidFill>
                <a:srgbClr val="0070C0"/>
              </a:solidFill>
              <a:latin typeface="Meiryo UI" panose="020B0604030504040204" pitchFamily="50" charset="-128"/>
              <a:ea typeface="Meiryo UI" panose="020B0604030504040204" pitchFamily="50" charset="-128"/>
            </a:endParaRPr>
          </a:p>
          <a:p>
            <a:pPr>
              <a:spcBef>
                <a:spcPts val="0"/>
              </a:spcBef>
              <a:spcAft>
                <a:spcPts val="0"/>
              </a:spcAft>
              <a:buNone/>
            </a:pPr>
            <a:r>
              <a:rPr lang="en-US" altLang="ja-JP" sz="2133" dirty="0">
                <a:solidFill>
                  <a:srgbClr val="0070C0"/>
                </a:solidFill>
                <a:latin typeface="Meiryo UI" panose="020B0604030504040204" pitchFamily="50" charset="-128"/>
                <a:ea typeface="Meiryo UI" panose="020B0604030504040204" pitchFamily="50" charset="-128"/>
              </a:rPr>
              <a:t>C-I. </a:t>
            </a:r>
            <a:r>
              <a:rPr lang="ja-JP" altLang="en-US" sz="2133" dirty="0">
                <a:solidFill>
                  <a:srgbClr val="0070C0"/>
                </a:solidFill>
                <a:latin typeface="Meiryo UI" panose="020B0604030504040204" pitchFamily="50" charset="-128"/>
                <a:ea typeface="Meiryo UI" panose="020B0604030504040204" pitchFamily="50" charset="-128"/>
              </a:rPr>
              <a:t>新規コンテンツ制作 </a:t>
            </a:r>
            <a:r>
              <a:rPr lang="en-US" altLang="ja-JP" sz="2133" dirty="0">
                <a:solidFill>
                  <a:srgbClr val="0070C0"/>
                </a:solidFill>
                <a:latin typeface="Meiryo UI" panose="020B0604030504040204" pitchFamily="50" charset="-128"/>
                <a:ea typeface="Meiryo UI" panose="020B0604030504040204" pitchFamily="50" charset="-128"/>
              </a:rPr>
              <a:t>or C-II. </a:t>
            </a:r>
            <a:r>
              <a:rPr lang="ja-JP" altLang="en-US" sz="2133" dirty="0">
                <a:solidFill>
                  <a:srgbClr val="0070C0"/>
                </a:solidFill>
                <a:latin typeface="Meiryo UI" panose="020B0604030504040204" pitchFamily="50" charset="-128"/>
                <a:ea typeface="Meiryo UI" panose="020B0604030504040204" pitchFamily="50" charset="-128"/>
              </a:rPr>
              <a:t>令和</a:t>
            </a:r>
            <a:r>
              <a:rPr lang="en-US" altLang="ja-JP" sz="2133" dirty="0">
                <a:solidFill>
                  <a:srgbClr val="0070C0"/>
                </a:solidFill>
                <a:latin typeface="Meiryo UI" panose="020B0604030504040204" pitchFamily="50" charset="-128"/>
                <a:ea typeface="Meiryo UI" panose="020B0604030504040204" pitchFamily="50" charset="-128"/>
              </a:rPr>
              <a:t>2</a:t>
            </a:r>
            <a:r>
              <a:rPr lang="ja-JP" altLang="en-US" sz="2133" dirty="0">
                <a:solidFill>
                  <a:srgbClr val="0070C0"/>
                </a:solidFill>
                <a:latin typeface="Meiryo UI" panose="020B0604030504040204" pitchFamily="50" charset="-128"/>
                <a:ea typeface="Meiryo UI" panose="020B0604030504040204" pitchFamily="50" charset="-128"/>
              </a:rPr>
              <a:t>年度に制作された</a:t>
            </a:r>
            <a:r>
              <a:rPr lang="en-US" altLang="ja-JP" sz="2133" dirty="0">
                <a:solidFill>
                  <a:srgbClr val="0070C0"/>
                </a:solidFill>
                <a:latin typeface="Meiryo UI" panose="020B0604030504040204" pitchFamily="50" charset="-128"/>
                <a:ea typeface="Meiryo UI" panose="020B0604030504040204" pitchFamily="50" charset="-128"/>
              </a:rPr>
              <a:t>STEAM</a:t>
            </a:r>
            <a:r>
              <a:rPr lang="ja-JP" altLang="en-US" sz="2133" dirty="0">
                <a:solidFill>
                  <a:srgbClr val="0070C0"/>
                </a:solidFill>
                <a:latin typeface="Meiryo UI" panose="020B0604030504040204" pitchFamily="50" charset="-128"/>
                <a:ea typeface="Meiryo UI" panose="020B0604030504040204" pitchFamily="50" charset="-128"/>
              </a:rPr>
              <a:t>ライブラリーコンテンツの改修 </a:t>
            </a:r>
            <a:r>
              <a:rPr lang="en-US" altLang="ja-JP" sz="2133" dirty="0">
                <a:solidFill>
                  <a:srgbClr val="0070C0"/>
                </a:solidFill>
                <a:latin typeface="Meiryo UI" panose="020B0604030504040204" pitchFamily="50" charset="-128"/>
                <a:ea typeface="Meiryo UI" panose="020B0604030504040204" pitchFamily="50" charset="-128"/>
              </a:rPr>
              <a:t>/ </a:t>
            </a:r>
            <a:r>
              <a:rPr lang="ja-JP" altLang="en-US" sz="2133" dirty="0">
                <a:solidFill>
                  <a:srgbClr val="0070C0"/>
                </a:solidFill>
                <a:latin typeface="Meiryo UI" panose="020B0604030504040204" pitchFamily="50" charset="-128"/>
                <a:ea typeface="Meiryo UI" panose="020B0604030504040204" pitchFamily="50" charset="-128"/>
              </a:rPr>
              <a:t>拡張</a:t>
            </a:r>
            <a:endParaRPr lang="en-US" altLang="ja-JP" sz="2133" dirty="0">
              <a:solidFill>
                <a:srgbClr val="0070C0"/>
              </a:solidFill>
              <a:latin typeface="Meiryo UI" panose="020B0604030504040204" pitchFamily="50" charset="-128"/>
              <a:ea typeface="Meiryo UI" panose="020B0604030504040204" pitchFamily="50" charset="-128"/>
            </a:endParaRPr>
          </a:p>
        </p:txBody>
      </p:sp>
      <p:sp>
        <p:nvSpPr>
          <p:cNvPr id="9" name="Rectangle 8">
            <a:extLst>
              <a:ext uri="{FF2B5EF4-FFF2-40B4-BE49-F238E27FC236}">
                <a16:creationId xmlns:a16="http://schemas.microsoft.com/office/drawing/2014/main" id="{6FF42735-FEF2-42E6-93AC-5904F5435416}"/>
              </a:ext>
            </a:extLst>
          </p:cNvPr>
          <p:cNvSpPr/>
          <p:nvPr/>
        </p:nvSpPr>
        <p:spPr>
          <a:xfrm>
            <a:off x="8727783" y="2248399"/>
            <a:ext cx="3066473" cy="216982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本テンプレートはあくまで提案書作成の参考です。大枠の流れ（目次など）を守って頂ければ、詳細な構成・デザインは、ご提案ごとに自由に変えて頂いて構いません。</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当該提案書は</a:t>
            </a:r>
            <a:r>
              <a:rPr kumimoji="1" lang="en-US" altLang="ja-JP" sz="1200" dirty="0">
                <a:solidFill>
                  <a:srgbClr val="FFFFFF"/>
                </a:solidFill>
                <a:latin typeface="Meiryo UI" panose="020B0604030504040204" pitchFamily="50" charset="-128"/>
                <a:ea typeface="Meiryo UI" panose="020B0604030504040204" pitchFamily="50" charset="-128"/>
              </a:rPr>
              <a:t>Power</a:t>
            </a:r>
            <a:r>
              <a:rPr kumimoji="1" lang="ja-JP" altLang="en-US" sz="1200" dirty="0">
                <a:solidFill>
                  <a:srgbClr val="FFFFFF"/>
                </a:solidFill>
                <a:latin typeface="Meiryo UI" panose="020B0604030504040204" pitchFamily="50" charset="-128"/>
                <a:ea typeface="Meiryo UI" panose="020B0604030504040204" pitchFamily="50" charset="-128"/>
              </a:rPr>
              <a:t> </a:t>
            </a:r>
            <a:r>
              <a:rPr kumimoji="1" lang="en-US" altLang="ja-JP" sz="1200" dirty="0">
                <a:solidFill>
                  <a:srgbClr val="FFFFFF"/>
                </a:solidFill>
                <a:latin typeface="Meiryo UI" panose="020B0604030504040204" pitchFamily="50" charset="-128"/>
                <a:ea typeface="Meiryo UI" panose="020B0604030504040204" pitchFamily="50" charset="-128"/>
              </a:rPr>
              <a:t>Point</a:t>
            </a:r>
            <a:r>
              <a:rPr kumimoji="1" lang="ja-JP" altLang="en-US" sz="1200" dirty="0">
                <a:solidFill>
                  <a:srgbClr val="FFFFFF"/>
                </a:solidFill>
                <a:latin typeface="Meiryo UI" panose="020B0604030504040204" pitchFamily="50" charset="-128"/>
                <a:ea typeface="Meiryo UI" panose="020B0604030504040204" pitchFamily="50" charset="-128"/>
              </a:rPr>
              <a:t>版と</a:t>
            </a:r>
            <a:r>
              <a:rPr kumimoji="1" lang="en-US" altLang="ja-JP" sz="1200" dirty="0">
                <a:solidFill>
                  <a:srgbClr val="FFFFFF"/>
                </a:solidFill>
                <a:latin typeface="Meiryo UI" panose="020B0604030504040204" pitchFamily="50" charset="-128"/>
                <a:ea typeface="Meiryo UI" panose="020B0604030504040204" pitchFamily="50" charset="-128"/>
              </a:rPr>
              <a:t>PDF</a:t>
            </a:r>
            <a:r>
              <a:rPr kumimoji="1" lang="ja-JP" altLang="en-US" sz="1200" dirty="0">
                <a:solidFill>
                  <a:srgbClr val="FFFFFF"/>
                </a:solidFill>
                <a:latin typeface="Meiryo UI" panose="020B0604030504040204" pitchFamily="50" charset="-128"/>
                <a:ea typeface="Meiryo UI" panose="020B0604030504040204" pitchFamily="50" charset="-128"/>
              </a:rPr>
              <a:t>版の</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両方をご提出ください。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の支出計画書を提出することも必須ですのでご留意ください。</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0" name="Rectangle 9">
            <a:extLst>
              <a:ext uri="{FF2B5EF4-FFF2-40B4-BE49-F238E27FC236}">
                <a16:creationId xmlns:a16="http://schemas.microsoft.com/office/drawing/2014/main" id="{5F6FE699-7633-4B8B-8866-0E8858B323BE}"/>
              </a:ext>
            </a:extLst>
          </p:cNvPr>
          <p:cNvSpPr/>
          <p:nvPr/>
        </p:nvSpPr>
        <p:spPr>
          <a:xfrm>
            <a:off x="629518" y="2078182"/>
            <a:ext cx="3066473" cy="109260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C-I</a:t>
            </a:r>
            <a:r>
              <a:rPr kumimoji="1" lang="ja-JP" altLang="en-US" sz="1200" dirty="0">
                <a:solidFill>
                  <a:srgbClr val="FFFFFF"/>
                </a:solidFill>
                <a:latin typeface="Meiryo UI" panose="020B0604030504040204" pitchFamily="50" charset="-128"/>
                <a:ea typeface="Meiryo UI" panose="020B0604030504040204" pitchFamily="50" charset="-128"/>
              </a:rPr>
              <a:t>（新規）もしくは、</a:t>
            </a:r>
            <a:r>
              <a:rPr kumimoji="1" lang="en-US" altLang="ja-JP" sz="1200" dirty="0">
                <a:solidFill>
                  <a:srgbClr val="FFFFFF"/>
                </a:solidFill>
                <a:latin typeface="Meiryo UI" panose="020B0604030504040204" pitchFamily="50" charset="-128"/>
                <a:ea typeface="Meiryo UI" panose="020B0604030504040204" pitchFamily="50" charset="-128"/>
              </a:rPr>
              <a:t>C-Ⅱ</a:t>
            </a:r>
            <a:r>
              <a:rPr kumimoji="1" lang="ja-JP" altLang="en-US" sz="1200" dirty="0">
                <a:solidFill>
                  <a:srgbClr val="FFFFFF"/>
                </a:solidFill>
                <a:latin typeface="Meiryo UI" panose="020B0604030504040204" pitchFamily="50" charset="-128"/>
                <a:ea typeface="Meiryo UI" panose="020B0604030504040204" pitchFamily="50" charset="-128"/>
              </a:rPr>
              <a:t>（改修</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拡張）のいずれか該当する内容を記載ください。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複数の事業を提案する場合は、それぞれの事業でファイルを分けて個別にご提出ください。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678495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2295622820"/>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2377"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grpSp>
        <p:nvGrpSpPr>
          <p:cNvPr id="22" name="Group 21">
            <a:extLst>
              <a:ext uri="{FF2B5EF4-FFF2-40B4-BE49-F238E27FC236}">
                <a16:creationId xmlns:a16="http://schemas.microsoft.com/office/drawing/2014/main" id="{22060FE6-7F92-497F-BAB3-A928C6B6C19F}"/>
              </a:ext>
            </a:extLst>
          </p:cNvPr>
          <p:cNvGrpSpPr/>
          <p:nvPr/>
        </p:nvGrpSpPr>
        <p:grpSpPr>
          <a:xfrm>
            <a:off x="630001" y="1186363"/>
            <a:ext cx="10933351" cy="555333"/>
            <a:chOff x="630001" y="2849529"/>
            <a:chExt cx="10933351" cy="555333"/>
          </a:xfrm>
        </p:grpSpPr>
        <p:cxnSp>
          <p:nvCxnSpPr>
            <p:cNvPr id="6" name="Straight Connector 5">
              <a:extLst>
                <a:ext uri="{FF2B5EF4-FFF2-40B4-BE49-F238E27FC236}">
                  <a16:creationId xmlns:a16="http://schemas.microsoft.com/office/drawing/2014/main" id="{58D896F1-B3A6-4F10-8BA3-94BCB080BA8D}"/>
                </a:ext>
              </a:extLst>
            </p:cNvPr>
            <p:cNvCxnSpPr/>
            <p:nvPr/>
          </p:nvCxnSpPr>
          <p:spPr>
            <a:xfrm>
              <a:off x="630001" y="3314862"/>
              <a:ext cx="10933351"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sp>
          <p:nvSpPr>
            <p:cNvPr id="12" name="Rectangle 11">
              <a:extLst>
                <a:ext uri="{FF2B5EF4-FFF2-40B4-BE49-F238E27FC236}">
                  <a16:creationId xmlns:a16="http://schemas.microsoft.com/office/drawing/2014/main" id="{ECC5FB9D-5829-41A0-B007-F23A4CE6A068}"/>
                </a:ext>
              </a:extLst>
            </p:cNvPr>
            <p:cNvSpPr/>
            <p:nvPr/>
          </p:nvSpPr>
          <p:spPr>
            <a:xfrm>
              <a:off x="1509824"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sz="1600" dirty="0">
                  <a:solidFill>
                    <a:srgbClr val="575757"/>
                  </a:solidFill>
                  <a:latin typeface="Meiryo UI" panose="020B0604030504040204" pitchFamily="50" charset="-128"/>
                  <a:ea typeface="Meiryo UI" panose="020B0604030504040204" pitchFamily="50" charset="-128"/>
                </a:rPr>
                <a:t>7</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a:solidFill>
                  <a:srgbClr val="575757"/>
                </a:solidFill>
                <a:latin typeface="Meiryo UI" panose="020B0604030504040204" pitchFamily="50" charset="-128"/>
                <a:ea typeface="Meiryo UI" panose="020B0604030504040204" pitchFamily="50" charset="-128"/>
              </a:endParaRPr>
            </a:p>
          </p:txBody>
        </p:sp>
        <p:sp>
          <p:nvSpPr>
            <p:cNvPr id="15" name="Rectangle 14">
              <a:extLst>
                <a:ext uri="{FF2B5EF4-FFF2-40B4-BE49-F238E27FC236}">
                  <a16:creationId xmlns:a16="http://schemas.microsoft.com/office/drawing/2014/main" id="{0E4EFE97-65CD-495E-99F7-39F0B9C1970B}"/>
                </a:ext>
              </a:extLst>
            </p:cNvPr>
            <p:cNvSpPr/>
            <p:nvPr/>
          </p:nvSpPr>
          <p:spPr>
            <a:xfrm>
              <a:off x="2766515"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8</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6" name="Rectangle 15">
              <a:extLst>
                <a:ext uri="{FF2B5EF4-FFF2-40B4-BE49-F238E27FC236}">
                  <a16:creationId xmlns:a16="http://schemas.microsoft.com/office/drawing/2014/main" id="{FA787F2E-506A-47FC-8D05-AA702BD6E1D3}"/>
                </a:ext>
              </a:extLst>
            </p:cNvPr>
            <p:cNvSpPr/>
            <p:nvPr/>
          </p:nvSpPr>
          <p:spPr>
            <a:xfrm>
              <a:off x="4023206"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9</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7" name="Rectangle 16">
              <a:extLst>
                <a:ext uri="{FF2B5EF4-FFF2-40B4-BE49-F238E27FC236}">
                  <a16:creationId xmlns:a16="http://schemas.microsoft.com/office/drawing/2014/main" id="{97AE04FC-9CF8-4291-B012-915C68815DDF}"/>
                </a:ext>
              </a:extLst>
            </p:cNvPr>
            <p:cNvSpPr/>
            <p:nvPr/>
          </p:nvSpPr>
          <p:spPr>
            <a:xfrm>
              <a:off x="5279897"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10</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8" name="Rectangle 17">
              <a:extLst>
                <a:ext uri="{FF2B5EF4-FFF2-40B4-BE49-F238E27FC236}">
                  <a16:creationId xmlns:a16="http://schemas.microsoft.com/office/drawing/2014/main" id="{04B43316-9433-41DB-A89F-07468E7B884A}"/>
                </a:ext>
              </a:extLst>
            </p:cNvPr>
            <p:cNvSpPr/>
            <p:nvPr/>
          </p:nvSpPr>
          <p:spPr>
            <a:xfrm>
              <a:off x="6536588"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19" name="Rectangle 18">
              <a:extLst>
                <a:ext uri="{FF2B5EF4-FFF2-40B4-BE49-F238E27FC236}">
                  <a16:creationId xmlns:a16="http://schemas.microsoft.com/office/drawing/2014/main" id="{116F334F-58C9-4D27-9846-B5150F844EC6}"/>
                </a:ext>
              </a:extLst>
            </p:cNvPr>
            <p:cNvSpPr/>
            <p:nvPr/>
          </p:nvSpPr>
          <p:spPr>
            <a:xfrm>
              <a:off x="7793279"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20" name="Rectangle 19">
              <a:extLst>
                <a:ext uri="{FF2B5EF4-FFF2-40B4-BE49-F238E27FC236}">
                  <a16:creationId xmlns:a16="http://schemas.microsoft.com/office/drawing/2014/main" id="{015F917A-C524-44D7-B401-949B4A85DDD5}"/>
                </a:ext>
              </a:extLst>
            </p:cNvPr>
            <p:cNvSpPr/>
            <p:nvPr/>
          </p:nvSpPr>
          <p:spPr>
            <a:xfrm>
              <a:off x="9049970"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1</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sp>
          <p:nvSpPr>
            <p:cNvPr id="21" name="Rectangle 20">
              <a:extLst>
                <a:ext uri="{FF2B5EF4-FFF2-40B4-BE49-F238E27FC236}">
                  <a16:creationId xmlns:a16="http://schemas.microsoft.com/office/drawing/2014/main" id="{54EA3194-DBF6-4721-BCEC-54209F04521E}"/>
                </a:ext>
              </a:extLst>
            </p:cNvPr>
            <p:cNvSpPr/>
            <p:nvPr/>
          </p:nvSpPr>
          <p:spPr>
            <a:xfrm>
              <a:off x="10306661" y="2849529"/>
              <a:ext cx="1256691" cy="465328"/>
            </a:xfrm>
            <a:prstGeom prst="rect">
              <a:avLst/>
            </a:prstGeom>
            <a:noFill/>
            <a:ln w="10795" cap="flat" cmpd="sng" algn="ctr">
              <a:noFill/>
              <a:prstDash val="solid"/>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0795" cap="flat" cmpd="sng" algn="ctr">
                  <a:solidFill>
                    <a:schemeClr val="accent1">
                      <a:shade val="50000"/>
                    </a:schemeClr>
                  </a:solidFill>
                  <a:prstDash val="soli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r>
                <a:rPr kumimoji="1" lang="en-US" altLang="ja-JP" sz="1600" dirty="0">
                  <a:solidFill>
                    <a:srgbClr val="575757"/>
                  </a:solidFill>
                  <a:latin typeface="Meiryo UI" panose="020B0604030504040204" pitchFamily="50" charset="-128"/>
                  <a:ea typeface="Meiryo UI" panose="020B0604030504040204" pitchFamily="50" charset="-128"/>
                </a:rPr>
                <a:t>2</a:t>
              </a:r>
              <a:r>
                <a:rPr kumimoji="1" lang="ja-JP" altLang="en-US" sz="1600" dirty="0">
                  <a:solidFill>
                    <a:srgbClr val="575757"/>
                  </a:solidFill>
                  <a:latin typeface="Meiryo UI" panose="020B0604030504040204" pitchFamily="50" charset="-128"/>
                  <a:ea typeface="Meiryo UI" panose="020B0604030504040204" pitchFamily="50" charset="-128"/>
                </a:rPr>
                <a:t>月</a:t>
              </a:r>
              <a:endParaRPr kumimoji="1" lang="en-US" sz="1600" dirty="0" err="1">
                <a:solidFill>
                  <a:srgbClr val="575757"/>
                </a:solidFill>
                <a:latin typeface="Meiryo UI" panose="020B0604030504040204" pitchFamily="50" charset="-128"/>
                <a:ea typeface="Meiryo UI" panose="020B0604030504040204" pitchFamily="50" charset="-128"/>
              </a:endParaRPr>
            </a:p>
          </p:txBody>
        </p:sp>
        <p:cxnSp>
          <p:nvCxnSpPr>
            <p:cNvPr id="23" name="Straight Connector 22">
              <a:extLst>
                <a:ext uri="{FF2B5EF4-FFF2-40B4-BE49-F238E27FC236}">
                  <a16:creationId xmlns:a16="http://schemas.microsoft.com/office/drawing/2014/main" id="{79FAEBE4-1D76-49BD-8763-E3FF7094954A}"/>
                </a:ext>
              </a:extLst>
            </p:cNvPr>
            <p:cNvCxnSpPr>
              <a:cxnSpLocks/>
            </p:cNvCxnSpPr>
            <p:nvPr/>
          </p:nvCxnSpPr>
          <p:spPr>
            <a:xfrm>
              <a:off x="2766515"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215482B1-B944-4A8D-80F4-496576CF652C}"/>
                </a:ext>
              </a:extLst>
            </p:cNvPr>
            <p:cNvCxnSpPr>
              <a:cxnSpLocks/>
            </p:cNvCxnSpPr>
            <p:nvPr/>
          </p:nvCxnSpPr>
          <p:spPr>
            <a:xfrm>
              <a:off x="4023206"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6" name="Straight Connector 25">
              <a:extLst>
                <a:ext uri="{FF2B5EF4-FFF2-40B4-BE49-F238E27FC236}">
                  <a16:creationId xmlns:a16="http://schemas.microsoft.com/office/drawing/2014/main" id="{2F6D2EBE-D139-4E1F-92DA-8860FCA0D48B}"/>
                </a:ext>
              </a:extLst>
            </p:cNvPr>
            <p:cNvCxnSpPr>
              <a:cxnSpLocks/>
            </p:cNvCxnSpPr>
            <p:nvPr/>
          </p:nvCxnSpPr>
          <p:spPr>
            <a:xfrm>
              <a:off x="5279897"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71BAC0F9-01F3-4656-8433-470C1283B4BC}"/>
                </a:ext>
              </a:extLst>
            </p:cNvPr>
            <p:cNvCxnSpPr>
              <a:cxnSpLocks/>
            </p:cNvCxnSpPr>
            <p:nvPr/>
          </p:nvCxnSpPr>
          <p:spPr>
            <a:xfrm>
              <a:off x="6536588"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18010522-C2B4-499E-B3D3-D3930063635E}"/>
                </a:ext>
              </a:extLst>
            </p:cNvPr>
            <p:cNvCxnSpPr>
              <a:cxnSpLocks/>
            </p:cNvCxnSpPr>
            <p:nvPr/>
          </p:nvCxnSpPr>
          <p:spPr>
            <a:xfrm>
              <a:off x="7793279"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1CED882-213E-4878-94E3-996FA1A5B395}"/>
                </a:ext>
              </a:extLst>
            </p:cNvPr>
            <p:cNvCxnSpPr>
              <a:cxnSpLocks/>
            </p:cNvCxnSpPr>
            <p:nvPr/>
          </p:nvCxnSpPr>
          <p:spPr>
            <a:xfrm>
              <a:off x="9049970"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5C7D24AE-C4A9-4803-9140-308C1D46142A}"/>
                </a:ext>
              </a:extLst>
            </p:cNvPr>
            <p:cNvCxnSpPr>
              <a:cxnSpLocks/>
            </p:cNvCxnSpPr>
            <p:nvPr/>
          </p:nvCxnSpPr>
          <p:spPr>
            <a:xfrm>
              <a:off x="10306661" y="3224862"/>
              <a:ext cx="0" cy="18000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4.</a:t>
            </a:r>
            <a:r>
              <a:rPr lang="ja-JP" altLang="en-US" dirty="0"/>
              <a:t>実施スケジュール</a:t>
            </a:r>
            <a:endParaRPr lang="en-US" sz="1600" dirty="0">
              <a:solidFill>
                <a:srgbClr val="575757"/>
              </a:solidFill>
              <a:latin typeface="Trebuchet MS" panose="020B0603020202020204" pitchFamily="34" charset="0"/>
            </a:endParaRPr>
          </a:p>
        </p:txBody>
      </p:sp>
      <p:sp>
        <p:nvSpPr>
          <p:cNvPr id="11" name="Rectangle 10">
            <a:extLst>
              <a:ext uri="{FF2B5EF4-FFF2-40B4-BE49-F238E27FC236}">
                <a16:creationId xmlns:a16="http://schemas.microsoft.com/office/drawing/2014/main" id="{21CB93BC-9180-4F67-B689-FE5635D2C635}"/>
              </a:ext>
            </a:extLst>
          </p:cNvPr>
          <p:cNvSpPr/>
          <p:nvPr/>
        </p:nvSpPr>
        <p:spPr>
          <a:xfrm>
            <a:off x="8958691" y="156505"/>
            <a:ext cx="3066473" cy="723275"/>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en-US" altLang="ja-JP" sz="1200" dirty="0">
                <a:solidFill>
                  <a:srgbClr val="575757"/>
                </a:solidFill>
                <a:latin typeface="Meiryo UI" panose="020B0604030504040204" pitchFamily="50" charset="-128"/>
                <a:ea typeface="Meiryo UI" panose="020B0604030504040204" pitchFamily="50" charset="-128"/>
              </a:rPr>
              <a:t>C-I.</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C-II.</a:t>
            </a:r>
            <a:r>
              <a:rPr kumimoji="1" lang="ja-JP" altLang="en-US" sz="1200" dirty="0">
                <a:solidFill>
                  <a:srgbClr val="575757"/>
                </a:solidFill>
                <a:latin typeface="Meiryo UI" panose="020B0604030504040204" pitchFamily="50" charset="-128"/>
                <a:ea typeface="Meiryo UI" panose="020B0604030504040204" pitchFamily="50" charset="-128"/>
              </a:rPr>
              <a:t> 共通で必須。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50" name="Rectangle 24">
            <a:extLst>
              <a:ext uri="{FF2B5EF4-FFF2-40B4-BE49-F238E27FC236}">
                <a16:creationId xmlns:a16="http://schemas.microsoft.com/office/drawing/2014/main" id="{978B5F9F-7127-4D9E-86A2-33C865450D4A}"/>
              </a:ext>
            </a:extLst>
          </p:cNvPr>
          <p:cNvSpPr/>
          <p:nvPr/>
        </p:nvSpPr>
        <p:spPr>
          <a:xfrm>
            <a:off x="8958691" y="955201"/>
            <a:ext cx="3066473" cy="135421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本事業の実施スケジュールを書いてください。採択</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事業開始</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が</a:t>
            </a:r>
            <a:r>
              <a:rPr kumimoji="1" lang="en-US" altLang="ja-JP" sz="1200" dirty="0">
                <a:solidFill>
                  <a:srgbClr val="FFFFFF"/>
                </a:solidFill>
                <a:latin typeface="Meiryo UI" panose="020B0604030504040204" pitchFamily="50" charset="-128"/>
                <a:ea typeface="Meiryo UI" panose="020B0604030504040204" pitchFamily="50" charset="-128"/>
              </a:rPr>
              <a:t>8-9</a:t>
            </a:r>
            <a:r>
              <a:rPr kumimoji="1" lang="ja-JP" altLang="en-US" sz="1200" dirty="0">
                <a:solidFill>
                  <a:srgbClr val="FFFFFF"/>
                </a:solidFill>
                <a:latin typeface="Meiryo UI" panose="020B0604030504040204" pitchFamily="50" charset="-128"/>
                <a:ea typeface="Meiryo UI" panose="020B0604030504040204" pitchFamily="50" charset="-128"/>
              </a:rPr>
              <a:t>月に</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なる前提でスケジュールを組んでください。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また、</a:t>
            </a:r>
            <a:r>
              <a:rPr kumimoji="1" lang="en-US" altLang="ja-JP" sz="1200" dirty="0">
                <a:solidFill>
                  <a:srgbClr val="FFFFFF"/>
                </a:solidFill>
                <a:latin typeface="Meiryo UI" panose="020B0604030504040204" pitchFamily="50" charset="-128"/>
                <a:ea typeface="Meiryo UI" panose="020B0604030504040204" pitchFamily="50" charset="-128"/>
              </a:rPr>
              <a:t>C-I.</a:t>
            </a:r>
            <a:r>
              <a:rPr kumimoji="1" lang="ja-JP" altLang="en-US" sz="1200" dirty="0">
                <a:solidFill>
                  <a:srgbClr val="FFFFFF"/>
                </a:solidFill>
                <a:latin typeface="Meiryo UI" panose="020B0604030504040204" pitchFamily="50" charset="-128"/>
                <a:ea typeface="Meiryo UI" panose="020B0604030504040204" pitchFamily="50" charset="-128"/>
              </a:rPr>
              <a:t>の場合はコンテンツ納品は</a:t>
            </a:r>
            <a:r>
              <a:rPr kumimoji="1" lang="en-US" altLang="ja-JP" sz="1200" dirty="0">
                <a:solidFill>
                  <a:srgbClr val="FFFFFF"/>
                </a:solidFill>
                <a:latin typeface="Meiryo UI" panose="020B0604030504040204" pitchFamily="50" charset="-128"/>
                <a:ea typeface="Meiryo UI" panose="020B0604030504040204" pitchFamily="50" charset="-128"/>
              </a:rPr>
              <a:t>1</a:t>
            </a:r>
            <a:r>
              <a:rPr kumimoji="1" lang="ja-JP" altLang="en-US" sz="1200" dirty="0">
                <a:solidFill>
                  <a:srgbClr val="FFFFFF"/>
                </a:solidFill>
                <a:latin typeface="Meiryo UI" panose="020B0604030504040204" pitchFamily="50" charset="-128"/>
                <a:ea typeface="Meiryo UI" panose="020B0604030504040204" pitchFamily="50" charset="-128"/>
              </a:rPr>
              <a:t>月末、</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C-II.</a:t>
            </a:r>
            <a:r>
              <a:rPr kumimoji="1" lang="ja-JP" altLang="en-US" sz="1200" dirty="0">
                <a:solidFill>
                  <a:srgbClr val="FFFFFF"/>
                </a:solidFill>
                <a:latin typeface="Meiryo UI" panose="020B0604030504040204" pitchFamily="50" charset="-128"/>
                <a:ea typeface="Meiryo UI" panose="020B0604030504040204" pitchFamily="50" charset="-128"/>
              </a:rPr>
              <a:t>の場合は</a:t>
            </a:r>
            <a:r>
              <a:rPr kumimoji="1" lang="en-US" altLang="ja-JP" sz="1200" dirty="0">
                <a:solidFill>
                  <a:srgbClr val="FFFFFF"/>
                </a:solidFill>
                <a:latin typeface="Meiryo UI" panose="020B0604030504040204" pitchFamily="50" charset="-128"/>
                <a:ea typeface="Meiryo UI" panose="020B0604030504040204" pitchFamily="50" charset="-128"/>
              </a:rPr>
              <a:t>12</a:t>
            </a:r>
            <a:r>
              <a:rPr kumimoji="1" lang="ja-JP" altLang="en-US" sz="1200" dirty="0">
                <a:solidFill>
                  <a:srgbClr val="FFFFFF"/>
                </a:solidFill>
                <a:latin typeface="Meiryo UI" panose="020B0604030504040204" pitchFamily="50" charset="-128"/>
                <a:ea typeface="Meiryo UI" panose="020B0604030504040204" pitchFamily="50" charset="-128"/>
              </a:rPr>
              <a:t>月末であることも留意ください。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972483961"/>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1647923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0330"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5.</a:t>
            </a:r>
            <a:r>
              <a:rPr lang="ja-JP" altLang="en-US" dirty="0">
                <a:ea typeface="Meiryo UI" panose="020B0604030504040204" pitchFamily="50" charset="-128"/>
              </a:rPr>
              <a:t>現時点での</a:t>
            </a:r>
            <a:r>
              <a:rPr lang="ja-JP" altLang="en-US" dirty="0"/>
              <a:t>自走 </a:t>
            </a:r>
            <a:r>
              <a:rPr lang="en-US" altLang="ja-JP" dirty="0"/>
              <a:t>/ </a:t>
            </a:r>
            <a:r>
              <a:rPr lang="ja-JP" altLang="en-US" dirty="0"/>
              <a:t>展開</a:t>
            </a:r>
            <a:r>
              <a:rPr lang="ja-JP" altLang="en-US" dirty="0">
                <a:ea typeface="Meiryo UI" panose="020B0604030504040204" pitchFamily="50" charset="-128"/>
              </a:rPr>
              <a:t>プラン</a:t>
            </a:r>
            <a:endParaRPr lang="en-US" sz="1600" dirty="0">
              <a:solidFill>
                <a:srgbClr val="575757"/>
              </a:solidFill>
              <a:latin typeface="Trebuchet MS" panose="020B0603020202020204" pitchFamily="34" charset="0"/>
            </a:endParaRPr>
          </a:p>
        </p:txBody>
      </p:sp>
      <p:sp>
        <p:nvSpPr>
          <p:cNvPr id="17" name="正方形/長方形 6">
            <a:extLst>
              <a:ext uri="{FF2B5EF4-FFF2-40B4-BE49-F238E27FC236}">
                <a16:creationId xmlns:a16="http://schemas.microsoft.com/office/drawing/2014/main" id="{769447A5-B056-4468-A120-B05F4C4FBAFC}"/>
              </a:ext>
            </a:extLst>
          </p:cNvPr>
          <p:cNvSpPr/>
          <p:nvPr/>
        </p:nvSpPr>
        <p:spPr>
          <a:xfrm>
            <a:off x="630001" y="2081213"/>
            <a:ext cx="4995815" cy="419027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XXXX</a:t>
            </a:r>
            <a:r>
              <a:rPr kumimoji="1" lang="ja-JP" altLang="en-US" sz="1600" dirty="0">
                <a:solidFill>
                  <a:schemeClr val="tx1"/>
                </a:solidFill>
                <a:latin typeface="Trebuchet MS" panose="020B0603020202020204" pitchFamily="34" charset="0"/>
                <a:ea typeface="Meiryo UI" panose="020B0604030504040204" pitchFamily="50" charset="-128"/>
              </a:rPr>
              <a:t>との連携を通じ、</a:t>
            </a:r>
            <a:r>
              <a:rPr kumimoji="1" lang="en-US" altLang="ja-JP" sz="1600" dirty="0">
                <a:solidFill>
                  <a:schemeClr val="tx1"/>
                </a:solidFill>
                <a:latin typeface="Trebuchet MS" panose="020B0603020202020204" pitchFamily="34" charset="0"/>
                <a:ea typeface="Meiryo UI" panose="020B0604030504040204" pitchFamily="50" charset="-128"/>
              </a:rPr>
              <a:t>PR</a:t>
            </a:r>
            <a:r>
              <a:rPr kumimoji="1" lang="ja-JP" altLang="en-US" sz="1600" dirty="0">
                <a:solidFill>
                  <a:schemeClr val="tx1"/>
                </a:solidFill>
                <a:latin typeface="Trebuchet MS" panose="020B0603020202020204" pitchFamily="34" charset="0"/>
                <a:ea typeface="Meiryo UI" panose="020B0604030504040204" pitchFamily="50" charset="-128"/>
              </a:rPr>
              <a:t>の一環として </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社内研修</a:t>
            </a:r>
            <a:br>
              <a:rPr kumimoji="1" lang="en-US" altLang="ja-JP" sz="1600" dirty="0">
                <a:solidFill>
                  <a:schemeClr val="tx1"/>
                </a:solidFill>
                <a:latin typeface="Trebuchet MS" panose="020B0603020202020204" pitchFamily="34" charset="0"/>
                <a:ea typeface="Meiryo UI" panose="020B0604030504040204" pitchFamily="50" charset="-128"/>
              </a:rPr>
            </a:br>
            <a:r>
              <a:rPr kumimoji="1" lang="ja-JP" altLang="en-US" sz="1600" dirty="0">
                <a:solidFill>
                  <a:schemeClr val="tx1"/>
                </a:solidFill>
                <a:latin typeface="Trebuchet MS" panose="020B0603020202020204" pitchFamily="34" charset="0"/>
                <a:ea typeface="Meiryo UI" panose="020B0604030504040204" pitchFamily="50" charset="-128"/>
              </a:rPr>
              <a:t>コンテンツとして教材作成を継続</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XXXX</a:t>
            </a:r>
            <a:r>
              <a:rPr kumimoji="1" lang="ja-JP" altLang="en-US" sz="1600" dirty="0">
                <a:solidFill>
                  <a:schemeClr val="tx1"/>
                </a:solidFill>
                <a:latin typeface="Trebuchet MS" panose="020B0603020202020204" pitchFamily="34" charset="0"/>
                <a:ea typeface="Meiryo UI" panose="020B0604030504040204" pitchFamily="50" charset="-128"/>
              </a:rPr>
              <a:t>予算を確保し、毎年コンテンツを作成</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さらには、協業他社も巻き込み業界としての</a:t>
            </a:r>
            <a:br>
              <a:rPr kumimoji="1" lang="en-US" altLang="ja-JP" sz="1600" dirty="0">
                <a:solidFill>
                  <a:schemeClr val="tx1"/>
                </a:solidFill>
                <a:latin typeface="Trebuchet MS" panose="020B0603020202020204" pitchFamily="34" charset="0"/>
                <a:ea typeface="Meiryo UI" panose="020B0604030504040204" pitchFamily="50" charset="-128"/>
              </a:rPr>
            </a:br>
            <a:r>
              <a:rPr kumimoji="1" lang="ja-JP" altLang="en-US" sz="1600" dirty="0">
                <a:solidFill>
                  <a:schemeClr val="tx1"/>
                </a:solidFill>
                <a:latin typeface="Trebuchet MS" panose="020B0603020202020204" pitchFamily="34" charset="0"/>
                <a:ea typeface="Meiryo UI" panose="020B0604030504040204" pitchFamily="50" charset="-128"/>
              </a:rPr>
              <a:t>コンテンツ作成も検討</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最終的には既存社員のエンゲージメント向上、</a:t>
            </a:r>
            <a:br>
              <a:rPr kumimoji="1" lang="en-US" altLang="ja-JP" sz="1600" dirty="0">
                <a:solidFill>
                  <a:schemeClr val="tx1"/>
                </a:solidFill>
                <a:latin typeface="Trebuchet MS" panose="020B0603020202020204" pitchFamily="34" charset="0"/>
                <a:ea typeface="Meiryo UI" panose="020B0604030504040204" pitchFamily="50" charset="-128"/>
              </a:rPr>
            </a:br>
            <a:r>
              <a:rPr kumimoji="1" lang="ja-JP" altLang="en-US" sz="1600" dirty="0">
                <a:solidFill>
                  <a:schemeClr val="tx1"/>
                </a:solidFill>
                <a:latin typeface="Trebuchet MS" panose="020B0603020202020204" pitchFamily="34" charset="0"/>
                <a:ea typeface="Meiryo UI" panose="020B0604030504040204" pitchFamily="50" charset="-128"/>
              </a:rPr>
              <a:t>並びに就活市場における自社 </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業界プレゼンスの</a:t>
            </a:r>
            <a:br>
              <a:rPr kumimoji="1" lang="en-US" altLang="ja-JP" sz="1600" dirty="0">
                <a:solidFill>
                  <a:schemeClr val="tx1"/>
                </a:solidFill>
                <a:latin typeface="Trebuchet MS" panose="020B0603020202020204" pitchFamily="34" charset="0"/>
                <a:ea typeface="Meiryo UI" panose="020B0604030504040204" pitchFamily="50" charset="-128"/>
              </a:rPr>
            </a:br>
            <a:r>
              <a:rPr kumimoji="1" lang="ja-JP" altLang="en-US" sz="1600" dirty="0">
                <a:solidFill>
                  <a:schemeClr val="tx1"/>
                </a:solidFill>
                <a:latin typeface="Trebuchet MS" panose="020B0603020202020204" pitchFamily="34" charset="0"/>
                <a:ea typeface="Meiryo UI" panose="020B0604030504040204" pitchFamily="50" charset="-128"/>
              </a:rPr>
              <a:t>向上を目指す</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今年度作成したコンテンツを活かし、出張授業を</a:t>
            </a:r>
            <a:br>
              <a:rPr kumimoji="1" lang="en-US" altLang="ja-JP" sz="1600" dirty="0">
                <a:solidFill>
                  <a:schemeClr val="tx1"/>
                </a:solidFill>
                <a:latin typeface="Trebuchet MS" panose="020B0603020202020204" pitchFamily="34" charset="0"/>
                <a:ea typeface="Meiryo UI" panose="020B0604030504040204" pitchFamily="50" charset="-128"/>
              </a:rPr>
            </a:br>
            <a:r>
              <a:rPr kumimoji="1" lang="ja-JP" altLang="en-US" sz="1600" dirty="0">
                <a:solidFill>
                  <a:schemeClr val="tx1"/>
                </a:solidFill>
                <a:latin typeface="Trebuchet MS" panose="020B0603020202020204" pitchFamily="34" charset="0"/>
                <a:ea typeface="Meiryo UI" panose="020B0604030504040204" pitchFamily="50" charset="-128"/>
              </a:rPr>
              <a:t>全国の支店より展開</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次年度は</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支店において試験的に実施</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年以内には、全支店で対応可能とする</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今年度作成したコンテンツを自社の既存教育事業に</a:t>
            </a:r>
            <a:br>
              <a:rPr kumimoji="1" lang="en-US" altLang="ja-JP" sz="1600" dirty="0">
                <a:solidFill>
                  <a:schemeClr val="tx1"/>
                </a:solidFill>
                <a:latin typeface="Trebuchet MS" panose="020B0603020202020204" pitchFamily="34" charset="0"/>
                <a:ea typeface="Meiryo UI" panose="020B0604030504040204" pitchFamily="50" charset="-128"/>
              </a:rPr>
            </a:br>
            <a:r>
              <a:rPr kumimoji="1" lang="ja-JP" altLang="en-US" sz="1600" dirty="0">
                <a:solidFill>
                  <a:schemeClr val="tx1"/>
                </a:solidFill>
                <a:latin typeface="Trebuchet MS" panose="020B0603020202020204" pitchFamily="34" charset="0"/>
                <a:ea typeface="Meiryo UI" panose="020B0604030504040204" pitchFamily="50" charset="-128"/>
              </a:rPr>
              <a:t>組み込み</a:t>
            </a:r>
            <a:endParaRPr kumimoji="1" lang="en-US" altLang="ja-JP" sz="1600" dirty="0">
              <a:solidFill>
                <a:schemeClr val="tx1"/>
              </a:solidFill>
              <a:latin typeface="Trebuchet MS" panose="020B0603020202020204" pitchFamily="34" charset="0"/>
              <a:ea typeface="Meiryo UI" panose="020B0604030504040204" pitchFamily="50" charset="-128"/>
            </a:endParaRPr>
          </a:p>
        </p:txBody>
      </p:sp>
      <p:grpSp>
        <p:nvGrpSpPr>
          <p:cNvPr id="18" name="グループ化 39">
            <a:extLst>
              <a:ext uri="{FF2B5EF4-FFF2-40B4-BE49-F238E27FC236}">
                <a16:creationId xmlns:a16="http://schemas.microsoft.com/office/drawing/2014/main" id="{3C386D5B-1707-4840-A835-DAAFA18F82C2}"/>
              </a:ext>
            </a:extLst>
          </p:cNvPr>
          <p:cNvGrpSpPr/>
          <p:nvPr/>
        </p:nvGrpSpPr>
        <p:grpSpPr>
          <a:xfrm>
            <a:off x="630001" y="1381454"/>
            <a:ext cx="4995815" cy="481542"/>
            <a:chOff x="5715831" y="959006"/>
            <a:chExt cx="6170577" cy="481542"/>
          </a:xfrm>
        </p:grpSpPr>
        <p:sp>
          <p:nvSpPr>
            <p:cNvPr id="19" name="ee4pHeader3">
              <a:extLst>
                <a:ext uri="{FF2B5EF4-FFF2-40B4-BE49-F238E27FC236}">
                  <a16:creationId xmlns:a16="http://schemas.microsoft.com/office/drawing/2014/main" id="{D18596D0-ACE1-4095-960E-A84E9494D466}"/>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次年度以降の展開イメージ</a:t>
              </a:r>
              <a:endParaRPr lang="en-US" altLang="ja-JP" sz="2000" dirty="0">
                <a:solidFill>
                  <a:schemeClr val="tx2"/>
                </a:solidFill>
                <a:latin typeface="+mj-lt"/>
                <a:ea typeface="Meiryo UI" panose="020B0604030504040204" pitchFamily="50" charset="-128"/>
              </a:endParaRPr>
            </a:p>
          </p:txBody>
        </p:sp>
        <p:cxnSp>
          <p:nvCxnSpPr>
            <p:cNvPr id="20" name="直線コネクタ 41">
              <a:extLst>
                <a:ext uri="{FF2B5EF4-FFF2-40B4-BE49-F238E27FC236}">
                  <a16:creationId xmlns:a16="http://schemas.microsoft.com/office/drawing/2014/main" id="{7FC6C0F4-4BDD-4FA9-8517-2839649EA414}"/>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21" name="グループ化 39">
            <a:extLst>
              <a:ext uri="{FF2B5EF4-FFF2-40B4-BE49-F238E27FC236}">
                <a16:creationId xmlns:a16="http://schemas.microsoft.com/office/drawing/2014/main" id="{432CD78B-060B-46EF-8645-4620AC00C627}"/>
              </a:ext>
            </a:extLst>
          </p:cNvPr>
          <p:cNvGrpSpPr/>
          <p:nvPr/>
        </p:nvGrpSpPr>
        <p:grpSpPr>
          <a:xfrm>
            <a:off x="6775265" y="1381454"/>
            <a:ext cx="4995815" cy="481542"/>
            <a:chOff x="5715831" y="959006"/>
            <a:chExt cx="6170577" cy="481542"/>
          </a:xfrm>
        </p:grpSpPr>
        <p:sp>
          <p:nvSpPr>
            <p:cNvPr id="22" name="ee4pHeader3">
              <a:extLst>
                <a:ext uri="{FF2B5EF4-FFF2-40B4-BE49-F238E27FC236}">
                  <a16:creationId xmlns:a16="http://schemas.microsoft.com/office/drawing/2014/main" id="{EB6B6864-A5FC-47F0-9843-B25568CF0033}"/>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教育現場との接点のイメージ</a:t>
              </a:r>
              <a:endParaRPr lang="en-US" altLang="ja-JP" sz="2000" dirty="0">
                <a:solidFill>
                  <a:schemeClr val="tx2"/>
                </a:solidFill>
                <a:latin typeface="+mj-lt"/>
                <a:ea typeface="Meiryo UI" panose="020B0604030504040204" pitchFamily="50" charset="-128"/>
              </a:endParaRPr>
            </a:p>
          </p:txBody>
        </p:sp>
        <p:cxnSp>
          <p:nvCxnSpPr>
            <p:cNvPr id="23" name="直線コネクタ 41">
              <a:extLst>
                <a:ext uri="{FF2B5EF4-FFF2-40B4-BE49-F238E27FC236}">
                  <a16:creationId xmlns:a16="http://schemas.microsoft.com/office/drawing/2014/main" id="{BD16D8FA-A869-4D26-A0E2-D8D0C042544B}"/>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4" name="正方形/長方形 6">
            <a:extLst>
              <a:ext uri="{FF2B5EF4-FFF2-40B4-BE49-F238E27FC236}">
                <a16:creationId xmlns:a16="http://schemas.microsoft.com/office/drawing/2014/main" id="{2A03FFCE-66DE-4EF0-B8E4-A077B1EB110D}"/>
              </a:ext>
            </a:extLst>
          </p:cNvPr>
          <p:cNvSpPr/>
          <p:nvPr/>
        </p:nvSpPr>
        <p:spPr>
          <a:xfrm>
            <a:off x="6775265" y="2081213"/>
            <a:ext cx="4995815" cy="419027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今年度と次年度は試験的に</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窓口を設け、</a:t>
            </a:r>
            <a:br>
              <a:rPr kumimoji="1" lang="en-US" altLang="ja-JP" sz="1600" dirty="0">
                <a:solidFill>
                  <a:schemeClr val="tx1"/>
                </a:solidFill>
                <a:latin typeface="Trebuchet MS" panose="020B0603020202020204" pitchFamily="34" charset="0"/>
                <a:ea typeface="Meiryo UI" panose="020B0604030504040204" pitchFamily="50" charset="-128"/>
              </a:rPr>
            </a:br>
            <a:r>
              <a:rPr kumimoji="1" lang="ja-JP" altLang="en-US" sz="1600" dirty="0">
                <a:solidFill>
                  <a:schemeClr val="tx1"/>
                </a:solidFill>
                <a:latin typeface="Trebuchet MS" panose="020B0603020202020204" pitchFamily="34" charset="0"/>
                <a:ea typeface="Meiryo UI" panose="020B0604030504040204" pitchFamily="50" charset="-128"/>
              </a:rPr>
              <a:t>学校や教員からの問い合わせを受け付け</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年間</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校 </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回であれば、出張授業や</a:t>
            </a:r>
            <a:br>
              <a:rPr kumimoji="1" lang="en-US" altLang="ja-JP" sz="1600" dirty="0">
                <a:solidFill>
                  <a:schemeClr val="tx1"/>
                </a:solidFill>
                <a:latin typeface="Trebuchet MS" panose="020B0603020202020204" pitchFamily="34" charset="0"/>
                <a:ea typeface="Meiryo UI" panose="020B0604030504040204" pitchFamily="50" charset="-128"/>
              </a:rPr>
            </a:br>
            <a:r>
              <a:rPr kumimoji="1" lang="ja-JP" altLang="en-US" sz="1600" dirty="0">
                <a:solidFill>
                  <a:schemeClr val="tx1"/>
                </a:solidFill>
                <a:latin typeface="Trebuchet MS" panose="020B0603020202020204" pitchFamily="34" charset="0"/>
                <a:ea typeface="Meiryo UI" panose="020B0604030504040204" pitchFamily="50" charset="-128"/>
              </a:rPr>
              <a:t>講演会が実施可能となる想定</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2</a:t>
            </a:r>
            <a:r>
              <a:rPr kumimoji="1" lang="ja-JP" altLang="en-US" sz="1600" dirty="0">
                <a:solidFill>
                  <a:schemeClr val="tx1"/>
                </a:solidFill>
                <a:latin typeface="Trebuchet MS" panose="020B0603020202020204" pitchFamily="34" charset="0"/>
                <a:ea typeface="Meiryo UI" panose="020B0604030504040204" pitchFamily="50" charset="-128"/>
              </a:rPr>
              <a:t>年後からは、現場からのニーズに応じ窓口機能の</a:t>
            </a:r>
            <a:br>
              <a:rPr kumimoji="1" lang="en-US" altLang="ja-JP" sz="1600" dirty="0">
                <a:solidFill>
                  <a:schemeClr val="tx1"/>
                </a:solidFill>
                <a:latin typeface="Trebuchet MS" panose="020B0603020202020204" pitchFamily="34" charset="0"/>
                <a:ea typeface="Meiryo UI" panose="020B0604030504040204" pitchFamily="50" charset="-128"/>
              </a:rPr>
            </a:br>
            <a:r>
              <a:rPr kumimoji="1" lang="ja-JP" altLang="en-US" sz="1600" dirty="0">
                <a:solidFill>
                  <a:schemeClr val="tx1"/>
                </a:solidFill>
                <a:latin typeface="Trebuchet MS" panose="020B0603020202020204" pitchFamily="34" charset="0"/>
                <a:ea typeface="Meiryo UI" panose="020B0604030504040204" pitchFamily="50" charset="-128"/>
              </a:rPr>
              <a:t>規模を調整</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p:txBody>
      </p:sp>
      <p:sp>
        <p:nvSpPr>
          <p:cNvPr id="27" name="Rectangle 26">
            <a:extLst>
              <a:ext uri="{FF2B5EF4-FFF2-40B4-BE49-F238E27FC236}">
                <a16:creationId xmlns:a16="http://schemas.microsoft.com/office/drawing/2014/main" id="{AB73FA11-A075-4BBB-9DF5-C2A17161E198}"/>
              </a:ext>
            </a:extLst>
          </p:cNvPr>
          <p:cNvSpPr/>
          <p:nvPr/>
        </p:nvSpPr>
        <p:spPr>
          <a:xfrm>
            <a:off x="8958691" y="156505"/>
            <a:ext cx="3066473" cy="723275"/>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en-US" altLang="ja-JP" sz="1200" dirty="0">
                <a:solidFill>
                  <a:srgbClr val="575757"/>
                </a:solidFill>
                <a:latin typeface="Meiryo UI" panose="020B0604030504040204" pitchFamily="50" charset="-128"/>
                <a:ea typeface="Meiryo UI" panose="020B0604030504040204" pitchFamily="50" charset="-128"/>
              </a:rPr>
              <a:t>C-I.</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C-II.</a:t>
            </a:r>
            <a:r>
              <a:rPr kumimoji="1" lang="ja-JP" altLang="en-US" sz="1200" dirty="0">
                <a:solidFill>
                  <a:srgbClr val="575757"/>
                </a:solidFill>
                <a:latin typeface="Meiryo UI" panose="020B0604030504040204" pitchFamily="50" charset="-128"/>
                <a:ea typeface="Meiryo UI" panose="020B0604030504040204" pitchFamily="50" charset="-128"/>
              </a:rPr>
              <a:t> 共通で必須。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29" name="Rectangle 24">
            <a:extLst>
              <a:ext uri="{FF2B5EF4-FFF2-40B4-BE49-F238E27FC236}">
                <a16:creationId xmlns:a16="http://schemas.microsoft.com/office/drawing/2014/main" id="{7EE4E4C7-3A61-40F4-A258-2756786F2293}"/>
              </a:ext>
            </a:extLst>
          </p:cNvPr>
          <p:cNvSpPr/>
          <p:nvPr/>
        </p:nvSpPr>
        <p:spPr>
          <a:xfrm>
            <a:off x="8958691" y="955201"/>
            <a:ext cx="3066473" cy="53860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以下は記入例です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427826626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225602566"/>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54207"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6.</a:t>
            </a:r>
            <a:r>
              <a:rPr lang="ja-JP" altLang="en-US" dirty="0">
                <a:ea typeface="Meiryo UI" panose="020B0604030504040204" pitchFamily="50" charset="-128"/>
              </a:rPr>
              <a:t>期待成果物</a:t>
            </a:r>
            <a:endParaRPr lang="en-US" sz="1600" dirty="0">
              <a:solidFill>
                <a:srgbClr val="575757"/>
              </a:solidFill>
              <a:latin typeface="Trebuchet MS" panose="020B0603020202020204" pitchFamily="34" charset="0"/>
            </a:endParaRPr>
          </a:p>
        </p:txBody>
      </p:sp>
      <p:sp>
        <p:nvSpPr>
          <p:cNvPr id="14" name="正方形/長方形 6">
            <a:extLst>
              <a:ext uri="{FF2B5EF4-FFF2-40B4-BE49-F238E27FC236}">
                <a16:creationId xmlns:a16="http://schemas.microsoft.com/office/drawing/2014/main" id="{B5C955B9-1FDC-41B0-BF72-B2B0B713A4B3}"/>
              </a:ext>
            </a:extLst>
          </p:cNvPr>
          <p:cNvSpPr/>
          <p:nvPr/>
        </p:nvSpPr>
        <p:spPr>
          <a:xfrm>
            <a:off x="630001" y="1676399"/>
            <a:ext cx="10933351" cy="448468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1.</a:t>
            </a:r>
            <a:r>
              <a:rPr kumimoji="1" lang="ja-JP" altLang="en-US" sz="2000" dirty="0">
                <a:solidFill>
                  <a:schemeClr val="tx1"/>
                </a:solidFill>
                <a:latin typeface="Trebuchet MS" panose="020B0603020202020204" pitchFamily="34" charset="0"/>
                <a:ea typeface="Meiryo UI" panose="020B0604030504040204" pitchFamily="50" charset="-128"/>
              </a:rPr>
              <a:t> テーマ</a:t>
            </a:r>
            <a:r>
              <a:rPr kumimoji="1" lang="en-US" altLang="ja-JP" sz="2000" dirty="0">
                <a:solidFill>
                  <a:schemeClr val="tx1"/>
                </a:solidFill>
                <a:latin typeface="Trebuchet MS" panose="020B0603020202020204" pitchFamily="34" charset="0"/>
                <a:ea typeface="Meiryo UI" panose="020B0604030504040204" pitchFamily="50" charset="-128"/>
              </a:rPr>
              <a:t>A</a:t>
            </a:r>
            <a:r>
              <a:rPr kumimoji="1" lang="ja-JP" altLang="en-US" sz="2000" dirty="0">
                <a:solidFill>
                  <a:schemeClr val="tx1"/>
                </a:solidFill>
                <a:latin typeface="Trebuchet MS" panose="020B0603020202020204" pitchFamily="34" charset="0"/>
                <a:ea typeface="Meiryo UI" panose="020B0604030504040204" pitchFamily="50" charset="-128"/>
              </a:rPr>
              <a:t>の教材一式</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2000" dirty="0">
                <a:solidFill>
                  <a:schemeClr val="tx1"/>
                </a:solidFill>
                <a:latin typeface="Trebuchet MS" panose="020B0603020202020204" pitchFamily="34" charset="0"/>
                <a:ea typeface="Meiryo UI" panose="020B0604030504040204" pitchFamily="50" charset="-128"/>
              </a:rPr>
              <a:t>動画、ワークシート、教員向けガイド</a:t>
            </a:r>
            <a:r>
              <a:rPr kumimoji="1" lang="en-US" altLang="ja-JP" sz="2000" dirty="0">
                <a:solidFill>
                  <a:schemeClr val="tx1"/>
                </a:solidFill>
                <a:latin typeface="Trebuchet MS" panose="020B0603020202020204" pitchFamily="34" charset="0"/>
                <a:ea typeface="Meiryo UI" panose="020B0604030504040204" pitchFamily="50" charset="-128"/>
              </a:rPr>
              <a:t>XX</a:t>
            </a:r>
            <a:r>
              <a:rPr kumimoji="1" lang="ja-JP" altLang="en-US" sz="2000" dirty="0">
                <a:solidFill>
                  <a:schemeClr val="tx1"/>
                </a:solidFill>
                <a:latin typeface="Trebuchet MS" panose="020B0603020202020204" pitchFamily="34" charset="0"/>
                <a:ea typeface="Meiryo UI" panose="020B0604030504040204" pitchFamily="50" charset="-128"/>
              </a:rPr>
              <a:t>コマ分</a:t>
            </a: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2.</a:t>
            </a:r>
            <a:r>
              <a:rPr kumimoji="1" lang="ja-JP" altLang="en-US" sz="2000" dirty="0">
                <a:solidFill>
                  <a:schemeClr val="tx1"/>
                </a:solidFill>
                <a:latin typeface="Trebuchet MS" panose="020B0603020202020204" pitchFamily="34" charset="0"/>
                <a:ea typeface="Meiryo UI" panose="020B0604030504040204" pitchFamily="50" charset="-128"/>
              </a:rPr>
              <a:t> テーマ</a:t>
            </a:r>
            <a:r>
              <a:rPr kumimoji="1" lang="en-US" altLang="ja-JP" sz="2000" dirty="0">
                <a:solidFill>
                  <a:schemeClr val="tx1"/>
                </a:solidFill>
                <a:latin typeface="Trebuchet MS" panose="020B0603020202020204" pitchFamily="34" charset="0"/>
                <a:ea typeface="Meiryo UI" panose="020B0604030504040204" pitchFamily="50" charset="-128"/>
              </a:rPr>
              <a:t>B</a:t>
            </a:r>
            <a:r>
              <a:rPr kumimoji="1" lang="ja-JP" altLang="en-US" sz="2000" dirty="0">
                <a:solidFill>
                  <a:schemeClr val="tx1"/>
                </a:solidFill>
                <a:latin typeface="Trebuchet MS" panose="020B0603020202020204" pitchFamily="34" charset="0"/>
                <a:ea typeface="Meiryo UI" panose="020B0604030504040204" pitchFamily="50" charset="-128"/>
              </a:rPr>
              <a:t>の教材一式</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2000" dirty="0">
                <a:solidFill>
                  <a:schemeClr val="tx1"/>
                </a:solidFill>
                <a:latin typeface="Trebuchet MS" panose="020B0603020202020204" pitchFamily="34" charset="0"/>
                <a:ea typeface="Meiryo UI" panose="020B0604030504040204" pitchFamily="50" charset="-128"/>
              </a:rPr>
              <a:t>動画、ワークシート、教員向けガイド</a:t>
            </a:r>
            <a:r>
              <a:rPr kumimoji="1" lang="en-US" altLang="ja-JP" sz="2000" dirty="0">
                <a:solidFill>
                  <a:schemeClr val="tx1"/>
                </a:solidFill>
                <a:latin typeface="Trebuchet MS" panose="020B0603020202020204" pitchFamily="34" charset="0"/>
                <a:ea typeface="Meiryo UI" panose="020B0604030504040204" pitchFamily="50" charset="-128"/>
              </a:rPr>
              <a:t>XX</a:t>
            </a:r>
            <a:r>
              <a:rPr kumimoji="1" lang="ja-JP" altLang="en-US" sz="2000" dirty="0">
                <a:solidFill>
                  <a:schemeClr val="tx1"/>
                </a:solidFill>
                <a:latin typeface="Trebuchet MS" panose="020B0603020202020204" pitchFamily="34" charset="0"/>
                <a:ea typeface="Meiryo UI" panose="020B0604030504040204" pitchFamily="50" charset="-128"/>
              </a:rPr>
              <a:t>コマ分</a:t>
            </a: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endParaRPr kumimoji="1" lang="en-US" altLang="ja-JP" sz="20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3. </a:t>
            </a:r>
            <a:r>
              <a:rPr kumimoji="1" lang="ja-JP" altLang="en-US" sz="2000" dirty="0">
                <a:solidFill>
                  <a:schemeClr val="tx1"/>
                </a:solidFill>
                <a:latin typeface="Trebuchet MS" panose="020B0603020202020204" pitchFamily="34" charset="0"/>
                <a:ea typeface="Meiryo UI" panose="020B0604030504040204" pitchFamily="50" charset="-128"/>
              </a:rPr>
              <a:t>教育現場における実証結果一式</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2000" dirty="0">
                <a:solidFill>
                  <a:schemeClr val="tx1"/>
                </a:solidFill>
                <a:latin typeface="Trebuchet MS" panose="020B0603020202020204" pitchFamily="34" charset="0"/>
                <a:ea typeface="Meiryo UI" panose="020B0604030504040204" pitchFamily="50" charset="-128"/>
              </a:rPr>
              <a:t>実証結果の報告書</a:t>
            </a:r>
            <a:endParaRPr kumimoji="1" lang="en-US" altLang="ja-JP" sz="20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2000" dirty="0">
                <a:solidFill>
                  <a:schemeClr val="tx1"/>
                </a:solidFill>
                <a:latin typeface="Trebuchet MS" panose="020B0603020202020204" pitchFamily="34" charset="0"/>
                <a:ea typeface="Meiryo UI" panose="020B0604030504040204" pitchFamily="50" charset="-128"/>
              </a:rPr>
              <a:t>実証時の学習者アウトプット事例</a:t>
            </a:r>
            <a:endParaRPr kumimoji="1" lang="en-US" altLang="ja-JP" sz="2000" dirty="0">
              <a:solidFill>
                <a:schemeClr val="tx1"/>
              </a:solidFill>
              <a:latin typeface="Trebuchet MS" panose="020B0603020202020204" pitchFamily="34" charset="0"/>
              <a:ea typeface="Meiryo UI" panose="020B0604030504040204" pitchFamily="50" charset="-128"/>
            </a:endParaRPr>
          </a:p>
        </p:txBody>
      </p:sp>
      <p:sp>
        <p:nvSpPr>
          <p:cNvPr id="7" name="Rectangle 6">
            <a:extLst>
              <a:ext uri="{FF2B5EF4-FFF2-40B4-BE49-F238E27FC236}">
                <a16:creationId xmlns:a16="http://schemas.microsoft.com/office/drawing/2014/main" id="{D5B5D548-7701-4168-BC3F-F6FB7A2C84E6}"/>
              </a:ext>
            </a:extLst>
          </p:cNvPr>
          <p:cNvSpPr/>
          <p:nvPr/>
        </p:nvSpPr>
        <p:spPr>
          <a:xfrm>
            <a:off x="8958691" y="156505"/>
            <a:ext cx="3066473" cy="723275"/>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en-US" altLang="ja-JP" sz="1200" dirty="0">
                <a:solidFill>
                  <a:srgbClr val="575757"/>
                </a:solidFill>
                <a:latin typeface="Meiryo UI" panose="020B0604030504040204" pitchFamily="50" charset="-128"/>
                <a:ea typeface="Meiryo UI" panose="020B0604030504040204" pitchFamily="50" charset="-128"/>
              </a:rPr>
              <a:t>C-I.</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C-II.</a:t>
            </a:r>
            <a:r>
              <a:rPr kumimoji="1" lang="ja-JP" altLang="en-US" sz="1200" dirty="0">
                <a:solidFill>
                  <a:srgbClr val="575757"/>
                </a:solidFill>
                <a:latin typeface="Meiryo UI" panose="020B0604030504040204" pitchFamily="50" charset="-128"/>
                <a:ea typeface="Meiryo UI" panose="020B0604030504040204" pitchFamily="50" charset="-128"/>
              </a:rPr>
              <a:t> 共通で必須。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9" name="Rectangle 24">
            <a:extLst>
              <a:ext uri="{FF2B5EF4-FFF2-40B4-BE49-F238E27FC236}">
                <a16:creationId xmlns:a16="http://schemas.microsoft.com/office/drawing/2014/main" id="{386074D6-DB61-4CC8-B68C-FB156F298C26}"/>
              </a:ext>
            </a:extLst>
          </p:cNvPr>
          <p:cNvSpPr/>
          <p:nvPr/>
        </p:nvSpPr>
        <p:spPr>
          <a:xfrm>
            <a:off x="8958691" y="955201"/>
            <a:ext cx="3066473" cy="98488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以下は記入例です</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現時点想定で、大まかにどのような成果物を想定しているかを記載ください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86090116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465376442"/>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8508"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7.</a:t>
            </a:r>
            <a:r>
              <a:rPr lang="ja-JP" altLang="en-US" dirty="0">
                <a:ea typeface="Meiryo UI" panose="020B0604030504040204" pitchFamily="50" charset="-128"/>
              </a:rPr>
              <a:t>支出計画 </a:t>
            </a:r>
            <a:r>
              <a:rPr lang="en-US" altLang="ja-JP" dirty="0">
                <a:ea typeface="Meiryo UI" panose="020B0604030504040204" pitchFamily="50" charset="-128"/>
              </a:rPr>
              <a:t>(</a:t>
            </a:r>
            <a:r>
              <a:rPr lang="ja-JP" altLang="en-US" dirty="0">
                <a:ea typeface="Meiryo UI" panose="020B0604030504040204" pitchFamily="50" charset="-128"/>
              </a:rPr>
              <a:t>詳細な内訳は別紙</a:t>
            </a:r>
            <a:r>
              <a:rPr lang="en-US" altLang="ja-JP" dirty="0">
                <a:ea typeface="Meiryo UI" panose="020B0604030504040204" pitchFamily="50" charset="-128"/>
              </a:rPr>
              <a:t>)</a:t>
            </a:r>
            <a:endParaRPr lang="en-US" sz="1600" dirty="0">
              <a:solidFill>
                <a:srgbClr val="575757"/>
              </a:solidFill>
              <a:latin typeface="Trebuchet MS" panose="020B0603020202020204" pitchFamily="34" charset="0"/>
            </a:endParaRPr>
          </a:p>
        </p:txBody>
      </p:sp>
      <p:graphicFrame>
        <p:nvGraphicFramePr>
          <p:cNvPr id="5" name="Table 5">
            <a:extLst>
              <a:ext uri="{FF2B5EF4-FFF2-40B4-BE49-F238E27FC236}">
                <a16:creationId xmlns:a16="http://schemas.microsoft.com/office/drawing/2014/main" id="{ED10BA07-7AF3-44D7-BDE1-B32BDA882BE0}"/>
              </a:ext>
            </a:extLst>
          </p:cNvPr>
          <p:cNvGraphicFramePr>
            <a:graphicFrameLocks noGrp="1"/>
          </p:cNvGraphicFramePr>
          <p:nvPr>
            <p:extLst>
              <p:ext uri="{D42A27DB-BD31-4B8C-83A1-F6EECF244321}">
                <p14:modId xmlns:p14="http://schemas.microsoft.com/office/powerpoint/2010/main" val="3191743210"/>
              </p:ext>
            </p:extLst>
          </p:nvPr>
        </p:nvGraphicFramePr>
        <p:xfrm>
          <a:off x="1834238" y="1429385"/>
          <a:ext cx="8524877" cy="4450080"/>
        </p:xfrm>
        <a:graphic>
          <a:graphicData uri="http://schemas.openxmlformats.org/drawingml/2006/table">
            <a:tbl>
              <a:tblPr firstRow="1" bandRow="1">
                <a:tableStyleId>{5C22544A-7EE6-4342-B048-85BDC9FD1C3A}</a:tableStyleId>
              </a:tblPr>
              <a:tblGrid>
                <a:gridCol w="3577056">
                  <a:extLst>
                    <a:ext uri="{9D8B030D-6E8A-4147-A177-3AD203B41FA5}">
                      <a16:colId xmlns:a16="http://schemas.microsoft.com/office/drawing/2014/main" val="3481292957"/>
                    </a:ext>
                  </a:extLst>
                </a:gridCol>
                <a:gridCol w="4947821">
                  <a:extLst>
                    <a:ext uri="{9D8B030D-6E8A-4147-A177-3AD203B41FA5}">
                      <a16:colId xmlns:a16="http://schemas.microsoft.com/office/drawing/2014/main" val="472573863"/>
                    </a:ext>
                  </a:extLst>
                </a:gridCol>
              </a:tblGrid>
              <a:tr h="370840">
                <a:tc>
                  <a:txBody>
                    <a:bodyPr/>
                    <a:lstStyle/>
                    <a:p>
                      <a:r>
                        <a:rPr lang="ja-JP" altLang="en-US" dirty="0">
                          <a:solidFill>
                            <a:srgbClr val="575757"/>
                          </a:solidFill>
                          <a:latin typeface="Meiryo UI" panose="020B0604030504040204" pitchFamily="50" charset="-128"/>
                          <a:ea typeface="Meiryo UI" panose="020B0604030504040204" pitchFamily="50" charset="-128"/>
                        </a:rPr>
                        <a:t>支出項目</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B w="12700" cap="flat" cmpd="sng" algn="ctr">
                      <a:solidFill>
                        <a:schemeClr val="tx1"/>
                      </a:solidFill>
                      <a:prstDash val="solid"/>
                      <a:round/>
                      <a:headEnd type="none" w="med" len="med"/>
                      <a:tailEnd type="none" w="med" len="med"/>
                    </a:lnB>
                    <a:noFill/>
                  </a:tcPr>
                </a:tc>
                <a:tc>
                  <a:txBody>
                    <a:bodyPr/>
                    <a:lstStyle/>
                    <a:p>
                      <a:pPr algn="r"/>
                      <a:r>
                        <a:rPr lang="ja-JP" altLang="en-US" dirty="0">
                          <a:solidFill>
                            <a:srgbClr val="575757"/>
                          </a:solidFill>
                          <a:latin typeface="Meiryo UI" panose="020B0604030504040204" pitchFamily="50" charset="-128"/>
                          <a:ea typeface="Meiryo UI" panose="020B0604030504040204" pitchFamily="50" charset="-128"/>
                        </a:rPr>
                        <a:t>金額</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円</a:t>
                      </a:r>
                      <a:r>
                        <a:rPr lang="en-US" altLang="ja-JP" dirty="0">
                          <a:solidFill>
                            <a:srgbClr val="575757"/>
                          </a:solidFill>
                          <a:latin typeface="Meiryo UI" panose="020B0604030504040204" pitchFamily="50" charset="-128"/>
                          <a:ea typeface="Meiryo UI" panose="020B0604030504040204" pitchFamily="50" charset="-128"/>
                        </a:rPr>
                        <a:t>)</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957238992"/>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1.</a:t>
                      </a:r>
                      <a:r>
                        <a:rPr lang="ja-JP" altLang="en-US" dirty="0">
                          <a:solidFill>
                            <a:srgbClr val="575757"/>
                          </a:solidFill>
                          <a:latin typeface="Meiryo UI" panose="020B0604030504040204" pitchFamily="50" charset="-128"/>
                          <a:ea typeface="Meiryo UI" panose="020B0604030504040204" pitchFamily="50" charset="-128"/>
                        </a:rPr>
                        <a:t>人件費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49166299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2.</a:t>
                      </a:r>
                      <a:r>
                        <a:rPr lang="ja-JP" altLang="en-US" dirty="0">
                          <a:solidFill>
                            <a:srgbClr val="575757"/>
                          </a:solidFill>
                          <a:latin typeface="Meiryo UI" panose="020B0604030504040204" pitchFamily="50" charset="-128"/>
                          <a:ea typeface="Meiryo UI" panose="020B0604030504040204" pitchFamily="50" charset="-128"/>
                        </a:rPr>
                        <a:t>事業費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4170932"/>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6652446"/>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61261779"/>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3.</a:t>
                      </a:r>
                      <a:r>
                        <a:rPr lang="ja-JP" altLang="en-US" dirty="0">
                          <a:solidFill>
                            <a:srgbClr val="575757"/>
                          </a:solidFill>
                          <a:latin typeface="Meiryo UI" panose="020B0604030504040204" pitchFamily="50" charset="-128"/>
                          <a:ea typeface="Meiryo UI" panose="020B0604030504040204" pitchFamily="50" charset="-128"/>
                        </a:rPr>
                        <a:t>再委託費</a:t>
                      </a:r>
                      <a:r>
                        <a:rPr lang="en-US" altLang="ja-JP" dirty="0">
                          <a:solidFill>
                            <a:srgbClr val="575757"/>
                          </a:solidFill>
                          <a:latin typeface="Meiryo UI" panose="020B0604030504040204" pitchFamily="50" charset="-128"/>
                          <a:ea typeface="Meiryo UI" panose="020B0604030504040204" pitchFamily="50" charset="-128"/>
                        </a:rPr>
                        <a:t>/</a:t>
                      </a:r>
                      <a:r>
                        <a:rPr lang="ja-JP" altLang="en-US" dirty="0">
                          <a:solidFill>
                            <a:srgbClr val="575757"/>
                          </a:solidFill>
                          <a:latin typeface="Meiryo UI" panose="020B0604030504040204" pitchFamily="50" charset="-128"/>
                          <a:ea typeface="Meiryo UI" panose="020B0604030504040204" pitchFamily="50" charset="-128"/>
                        </a:rPr>
                        <a:t>外注費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703240054"/>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115933771"/>
                  </a:ext>
                </a:extLst>
              </a:tr>
              <a:tr h="370840">
                <a:tc>
                  <a:txBody>
                    <a:bodyPr/>
                    <a:lstStyle/>
                    <a:p>
                      <a:pPr marL="180975" indent="0"/>
                      <a:r>
                        <a:rPr lang="en-US" altLang="ja-JP" dirty="0">
                          <a:solidFill>
                            <a:srgbClr val="575757"/>
                          </a:solidFill>
                          <a:latin typeface="Meiryo UI" panose="020B0604030504040204" pitchFamily="50" charset="-128"/>
                          <a:ea typeface="Meiryo UI" panose="020B0604030504040204" pitchFamily="50" charset="-128"/>
                        </a:rPr>
                        <a:t>XXX</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994212889"/>
                  </a:ext>
                </a:extLst>
              </a:tr>
              <a:tr h="370840">
                <a:tc>
                  <a:txBody>
                    <a:bodyPr/>
                    <a:lstStyle/>
                    <a:p>
                      <a:r>
                        <a:rPr lang="en-US" altLang="ja-JP" dirty="0">
                          <a:solidFill>
                            <a:srgbClr val="575757"/>
                          </a:solidFill>
                          <a:latin typeface="Meiryo UI" panose="020B0604030504040204" pitchFamily="50" charset="-128"/>
                          <a:ea typeface="Meiryo UI" panose="020B0604030504040204" pitchFamily="50" charset="-128"/>
                        </a:rPr>
                        <a:t>4.</a:t>
                      </a:r>
                      <a:r>
                        <a:rPr lang="ja-JP" altLang="en-US" dirty="0">
                          <a:solidFill>
                            <a:srgbClr val="575757"/>
                          </a:solidFill>
                          <a:latin typeface="Meiryo UI" panose="020B0604030504040204" pitchFamily="50" charset="-128"/>
                          <a:ea typeface="Meiryo UI" panose="020B0604030504040204" pitchFamily="50" charset="-128"/>
                        </a:rPr>
                        <a:t>一般管理費</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288272998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5.</a:t>
                      </a:r>
                      <a:r>
                        <a:rPr lang="ja-JP" altLang="en-US" dirty="0">
                          <a:solidFill>
                            <a:srgbClr val="575757"/>
                          </a:solidFill>
                          <a:latin typeface="Meiryo UI" panose="020B0604030504040204" pitchFamily="50" charset="-128"/>
                          <a:ea typeface="Meiryo UI" panose="020B0604030504040204" pitchFamily="50" charset="-128"/>
                        </a:rPr>
                        <a:t>小計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3,100,000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399779403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6.</a:t>
                      </a:r>
                      <a:r>
                        <a:rPr lang="ja-JP" altLang="en-US" dirty="0">
                          <a:solidFill>
                            <a:srgbClr val="575757"/>
                          </a:solidFill>
                          <a:latin typeface="Meiryo UI" panose="020B0604030504040204" pitchFamily="50" charset="-128"/>
                          <a:ea typeface="Meiryo UI" panose="020B0604030504040204" pitchFamily="50" charset="-128"/>
                        </a:rPr>
                        <a:t>消費税及び地方消費税</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tc>
                  <a:txBody>
                    <a:bodyPr/>
                    <a:lstStyle/>
                    <a:p>
                      <a:pPr algn="r"/>
                      <a:r>
                        <a:rPr lang="en-US" altLang="ja-JP" dirty="0">
                          <a:solidFill>
                            <a:srgbClr val="575757"/>
                          </a:solidFill>
                          <a:latin typeface="Meiryo UI" panose="020B0604030504040204" pitchFamily="50" charset="-128"/>
                          <a:ea typeface="Meiryo UI" panose="020B0604030504040204" pitchFamily="50" charset="-128"/>
                        </a:rPr>
                        <a:t>310,000</a:t>
                      </a:r>
                      <a:endParaRPr lang="en-US" dirty="0">
                        <a:solidFill>
                          <a:srgbClr val="575757"/>
                        </a:solidFill>
                        <a:latin typeface="Meiryo UI" panose="020B0604030504040204" pitchFamily="50" charset="-128"/>
                        <a:ea typeface="Meiryo UI" panose="020B0604030504040204" pitchFamily="50" charset="-128"/>
                      </a:endParaRP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2F2F2"/>
                    </a:solidFill>
                  </a:tcPr>
                </a:tc>
                <a:extLst>
                  <a:ext uri="{0D108BD9-81ED-4DB2-BD59-A6C34878D82A}">
                    <a16:rowId xmlns:a16="http://schemas.microsoft.com/office/drawing/2014/main" val="1729475806"/>
                  </a:ext>
                </a:extLst>
              </a:tr>
              <a:tr h="370840">
                <a:tc>
                  <a:txBody>
                    <a:bodyPr/>
                    <a:lstStyle/>
                    <a:p>
                      <a:r>
                        <a:rPr lang="en-US" dirty="0">
                          <a:solidFill>
                            <a:srgbClr val="575757"/>
                          </a:solidFill>
                          <a:latin typeface="Meiryo UI" panose="020B0604030504040204" pitchFamily="50" charset="-128"/>
                          <a:ea typeface="Meiryo UI" panose="020B0604030504040204" pitchFamily="50" charset="-128"/>
                        </a:rPr>
                        <a:t>7.</a:t>
                      </a:r>
                      <a:r>
                        <a:rPr lang="ja-JP" altLang="en-US" dirty="0">
                          <a:solidFill>
                            <a:srgbClr val="575757"/>
                          </a:solidFill>
                          <a:latin typeface="Meiryo UI" panose="020B0604030504040204" pitchFamily="50" charset="-128"/>
                          <a:ea typeface="Meiryo UI" panose="020B0604030504040204" pitchFamily="50" charset="-128"/>
                        </a:rPr>
                        <a:t>合計</a:t>
                      </a:r>
                      <a:endParaRPr lang="en-US" dirty="0">
                        <a:solidFill>
                          <a:srgbClr val="575757"/>
                        </a:solidFill>
                        <a:latin typeface="Meiryo UI" panose="020B0604030504040204" pitchFamily="50" charset="-128"/>
                        <a:ea typeface="Meiryo UI" panose="020B0604030504040204" pitchFamily="50" charset="-128"/>
                      </a:endParaRPr>
                    </a:p>
                  </a:txBody>
                  <a:tcPr>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solidFill>
                      <a:srgbClr val="F2F2F2"/>
                    </a:solidFill>
                  </a:tcPr>
                </a:tc>
                <a:tc>
                  <a:txBody>
                    <a:bodyPr/>
                    <a:lstStyle/>
                    <a:p>
                      <a:pPr marL="0" marR="0" lvl="0" indent="0" algn="r" defTabSz="914377" rtl="0" eaLnBrk="1" fontAlgn="auto" latinLnBrk="0" hangingPunct="1">
                        <a:lnSpc>
                          <a:spcPct val="100000"/>
                        </a:lnSpc>
                        <a:spcBef>
                          <a:spcPts val="0"/>
                        </a:spcBef>
                        <a:spcAft>
                          <a:spcPts val="0"/>
                        </a:spcAft>
                        <a:buClrTx/>
                        <a:buSzTx/>
                        <a:buFontTx/>
                        <a:buNone/>
                        <a:tabLst/>
                        <a:defRPr/>
                      </a:pPr>
                      <a:r>
                        <a:rPr lang="en-US" altLang="ja-JP" dirty="0">
                          <a:solidFill>
                            <a:srgbClr val="575757"/>
                          </a:solidFill>
                          <a:latin typeface="Meiryo UI" panose="020B0604030504040204" pitchFamily="50" charset="-128"/>
                          <a:ea typeface="Meiryo UI" panose="020B0604030504040204" pitchFamily="50" charset="-128"/>
                        </a:rPr>
                        <a:t>3,410,000</a:t>
                      </a:r>
                    </a:p>
                  </a:txBody>
                  <a:tcPr>
                    <a:lnL w="12700" cap="flat" cmpd="sng" algn="ctr">
                      <a:noFill/>
                      <a:prstDash val="solid"/>
                      <a:round/>
                      <a:headEnd type="none" w="med" len="med"/>
                      <a:tailEnd type="none" w="med" len="med"/>
                    </a:lnL>
                    <a:lnT w="12700" cap="flat" cmpd="sng" algn="ctr">
                      <a:solidFill>
                        <a:schemeClr val="tx1"/>
                      </a:solidFill>
                      <a:prstDash val="solid"/>
                      <a:round/>
                      <a:headEnd type="none" w="med" len="med"/>
                      <a:tailEnd type="none" w="med" len="med"/>
                    </a:lnT>
                    <a:solidFill>
                      <a:srgbClr val="F2F2F2"/>
                    </a:solidFill>
                  </a:tcPr>
                </a:tc>
                <a:extLst>
                  <a:ext uri="{0D108BD9-81ED-4DB2-BD59-A6C34878D82A}">
                    <a16:rowId xmlns:a16="http://schemas.microsoft.com/office/drawing/2014/main" val="3590996601"/>
                  </a:ext>
                </a:extLst>
              </a:tr>
            </a:tbl>
          </a:graphicData>
        </a:graphic>
      </p:graphicFrame>
      <p:sp>
        <p:nvSpPr>
          <p:cNvPr id="8" name="Rectangle 7">
            <a:extLst>
              <a:ext uri="{FF2B5EF4-FFF2-40B4-BE49-F238E27FC236}">
                <a16:creationId xmlns:a16="http://schemas.microsoft.com/office/drawing/2014/main" id="{FB326AD6-71BE-45E8-90B3-676328331000}"/>
              </a:ext>
            </a:extLst>
          </p:cNvPr>
          <p:cNvSpPr/>
          <p:nvPr/>
        </p:nvSpPr>
        <p:spPr>
          <a:xfrm>
            <a:off x="8958691" y="156505"/>
            <a:ext cx="3066473" cy="723275"/>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en-US" altLang="ja-JP" sz="1200" dirty="0">
                <a:solidFill>
                  <a:srgbClr val="575757"/>
                </a:solidFill>
                <a:latin typeface="Meiryo UI" panose="020B0604030504040204" pitchFamily="50" charset="-128"/>
                <a:ea typeface="Meiryo UI" panose="020B0604030504040204" pitchFamily="50" charset="-128"/>
              </a:rPr>
              <a:t>C-I.</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C-II.</a:t>
            </a:r>
            <a:r>
              <a:rPr kumimoji="1" lang="ja-JP" altLang="en-US" sz="1200" dirty="0">
                <a:solidFill>
                  <a:srgbClr val="575757"/>
                </a:solidFill>
                <a:latin typeface="Meiryo UI" panose="020B0604030504040204" pitchFamily="50" charset="-128"/>
                <a:ea typeface="Meiryo UI" panose="020B0604030504040204" pitchFamily="50" charset="-128"/>
              </a:rPr>
              <a:t> 共通で必須。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9" name="Rectangle 24">
            <a:extLst>
              <a:ext uri="{FF2B5EF4-FFF2-40B4-BE49-F238E27FC236}">
                <a16:creationId xmlns:a16="http://schemas.microsoft.com/office/drawing/2014/main" id="{7D4E8C74-851A-470B-91DD-333B140BACB6}"/>
              </a:ext>
            </a:extLst>
          </p:cNvPr>
          <p:cNvSpPr/>
          <p:nvPr/>
        </p:nvSpPr>
        <p:spPr>
          <a:xfrm>
            <a:off x="8958691" y="955201"/>
            <a:ext cx="3066473" cy="4616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Excel</a:t>
            </a:r>
            <a:r>
              <a:rPr kumimoji="1" lang="ja-JP" altLang="en-US" sz="1200" dirty="0">
                <a:solidFill>
                  <a:srgbClr val="FFFFFF"/>
                </a:solidFill>
                <a:latin typeface="Meiryo UI" panose="020B0604030504040204" pitchFamily="50" charset="-128"/>
                <a:ea typeface="Meiryo UI" panose="020B0604030504040204" pitchFamily="50" charset="-128"/>
              </a:rPr>
              <a:t>の支出計画書の提出も必須であることに留意すること</a:t>
            </a:r>
            <a:endParaRPr kumimoji="1" lang="en-US" altLang="ja-JP" sz="1200" dirty="0">
              <a:solidFill>
                <a:srgbClr val="FFFFFF"/>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142143158"/>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2752925909"/>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7486"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8</a:t>
            </a:r>
            <a:r>
              <a:rPr lang="en-US" altLang="ja-JP" dirty="0">
                <a:ea typeface="Meiryo UI" panose="020B0604030504040204" pitchFamily="50" charset="-128"/>
              </a:rPr>
              <a:t>.</a:t>
            </a:r>
            <a:r>
              <a:rPr lang="ja-JP" altLang="en-US" dirty="0">
                <a:ea typeface="Meiryo UI" panose="020B0604030504040204" pitchFamily="50" charset="-128"/>
              </a:rPr>
              <a:t>個人情報 </a:t>
            </a:r>
            <a:r>
              <a:rPr lang="en-US" altLang="ja-JP" dirty="0">
                <a:ea typeface="Meiryo UI" panose="020B0604030504040204" pitchFamily="50" charset="-128"/>
              </a:rPr>
              <a:t>(</a:t>
            </a:r>
            <a:r>
              <a:rPr lang="ja-JP" altLang="en-US" dirty="0">
                <a:ea typeface="Meiryo UI" panose="020B0604030504040204" pitchFamily="50" charset="-128"/>
              </a:rPr>
              <a:t>受講者の学習履歴 等</a:t>
            </a:r>
            <a:r>
              <a:rPr lang="en-US" altLang="ja-JP" dirty="0">
                <a:ea typeface="Meiryo UI" panose="020B0604030504040204" pitchFamily="50" charset="-128"/>
              </a:rPr>
              <a:t>)</a:t>
            </a:r>
            <a:r>
              <a:rPr lang="ja-JP" altLang="en-US" dirty="0"/>
              <a:t> の取扱い方法</a:t>
            </a:r>
            <a:endParaRPr lang="en-US" sz="1600" dirty="0">
              <a:solidFill>
                <a:srgbClr val="575757"/>
              </a:solidFill>
              <a:latin typeface="Trebuchet MS" panose="020B0603020202020204" pitchFamily="34" charset="0"/>
            </a:endParaRPr>
          </a:p>
        </p:txBody>
      </p:sp>
      <p:sp>
        <p:nvSpPr>
          <p:cNvPr id="26" name="正方形/長方形 6">
            <a:extLst>
              <a:ext uri="{FF2B5EF4-FFF2-40B4-BE49-F238E27FC236}">
                <a16:creationId xmlns:a16="http://schemas.microsoft.com/office/drawing/2014/main" id="{6AEC88CD-F03A-4B06-89B6-8ACA10F383B1}"/>
              </a:ext>
            </a:extLst>
          </p:cNvPr>
          <p:cNvSpPr/>
          <p:nvPr/>
        </p:nvSpPr>
        <p:spPr>
          <a:xfrm>
            <a:off x="630001" y="1694349"/>
            <a:ext cx="10933351" cy="440120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en-US" altLang="ja-JP" sz="2000" dirty="0">
                <a:solidFill>
                  <a:schemeClr val="tx1"/>
                </a:solidFill>
                <a:latin typeface="Trebuchet MS" panose="020B0603020202020204" pitchFamily="34" charset="0"/>
                <a:ea typeface="Meiryo UI" panose="020B0604030504040204" pitchFamily="50" charset="-128"/>
              </a:rPr>
              <a:t>XXX</a:t>
            </a:r>
          </a:p>
        </p:txBody>
      </p:sp>
      <p:sp>
        <p:nvSpPr>
          <p:cNvPr id="6" name="Rectangle 5">
            <a:extLst>
              <a:ext uri="{FF2B5EF4-FFF2-40B4-BE49-F238E27FC236}">
                <a16:creationId xmlns:a16="http://schemas.microsoft.com/office/drawing/2014/main" id="{262DF60B-B91C-45B7-A565-7526F3FC3962}"/>
              </a:ext>
            </a:extLst>
          </p:cNvPr>
          <p:cNvSpPr/>
          <p:nvPr/>
        </p:nvSpPr>
        <p:spPr>
          <a:xfrm>
            <a:off x="8958691" y="156505"/>
            <a:ext cx="3066473" cy="723275"/>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en-US" altLang="ja-JP" sz="1200" dirty="0">
                <a:solidFill>
                  <a:srgbClr val="575757"/>
                </a:solidFill>
                <a:latin typeface="Meiryo UI" panose="020B0604030504040204" pitchFamily="50" charset="-128"/>
                <a:ea typeface="Meiryo UI" panose="020B0604030504040204" pitchFamily="50" charset="-128"/>
              </a:rPr>
              <a:t>C-I.</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C-II.</a:t>
            </a:r>
            <a:r>
              <a:rPr kumimoji="1" lang="ja-JP" altLang="en-US" sz="1200" dirty="0">
                <a:solidFill>
                  <a:srgbClr val="575757"/>
                </a:solidFill>
                <a:latin typeface="Meiryo UI" panose="020B0604030504040204" pitchFamily="50" charset="-128"/>
                <a:ea typeface="Meiryo UI" panose="020B0604030504040204" pitchFamily="50" charset="-128"/>
              </a:rPr>
              <a:t> 共通で必須。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8" name="Rectangle 24">
            <a:extLst>
              <a:ext uri="{FF2B5EF4-FFF2-40B4-BE49-F238E27FC236}">
                <a16:creationId xmlns:a16="http://schemas.microsoft.com/office/drawing/2014/main" id="{F6425C59-755D-4F8F-9CF3-BA70BFD2ACD9}"/>
              </a:ext>
            </a:extLst>
          </p:cNvPr>
          <p:cNvSpPr/>
          <p:nvPr/>
        </p:nvSpPr>
        <p:spPr>
          <a:xfrm>
            <a:off x="8958691" y="955201"/>
            <a:ext cx="3066473" cy="1015663"/>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個人情報に関連する認証の取得状況（</a:t>
            </a:r>
            <a:r>
              <a:rPr kumimoji="1" lang="en-US" altLang="ja-JP" sz="1200" dirty="0" err="1">
                <a:solidFill>
                  <a:srgbClr val="FFFFFF"/>
                </a:solidFill>
                <a:latin typeface="Meiryo UI" panose="020B0604030504040204" pitchFamily="50" charset="-128"/>
                <a:ea typeface="Meiryo UI" panose="020B0604030504040204" pitchFamily="50" charset="-128"/>
              </a:rPr>
              <a:t>JIS</a:t>
            </a:r>
            <a:r>
              <a:rPr kumimoji="1" lang="en-US" altLang="ja-JP" sz="1200" dirty="0">
                <a:solidFill>
                  <a:srgbClr val="FFFFFF"/>
                </a:solidFill>
                <a:latin typeface="Meiryo UI" panose="020B0604030504040204" pitchFamily="50" charset="-128"/>
                <a:ea typeface="Meiryo UI" panose="020B0604030504040204" pitchFamily="50" charset="-128"/>
              </a:rPr>
              <a:t> / ISO </a:t>
            </a:r>
            <a:r>
              <a:rPr kumimoji="1" lang="ja-JP" altLang="en-US" sz="1200" dirty="0">
                <a:solidFill>
                  <a:srgbClr val="FFFFFF"/>
                </a:solidFill>
                <a:latin typeface="Meiryo UI" panose="020B0604030504040204" pitchFamily="50" charset="-128"/>
                <a:ea typeface="Meiryo UI" panose="020B0604030504040204" pitchFamily="50" charset="-128"/>
              </a:rPr>
              <a:t>等）や、それらがない場合は個人情報に関する取扱いマニュアルなどをご記載ください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1121179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76654"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ja-JP" altLang="en-US" dirty="0">
                <a:ea typeface="Meiryo UI" panose="020B0604030504040204" pitchFamily="50" charset="-128"/>
              </a:rPr>
              <a:t>基本情報</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2382273"/>
            <a:ext cx="10934700" cy="2677656"/>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marL="108000" lvl="1">
              <a:buClr>
                <a:schemeClr val="tx2"/>
              </a:buClr>
              <a:buSzPct val="100000"/>
            </a:pPr>
            <a:r>
              <a:rPr kumimoji="1" lang="ja-JP" altLang="en-US" sz="2400" dirty="0">
                <a:solidFill>
                  <a:schemeClr val="tx1"/>
                </a:solidFill>
                <a:latin typeface="Trebuchet MS" panose="020B0603020202020204" pitchFamily="34" charset="0"/>
                <a:ea typeface="Meiryo UI" panose="020B0604030504040204" pitchFamily="50" charset="-128"/>
              </a:rPr>
              <a:t>企業・団体名：</a:t>
            </a:r>
            <a:r>
              <a:rPr kumimoji="1" lang="en-US" altLang="ja-JP" sz="2400" dirty="0">
                <a:solidFill>
                  <a:schemeClr val="tx1"/>
                </a:solidFill>
                <a:latin typeface="Trebuchet MS" panose="020B0603020202020204" pitchFamily="34" charset="0"/>
                <a:ea typeface="Meiryo UI" panose="020B0604030504040204" pitchFamily="50" charset="-128"/>
              </a:rPr>
              <a:t>XXX</a:t>
            </a:r>
          </a:p>
          <a:p>
            <a:pPr marL="108000" lvl="1">
              <a:buClr>
                <a:schemeClr val="tx2"/>
              </a:buClr>
              <a:buSzPct val="100000"/>
            </a:pPr>
            <a:endParaRPr kumimoji="1" lang="en-US" altLang="ja-JP" sz="2400" dirty="0">
              <a:solidFill>
                <a:schemeClr val="tx1"/>
              </a:solidFill>
              <a:latin typeface="Trebuchet MS" panose="020B0603020202020204" pitchFamily="34" charset="0"/>
              <a:ea typeface="Meiryo UI" panose="020B0604030504040204" pitchFamily="50" charset="-128"/>
            </a:endParaRPr>
          </a:p>
          <a:p>
            <a:pPr marL="108000" lvl="1">
              <a:buClr>
                <a:schemeClr val="tx2"/>
              </a:buClr>
              <a:buSzPct val="100000"/>
            </a:pPr>
            <a:r>
              <a:rPr kumimoji="1" lang="ja-JP" altLang="en-US" sz="2400" dirty="0">
                <a:solidFill>
                  <a:schemeClr val="tx1"/>
                </a:solidFill>
                <a:latin typeface="Trebuchet MS" panose="020B0603020202020204" pitchFamily="34" charset="0"/>
                <a:ea typeface="Meiryo UI" panose="020B0604030504040204" pitchFamily="50" charset="-128"/>
              </a:rPr>
              <a:t>担当者情報</a:t>
            </a:r>
            <a:endParaRPr kumimoji="1" lang="en-US" altLang="ja-JP" sz="24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所属・役職：</a:t>
            </a:r>
            <a:r>
              <a:rPr kumimoji="1" lang="en-US" altLang="ja-JP" sz="2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氏名</a:t>
            </a:r>
            <a:r>
              <a:rPr kumimoji="1" lang="en-US" altLang="ja-JP" sz="2400" dirty="0">
                <a:solidFill>
                  <a:schemeClr val="tx1"/>
                </a:solidFill>
                <a:latin typeface="Trebuchet MS" panose="020B0603020202020204" pitchFamily="34" charset="0"/>
                <a:ea typeface="Meiryo UI" panose="020B0604030504040204" pitchFamily="50" charset="-128"/>
              </a:rPr>
              <a:t>(</a:t>
            </a:r>
            <a:r>
              <a:rPr kumimoji="1" lang="ja-JP" altLang="en-US" sz="2400" dirty="0">
                <a:solidFill>
                  <a:schemeClr val="tx1"/>
                </a:solidFill>
                <a:latin typeface="Trebuchet MS" panose="020B0603020202020204" pitchFamily="34" charset="0"/>
                <a:ea typeface="Meiryo UI" panose="020B0604030504040204" pitchFamily="50" charset="-128"/>
              </a:rPr>
              <a:t>フリガナ</a:t>
            </a:r>
            <a:r>
              <a:rPr kumimoji="1" lang="en-US" altLang="ja-JP" sz="2400" dirty="0">
                <a:solidFill>
                  <a:schemeClr val="tx1"/>
                </a:solidFill>
                <a:latin typeface="Trebuchet MS" panose="020B0603020202020204" pitchFamily="34" charset="0"/>
                <a:ea typeface="Meiryo UI" panose="020B0604030504040204" pitchFamily="50" charset="-128"/>
              </a:rPr>
              <a:t>)</a:t>
            </a:r>
            <a:r>
              <a:rPr kumimoji="1" lang="ja-JP" altLang="en-US" sz="2400" dirty="0">
                <a:solidFill>
                  <a:schemeClr val="tx1"/>
                </a:solidFill>
                <a:latin typeface="Trebuchet MS" panose="020B0603020202020204" pitchFamily="34" charset="0"/>
                <a:ea typeface="Meiryo UI" panose="020B0604030504040204" pitchFamily="50" charset="-128"/>
              </a:rPr>
              <a:t>：</a:t>
            </a:r>
            <a:r>
              <a:rPr kumimoji="1" lang="en-US" altLang="ja-JP" sz="2400" dirty="0">
                <a:solidFill>
                  <a:schemeClr val="tx1"/>
                </a:solidFill>
                <a:latin typeface="Trebuchet MS" panose="020B0603020202020204" pitchFamily="34" charset="0"/>
                <a:ea typeface="Meiryo UI" panose="020B0604030504040204" pitchFamily="50" charset="-128"/>
              </a:rPr>
              <a:t>XXX (XXX)</a:t>
            </a:r>
          </a:p>
          <a:p>
            <a:pPr marL="324000" lvl="1" indent="-216000">
              <a:buClr>
                <a:schemeClr val="tx2"/>
              </a:buCl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メールアドレス：</a:t>
            </a:r>
            <a:r>
              <a:rPr kumimoji="1" lang="en-US" altLang="ja-JP" sz="24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2400" dirty="0">
                <a:solidFill>
                  <a:schemeClr val="tx1"/>
                </a:solidFill>
                <a:latin typeface="Trebuchet MS" panose="020B0603020202020204" pitchFamily="34" charset="0"/>
                <a:ea typeface="Meiryo UI" panose="020B0604030504040204" pitchFamily="50" charset="-128"/>
              </a:rPr>
              <a:t>電話番号：</a:t>
            </a:r>
            <a:r>
              <a:rPr kumimoji="1" lang="en-US" altLang="ja-JP" sz="2400" dirty="0">
                <a:solidFill>
                  <a:schemeClr val="tx1"/>
                </a:solidFill>
                <a:latin typeface="Trebuchet MS" panose="020B0603020202020204" pitchFamily="34" charset="0"/>
                <a:ea typeface="Meiryo UI" panose="020B0604030504040204" pitchFamily="50" charset="-128"/>
              </a:rPr>
              <a:t>XXX</a:t>
            </a:r>
          </a:p>
        </p:txBody>
      </p:sp>
    </p:spTree>
    <p:extLst>
      <p:ext uri="{BB962C8B-B14F-4D97-AF65-F5344CB8AC3E}">
        <p14:creationId xmlns:p14="http://schemas.microsoft.com/office/powerpoint/2010/main" val="2427167424"/>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56249"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a:spAutoFit/>
          </a:bodyPr>
          <a:lstStyle/>
          <a:p>
            <a:r>
              <a:rPr lang="ja-JP" altLang="en-US" dirty="0">
                <a:ea typeface="Meiryo UI" panose="020B0604030504040204" pitchFamily="50" charset="-128"/>
              </a:rPr>
              <a:t>目次</a:t>
            </a:r>
            <a:endParaRPr lang="en-US" sz="1600" dirty="0">
              <a:solidFill>
                <a:srgbClr val="575757"/>
              </a:solidFill>
              <a:latin typeface="Trebuchet MS" panose="020B0603020202020204" pitchFamily="34" charset="0"/>
            </a:endParaRPr>
          </a:p>
        </p:txBody>
      </p:sp>
      <p:sp>
        <p:nvSpPr>
          <p:cNvPr id="92" name="正方形/長方形 91">
            <a:extLst>
              <a:ext uri="{FF2B5EF4-FFF2-40B4-BE49-F238E27FC236}">
                <a16:creationId xmlns:a16="http://schemas.microsoft.com/office/drawing/2014/main" id="{545F27A2-3A0C-495E-BB19-17F114FE07CF}"/>
              </a:ext>
            </a:extLst>
          </p:cNvPr>
          <p:cNvSpPr/>
          <p:nvPr/>
        </p:nvSpPr>
        <p:spPr>
          <a:xfrm>
            <a:off x="628650" y="1497672"/>
            <a:ext cx="10934700" cy="4446858"/>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spAutoFit/>
          </a:bodyPr>
          <a:lstStyle/>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背景と目的</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実施内容</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実施体制</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実施スケジュール</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現時点での自走 </a:t>
            </a:r>
            <a:r>
              <a:rPr kumimoji="1" lang="en-US" altLang="ja-JP" sz="2400" dirty="0">
                <a:solidFill>
                  <a:schemeClr val="tx1"/>
                </a:solidFill>
                <a:latin typeface="Meiryo UI" panose="020B0604030504040204" pitchFamily="50" charset="-128"/>
                <a:ea typeface="Meiryo UI" panose="020B0604030504040204" pitchFamily="50" charset="-128"/>
              </a:rPr>
              <a:t>/ </a:t>
            </a:r>
            <a:r>
              <a:rPr kumimoji="1" lang="ja-JP" altLang="en-US" sz="2400" dirty="0">
                <a:solidFill>
                  <a:schemeClr val="tx1"/>
                </a:solidFill>
                <a:latin typeface="Meiryo UI" panose="020B0604030504040204" pitchFamily="50" charset="-128"/>
                <a:ea typeface="Meiryo UI" panose="020B0604030504040204" pitchFamily="50" charset="-128"/>
              </a:rPr>
              <a:t>展開プラン</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期待成果物</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支出計画</a:t>
            </a:r>
            <a:endParaRPr kumimoji="1" lang="en-US" altLang="ja-JP" sz="2400" dirty="0">
              <a:solidFill>
                <a:schemeClr val="tx1"/>
              </a:solidFill>
              <a:latin typeface="Meiryo UI" panose="020B0604030504040204" pitchFamily="50" charset="-128"/>
              <a:ea typeface="Meiryo UI" panose="020B0604030504040204" pitchFamily="50" charset="-128"/>
            </a:endParaRPr>
          </a:p>
          <a:p>
            <a:pPr lvl="1" indent="-457200">
              <a:lnSpc>
                <a:spcPct val="150000"/>
              </a:lnSpc>
              <a:buClr>
                <a:schemeClr val="tx2"/>
              </a:buClr>
              <a:buSzPct val="100000"/>
              <a:buFont typeface="+mj-lt"/>
              <a:buAutoNum type="arabicPeriod"/>
            </a:pPr>
            <a:r>
              <a:rPr kumimoji="1" lang="ja-JP" altLang="en-US" sz="2400" dirty="0">
                <a:solidFill>
                  <a:schemeClr val="tx1"/>
                </a:solidFill>
                <a:latin typeface="Meiryo UI" panose="020B0604030504040204" pitchFamily="50" charset="-128"/>
                <a:ea typeface="Meiryo UI" panose="020B0604030504040204" pitchFamily="50" charset="-128"/>
              </a:rPr>
              <a:t>個人情報 </a:t>
            </a:r>
            <a:r>
              <a:rPr kumimoji="1" lang="en-US" altLang="ja-JP" sz="2400" dirty="0">
                <a:solidFill>
                  <a:schemeClr val="tx1"/>
                </a:solidFill>
                <a:latin typeface="Meiryo UI" panose="020B0604030504040204" pitchFamily="50" charset="-128"/>
                <a:ea typeface="Meiryo UI" panose="020B0604030504040204" pitchFamily="50" charset="-128"/>
              </a:rPr>
              <a:t>(</a:t>
            </a:r>
            <a:r>
              <a:rPr kumimoji="1" lang="ja-JP" altLang="en-US" sz="2400" dirty="0">
                <a:solidFill>
                  <a:schemeClr val="tx1"/>
                </a:solidFill>
                <a:latin typeface="Meiryo UI" panose="020B0604030504040204" pitchFamily="50" charset="-128"/>
                <a:ea typeface="Meiryo UI" panose="020B0604030504040204" pitchFamily="50" charset="-128"/>
              </a:rPr>
              <a:t>受講者の学習履歴 等</a:t>
            </a:r>
            <a:r>
              <a:rPr kumimoji="1" lang="en-US" altLang="ja-JP" sz="2400" dirty="0">
                <a:solidFill>
                  <a:schemeClr val="tx1"/>
                </a:solidFill>
                <a:latin typeface="Meiryo UI" panose="020B0604030504040204" pitchFamily="50" charset="-128"/>
                <a:ea typeface="Meiryo UI" panose="020B0604030504040204" pitchFamily="50" charset="-128"/>
              </a:rPr>
              <a:t>) </a:t>
            </a:r>
            <a:r>
              <a:rPr kumimoji="1" lang="ja-JP" altLang="en-US" sz="2400" dirty="0">
                <a:solidFill>
                  <a:schemeClr val="tx1"/>
                </a:solidFill>
                <a:latin typeface="Meiryo UI" panose="020B0604030504040204" pitchFamily="50" charset="-128"/>
                <a:ea typeface="Meiryo UI" panose="020B0604030504040204" pitchFamily="50" charset="-128"/>
              </a:rPr>
              <a:t>の取扱い方法</a:t>
            </a:r>
            <a:endParaRPr kumimoji="1" lang="en-US" altLang="ja-JP" sz="2400" dirty="0">
              <a:solidFill>
                <a:schemeClr val="tx1"/>
              </a:solidFill>
              <a:latin typeface="Meiryo UI" panose="020B0604030504040204" pitchFamily="50" charset="-128"/>
              <a:ea typeface="Meiryo UI" panose="020B0604030504040204" pitchFamily="50" charset="-128"/>
            </a:endParaRPr>
          </a:p>
        </p:txBody>
      </p:sp>
    </p:spTree>
    <p:extLst>
      <p:ext uri="{BB962C8B-B14F-4D97-AF65-F5344CB8AC3E}">
        <p14:creationId xmlns:p14="http://schemas.microsoft.com/office/powerpoint/2010/main" val="727618616"/>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926874928"/>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51139"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1.</a:t>
            </a:r>
            <a:r>
              <a:rPr lang="ja-JP" altLang="en-US" dirty="0">
                <a:ea typeface="Meiryo UI" panose="020B0604030504040204" pitchFamily="50" charset="-128"/>
              </a:rPr>
              <a:t>背景と目的</a:t>
            </a:r>
            <a:endParaRPr lang="en-US" sz="1600" dirty="0">
              <a:solidFill>
                <a:srgbClr val="575757"/>
              </a:solidFill>
              <a:latin typeface="Trebuchet MS" panose="020B0603020202020204" pitchFamily="34" charset="0"/>
            </a:endParaRPr>
          </a:p>
        </p:txBody>
      </p:sp>
      <p:sp>
        <p:nvSpPr>
          <p:cNvPr id="7" name="正方形/長方形 6">
            <a:extLst>
              <a:ext uri="{FF2B5EF4-FFF2-40B4-BE49-F238E27FC236}">
                <a16:creationId xmlns:a16="http://schemas.microsoft.com/office/drawing/2014/main" id="{EDE89C94-178E-4562-AE82-19FD49ED4602}"/>
              </a:ext>
            </a:extLst>
          </p:cNvPr>
          <p:cNvSpPr/>
          <p:nvPr/>
        </p:nvSpPr>
        <p:spPr>
          <a:xfrm>
            <a:off x="629999"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FE54EC85-B0B3-4DA6-82A5-F263D8D37437}"/>
              </a:ext>
            </a:extLst>
          </p:cNvPr>
          <p:cNvGrpSpPr/>
          <p:nvPr/>
        </p:nvGrpSpPr>
        <p:grpSpPr>
          <a:xfrm>
            <a:off x="629999" y="1381454"/>
            <a:ext cx="4995815" cy="481542"/>
            <a:chOff x="5715831" y="959006"/>
            <a:chExt cx="6170577" cy="481542"/>
          </a:xfrm>
        </p:grpSpPr>
        <p:sp>
          <p:nvSpPr>
            <p:cNvPr id="8" name="ee4pHeader3">
              <a:extLst>
                <a:ext uri="{FF2B5EF4-FFF2-40B4-BE49-F238E27FC236}">
                  <a16:creationId xmlns:a16="http://schemas.microsoft.com/office/drawing/2014/main" id="{AFE54294-4A26-435D-924F-64A94EF23931}"/>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背景</a:t>
              </a:r>
              <a:endParaRPr lang="en-US" altLang="ja-JP" sz="2000" dirty="0">
                <a:solidFill>
                  <a:schemeClr val="tx2"/>
                </a:solidFill>
                <a:latin typeface="+mj-lt"/>
                <a:ea typeface="Meiryo UI" panose="020B0604030504040204" pitchFamily="50" charset="-128"/>
              </a:endParaRPr>
            </a:p>
          </p:txBody>
        </p:sp>
        <p:cxnSp>
          <p:nvCxnSpPr>
            <p:cNvPr id="9" name="直線コネクタ 41">
              <a:extLst>
                <a:ext uri="{FF2B5EF4-FFF2-40B4-BE49-F238E27FC236}">
                  <a16:creationId xmlns:a16="http://schemas.microsoft.com/office/drawing/2014/main" id="{4D934523-502A-4C21-8001-46EE0E46C62D}"/>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10" name="グループ化 39">
            <a:extLst>
              <a:ext uri="{FF2B5EF4-FFF2-40B4-BE49-F238E27FC236}">
                <a16:creationId xmlns:a16="http://schemas.microsoft.com/office/drawing/2014/main" id="{1C7BAE6A-3603-4572-A260-93E0F3827C01}"/>
              </a:ext>
            </a:extLst>
          </p:cNvPr>
          <p:cNvGrpSpPr/>
          <p:nvPr/>
        </p:nvGrpSpPr>
        <p:grpSpPr>
          <a:xfrm>
            <a:off x="6775265" y="1381454"/>
            <a:ext cx="4995815" cy="481542"/>
            <a:chOff x="5715831" y="959006"/>
            <a:chExt cx="6170577" cy="481542"/>
          </a:xfrm>
        </p:grpSpPr>
        <p:sp>
          <p:nvSpPr>
            <p:cNvPr id="11" name="ee4pHeader3">
              <a:extLst>
                <a:ext uri="{FF2B5EF4-FFF2-40B4-BE49-F238E27FC236}">
                  <a16:creationId xmlns:a16="http://schemas.microsoft.com/office/drawing/2014/main" id="{0D7DBAD8-58EE-40C2-AF2F-6DE80453D61E}"/>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eiryo UI" panose="020B0604030504040204" pitchFamily="50" charset="-128"/>
                  <a:ea typeface="Meiryo UI" panose="020B0604030504040204" pitchFamily="50" charset="-128"/>
                </a:rPr>
                <a:t>目的</a:t>
              </a:r>
              <a:endParaRPr lang="en-US" altLang="ja-JP" sz="2000" dirty="0">
                <a:solidFill>
                  <a:schemeClr val="tx2"/>
                </a:solidFill>
                <a:latin typeface="Meiryo UI" panose="020B0604030504040204" pitchFamily="50" charset="-128"/>
                <a:ea typeface="Meiryo UI" panose="020B0604030504040204" pitchFamily="50" charset="-128"/>
              </a:endParaRPr>
            </a:p>
          </p:txBody>
        </p:sp>
        <p:cxnSp>
          <p:nvCxnSpPr>
            <p:cNvPr id="12" name="直線コネクタ 41">
              <a:extLst>
                <a:ext uri="{FF2B5EF4-FFF2-40B4-BE49-F238E27FC236}">
                  <a16:creationId xmlns:a16="http://schemas.microsoft.com/office/drawing/2014/main" id="{77BE3EA1-6B05-4EE1-B08E-9EAC48173970}"/>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 name="Isosceles Triangle 2">
            <a:extLst>
              <a:ext uri="{FF2B5EF4-FFF2-40B4-BE49-F238E27FC236}">
                <a16:creationId xmlns:a16="http://schemas.microsoft.com/office/drawing/2014/main" id="{C6DCD8FB-A24D-486E-81C0-08597FA253F6}"/>
              </a:ext>
            </a:extLst>
          </p:cNvPr>
          <p:cNvSpPr/>
          <p:nvPr/>
        </p:nvSpPr>
        <p:spPr>
          <a:xfrm rot="5400000">
            <a:off x="5181089" y="4034062"/>
            <a:ext cx="2038902" cy="174177"/>
          </a:xfrm>
          <a:prstGeom prst="triangle">
            <a:avLst/>
          </a:prstGeom>
          <a:solidFill>
            <a:srgbClr val="9A9A9A"/>
          </a:solidFill>
          <a:ln w="9525" cap="rnd" cmpd="sng" algn="ctr">
            <a:solidFill>
              <a:srgbClr val="9A9A9A"/>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lnSpc>
                <a:spcPct val="90000"/>
              </a:lnSpc>
              <a:spcAft>
                <a:spcPts val="1000"/>
              </a:spcAft>
            </a:pPr>
            <a:endParaRPr kumimoji="1" lang="en-US" sz="1200" dirty="0" err="1">
              <a:solidFill>
                <a:srgbClr val="FFFFFF"/>
              </a:solidFill>
            </a:endParaRPr>
          </a:p>
        </p:txBody>
      </p:sp>
      <p:sp>
        <p:nvSpPr>
          <p:cNvPr id="24" name="正方形/長方形 6">
            <a:extLst>
              <a:ext uri="{FF2B5EF4-FFF2-40B4-BE49-F238E27FC236}">
                <a16:creationId xmlns:a16="http://schemas.microsoft.com/office/drawing/2014/main" id="{BA7659E4-6FE9-4BBE-93E4-52C578805457}"/>
              </a:ext>
            </a:extLst>
          </p:cNvPr>
          <p:cNvSpPr/>
          <p:nvPr/>
        </p:nvSpPr>
        <p:spPr>
          <a:xfrm>
            <a:off x="6775265" y="2081213"/>
            <a:ext cx="4995815" cy="4079875"/>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p>
          <a:p>
            <a:pPr marL="648000" lvl="2" indent="-216000">
              <a:buClr>
                <a:schemeClr val="tx2"/>
              </a:buClr>
              <a:buSzPct val="100000"/>
              <a:buFont typeface="Trebuchet MS" panose="020B0603020202020204" pitchFamily="34" charset="0"/>
              <a:buChar char="–"/>
            </a:pPr>
            <a:r>
              <a:rPr kumimoji="1" lang="en-US" altLang="ja-JP" dirty="0">
                <a:solidFill>
                  <a:schemeClr val="tx1"/>
                </a:solidFill>
                <a:latin typeface="Trebuchet MS" panose="020B0603020202020204" pitchFamily="34" charset="0"/>
                <a:ea typeface="Meiryo UI" panose="020B0604030504040204" pitchFamily="50" charset="-128"/>
              </a:rPr>
              <a:t>XX</a:t>
            </a:r>
            <a:endParaRPr kumimoji="1" lang="en-US" dirty="0">
              <a:solidFill>
                <a:schemeClr val="tx1"/>
              </a:solidFill>
              <a:latin typeface="Trebuchet MS" panose="020B0603020202020204" pitchFamily="34" charset="0"/>
              <a:ea typeface="Meiryo UI" panose="020B0604030504040204" pitchFamily="50" charset="-128"/>
            </a:endParaRPr>
          </a:p>
        </p:txBody>
      </p:sp>
      <p:sp>
        <p:nvSpPr>
          <p:cNvPr id="25" name="Rectangle 24">
            <a:extLst>
              <a:ext uri="{FF2B5EF4-FFF2-40B4-BE49-F238E27FC236}">
                <a16:creationId xmlns:a16="http://schemas.microsoft.com/office/drawing/2014/main" id="{C77D08F1-B9E4-41BF-AE22-A4CF1BF76258}"/>
              </a:ext>
            </a:extLst>
          </p:cNvPr>
          <p:cNvSpPr/>
          <p:nvPr/>
        </p:nvSpPr>
        <p:spPr>
          <a:xfrm>
            <a:off x="8958691" y="156505"/>
            <a:ext cx="3066473" cy="723275"/>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en-US" altLang="ja-JP" sz="1200" dirty="0">
                <a:solidFill>
                  <a:srgbClr val="575757"/>
                </a:solidFill>
                <a:latin typeface="Meiryo UI" panose="020B0604030504040204" pitchFamily="50" charset="-128"/>
                <a:ea typeface="Meiryo UI" panose="020B0604030504040204" pitchFamily="50" charset="-128"/>
              </a:rPr>
              <a:t>C-I.</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C-II.</a:t>
            </a:r>
            <a:r>
              <a:rPr kumimoji="1" lang="ja-JP" altLang="en-US" sz="1200" dirty="0">
                <a:solidFill>
                  <a:srgbClr val="575757"/>
                </a:solidFill>
                <a:latin typeface="Meiryo UI" panose="020B0604030504040204" pitchFamily="50" charset="-128"/>
                <a:ea typeface="Meiryo UI" panose="020B0604030504040204" pitchFamily="50" charset="-128"/>
              </a:rPr>
              <a:t> 共通で必須。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26" name="Rectangle 24">
            <a:extLst>
              <a:ext uri="{FF2B5EF4-FFF2-40B4-BE49-F238E27FC236}">
                <a16:creationId xmlns:a16="http://schemas.microsoft.com/office/drawing/2014/main" id="{37FDF32F-A1CE-4FF9-81B1-B6CEAEA0C358}"/>
              </a:ext>
            </a:extLst>
          </p:cNvPr>
          <p:cNvSpPr/>
          <p:nvPr/>
        </p:nvSpPr>
        <p:spPr>
          <a:xfrm>
            <a:off x="8958691" y="955201"/>
            <a:ext cx="3066473" cy="1277273"/>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作成コンテンツがどのような点で「未来の教室」ビジョンの実現に資するのかにも</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触れてください。また、過去に類似のコンテンツを作成している場合は、本事業と過去事業の違いについても言及してください。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246862163"/>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4273396731"/>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72575"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grpSp>
        <p:nvGrpSpPr>
          <p:cNvPr id="16" name="グループ化 39">
            <a:extLst>
              <a:ext uri="{FF2B5EF4-FFF2-40B4-BE49-F238E27FC236}">
                <a16:creationId xmlns:a16="http://schemas.microsoft.com/office/drawing/2014/main" id="{B5853AC6-9DFD-46EB-985F-6E7B082FBC03}"/>
              </a:ext>
            </a:extLst>
          </p:cNvPr>
          <p:cNvGrpSpPr/>
          <p:nvPr/>
        </p:nvGrpSpPr>
        <p:grpSpPr>
          <a:xfrm>
            <a:off x="4001271" y="1381454"/>
            <a:ext cx="7562081" cy="481542"/>
            <a:chOff x="5715831" y="959006"/>
            <a:chExt cx="6170577" cy="481542"/>
          </a:xfrm>
        </p:grpSpPr>
        <p:sp>
          <p:nvSpPr>
            <p:cNvPr id="17" name="ee4pHeader3">
              <a:extLst>
                <a:ext uri="{FF2B5EF4-FFF2-40B4-BE49-F238E27FC236}">
                  <a16:creationId xmlns:a16="http://schemas.microsoft.com/office/drawing/2014/main" id="{FB6358B9-E33B-4891-B912-30AFAF02A347}"/>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詳細</a:t>
              </a:r>
              <a:endParaRPr lang="en-US" altLang="ja-JP" sz="2000" dirty="0">
                <a:solidFill>
                  <a:schemeClr val="tx2"/>
                </a:solidFill>
                <a:latin typeface="+mj-lt"/>
                <a:ea typeface="Meiryo UI" panose="020B0604030504040204" pitchFamily="50" charset="-128"/>
              </a:endParaRPr>
            </a:p>
          </p:txBody>
        </p:sp>
        <p:cxnSp>
          <p:nvCxnSpPr>
            <p:cNvPr id="18" name="直線コネクタ 41">
              <a:extLst>
                <a:ext uri="{FF2B5EF4-FFF2-40B4-BE49-F238E27FC236}">
                  <a16:creationId xmlns:a16="http://schemas.microsoft.com/office/drawing/2014/main" id="{18E95831-625C-44AE-9C12-344D55D86A90}"/>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ea typeface="Meiryo UI" panose="020B0604030504040204" pitchFamily="50" charset="-128"/>
              </a:rPr>
              <a:t>実施内容</a:t>
            </a:r>
            <a:endParaRPr lang="en-US" sz="1600" dirty="0">
              <a:solidFill>
                <a:srgbClr val="575757"/>
              </a:solidFill>
              <a:latin typeface="Trebuchet MS" panose="020B0603020202020204" pitchFamily="34" charset="0"/>
            </a:endParaRPr>
          </a:p>
        </p:txBody>
      </p:sp>
      <p:grpSp>
        <p:nvGrpSpPr>
          <p:cNvPr id="12" name="グループ化 39">
            <a:extLst>
              <a:ext uri="{FF2B5EF4-FFF2-40B4-BE49-F238E27FC236}">
                <a16:creationId xmlns:a16="http://schemas.microsoft.com/office/drawing/2014/main" id="{D021C5F6-1445-4EAA-8110-7A559C7FF088}"/>
              </a:ext>
            </a:extLst>
          </p:cNvPr>
          <p:cNvGrpSpPr/>
          <p:nvPr/>
        </p:nvGrpSpPr>
        <p:grpSpPr>
          <a:xfrm>
            <a:off x="629999" y="1381454"/>
            <a:ext cx="3066473" cy="481542"/>
            <a:chOff x="5715831" y="959006"/>
            <a:chExt cx="6170577" cy="481542"/>
          </a:xfrm>
        </p:grpSpPr>
        <p:sp>
          <p:nvSpPr>
            <p:cNvPr id="13" name="ee4pHeader3">
              <a:extLst>
                <a:ext uri="{FF2B5EF4-FFF2-40B4-BE49-F238E27FC236}">
                  <a16:creationId xmlns:a16="http://schemas.microsoft.com/office/drawing/2014/main" id="{14ECD712-766A-4B26-B01E-DA3A245E260E}"/>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概要</a:t>
              </a:r>
              <a:endParaRPr lang="en-US" altLang="ja-JP" sz="2000" dirty="0">
                <a:solidFill>
                  <a:schemeClr val="tx2"/>
                </a:solidFill>
                <a:latin typeface="+mj-lt"/>
                <a:ea typeface="Meiryo UI" panose="020B0604030504040204" pitchFamily="50" charset="-128"/>
              </a:endParaRPr>
            </a:p>
          </p:txBody>
        </p:sp>
        <p:cxnSp>
          <p:nvCxnSpPr>
            <p:cNvPr id="14" name="直線コネクタ 41">
              <a:extLst>
                <a:ext uri="{FF2B5EF4-FFF2-40B4-BE49-F238E27FC236}">
                  <a16:creationId xmlns:a16="http://schemas.microsoft.com/office/drawing/2014/main" id="{D7AB18FB-5BCE-420E-94A8-03B3408D91D3}"/>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9" name="Rectangle 18">
            <a:extLst>
              <a:ext uri="{FF2B5EF4-FFF2-40B4-BE49-F238E27FC236}">
                <a16:creationId xmlns:a16="http://schemas.microsoft.com/office/drawing/2014/main" id="{68FFB458-99B7-4EA4-AD75-4836728C60A5}"/>
              </a:ext>
            </a:extLst>
          </p:cNvPr>
          <p:cNvSpPr/>
          <p:nvPr/>
        </p:nvSpPr>
        <p:spPr>
          <a:xfrm>
            <a:off x="629999" y="2137085"/>
            <a:ext cx="3066473" cy="414136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b="1" u="sng" dirty="0">
                <a:solidFill>
                  <a:srgbClr val="575757"/>
                </a:solidFill>
                <a:latin typeface="Meiryo UI" panose="020B0604030504040204" pitchFamily="50" charset="-128"/>
                <a:ea typeface="Meiryo UI" panose="020B0604030504040204" pitchFamily="50" charset="-128"/>
              </a:rPr>
              <a:t>テーマ：</a:t>
            </a:r>
            <a:r>
              <a:rPr kumimoji="1" lang="en-US" altLang="ja-JP" b="1" u="sng" dirty="0">
                <a:solidFill>
                  <a:srgbClr val="575757"/>
                </a:solidFill>
                <a:latin typeface="Meiryo UI" panose="020B0604030504040204" pitchFamily="50" charset="-128"/>
                <a:ea typeface="Meiryo UI" panose="020B0604030504040204" pitchFamily="50" charset="-128"/>
              </a:rPr>
              <a:t>XXX</a:t>
            </a:r>
          </a:p>
          <a:p>
            <a:endParaRPr kumimoji="1" lang="en-US" altLang="ja-JP" b="1" u="sng" dirty="0">
              <a:solidFill>
                <a:srgbClr val="575757"/>
              </a:solidFill>
              <a:latin typeface="Meiryo UI" panose="020B0604030504040204" pitchFamily="50" charset="-128"/>
              <a:ea typeface="Meiryo UI" panose="020B0604030504040204" pitchFamily="50" charset="-128"/>
            </a:endParaRPr>
          </a:p>
          <a:p>
            <a:r>
              <a:rPr kumimoji="1" lang="ja-JP" altLang="en-US" b="1" u="sng" dirty="0">
                <a:solidFill>
                  <a:srgbClr val="575757"/>
                </a:solidFill>
                <a:latin typeface="Meiryo UI" panose="020B0604030504040204" pitchFamily="50" charset="-128"/>
                <a:ea typeface="Meiryo UI" panose="020B0604030504040204" pitchFamily="50" charset="-128"/>
              </a:rPr>
              <a:t>学びの起点となる「ワクワク」</a:t>
            </a:r>
            <a:endParaRPr kumimoji="1" lang="en-US" altLang="ja-JP" b="1" u="sng" dirty="0">
              <a:solidFill>
                <a:srgbClr val="575757"/>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XXX</a:t>
            </a:r>
          </a:p>
          <a:p>
            <a:endParaRPr kumimoji="1" lang="en-US" altLang="ja-JP" b="1" u="sng" dirty="0">
              <a:solidFill>
                <a:srgbClr val="575757"/>
              </a:solidFill>
              <a:latin typeface="Meiryo UI" panose="020B0604030504040204" pitchFamily="50" charset="-128"/>
              <a:ea typeface="Meiryo UI" panose="020B0604030504040204" pitchFamily="50" charset="-128"/>
            </a:endParaRPr>
          </a:p>
          <a:p>
            <a:r>
              <a:rPr kumimoji="1" lang="ja-JP" altLang="en-US" b="1" u="sng" dirty="0">
                <a:solidFill>
                  <a:srgbClr val="575757"/>
                </a:solidFill>
                <a:latin typeface="Meiryo UI" panose="020B0604030504040204" pitchFamily="50" charset="-128"/>
                <a:ea typeface="Meiryo UI" panose="020B0604030504040204" pitchFamily="50" charset="-128"/>
              </a:rPr>
              <a:t>学習者が探究する「問い」の</a:t>
            </a:r>
            <a:endParaRPr kumimoji="1" lang="en-US" altLang="ja-JP" b="1" u="sng" dirty="0">
              <a:solidFill>
                <a:srgbClr val="575757"/>
              </a:solidFill>
              <a:latin typeface="Meiryo UI" panose="020B0604030504040204" pitchFamily="50" charset="-128"/>
              <a:ea typeface="Meiryo UI" panose="020B0604030504040204" pitchFamily="50" charset="-128"/>
            </a:endParaRPr>
          </a:p>
          <a:p>
            <a:r>
              <a:rPr kumimoji="1" lang="ja-JP" altLang="en-US" b="1" u="sng" dirty="0">
                <a:solidFill>
                  <a:srgbClr val="575757"/>
                </a:solidFill>
                <a:latin typeface="Meiryo UI" panose="020B0604030504040204" pitchFamily="50" charset="-128"/>
                <a:ea typeface="Meiryo UI" panose="020B0604030504040204" pitchFamily="50" charset="-128"/>
              </a:rPr>
              <a:t>広がりのイメージ</a:t>
            </a:r>
            <a:endParaRPr kumimoji="1" lang="en-US" altLang="ja-JP" b="1" u="sng" dirty="0">
              <a:solidFill>
                <a:srgbClr val="575757"/>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XXX</a:t>
            </a:r>
          </a:p>
        </p:txBody>
      </p:sp>
      <p:sp>
        <p:nvSpPr>
          <p:cNvPr id="20" name="Rectangle 19">
            <a:extLst>
              <a:ext uri="{FF2B5EF4-FFF2-40B4-BE49-F238E27FC236}">
                <a16:creationId xmlns:a16="http://schemas.microsoft.com/office/drawing/2014/main" id="{B9DF12E6-9166-483E-BE19-DD9F6D781656}"/>
              </a:ext>
            </a:extLst>
          </p:cNvPr>
          <p:cNvSpPr/>
          <p:nvPr/>
        </p:nvSpPr>
        <p:spPr>
          <a:xfrm>
            <a:off x="4001271" y="2137085"/>
            <a:ext cx="7562081" cy="4141361"/>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b="1" u="sng" dirty="0">
                <a:solidFill>
                  <a:srgbClr val="575757"/>
                </a:solidFill>
                <a:latin typeface="Meiryo UI" panose="020B0604030504040204" pitchFamily="50" charset="-128"/>
                <a:ea typeface="Meiryo UI" panose="020B0604030504040204" pitchFamily="50" charset="-128"/>
              </a:rPr>
              <a:t>「ワクワク」を起点とした「知る」と「創る」の循環のイメージ</a:t>
            </a:r>
            <a:endParaRPr kumimoji="1" lang="en-US" altLang="ja-JP" b="1" u="sng" dirty="0">
              <a:solidFill>
                <a:srgbClr val="575757"/>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循環①</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ワクワク：</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知る：</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創る：</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循環②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ワクワク：</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知る：</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創る：</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648000" lvl="2"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648000" lvl="2"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r>
              <a:rPr kumimoji="1" lang="ja-JP" altLang="en-US" b="1" u="sng" dirty="0">
                <a:solidFill>
                  <a:srgbClr val="575757"/>
                </a:solidFill>
                <a:latin typeface="Meiryo UI" panose="020B0604030504040204" pitchFamily="50" charset="-128"/>
                <a:ea typeface="Meiryo UI" panose="020B0604030504040204" pitchFamily="50" charset="-128"/>
              </a:rPr>
              <a:t>自社が取り組む意義 </a:t>
            </a:r>
            <a:r>
              <a:rPr kumimoji="1" lang="en-US" altLang="ja-JP" b="1" u="sng" dirty="0">
                <a:solidFill>
                  <a:srgbClr val="575757"/>
                </a:solidFill>
                <a:latin typeface="Meiryo UI" panose="020B0604030504040204" pitchFamily="50" charset="-128"/>
                <a:ea typeface="Meiryo UI" panose="020B0604030504040204" pitchFamily="50" charset="-128"/>
              </a:rPr>
              <a:t>/ </a:t>
            </a:r>
            <a:r>
              <a:rPr kumimoji="1" lang="ja-JP" altLang="en-US" b="1" u="sng" dirty="0">
                <a:solidFill>
                  <a:srgbClr val="575757"/>
                </a:solidFill>
                <a:latin typeface="Meiryo UI" panose="020B0604030504040204" pitchFamily="50" charset="-128"/>
                <a:ea typeface="Meiryo UI" panose="020B0604030504040204" pitchFamily="50" charset="-128"/>
              </a:rPr>
              <a:t>自社だからこそ提供できる要素</a:t>
            </a:r>
            <a:endParaRPr kumimoji="1" lang="en-US" altLang="ja-JP" b="1" u="sng" dirty="0">
              <a:solidFill>
                <a:srgbClr val="575757"/>
              </a:solidFill>
              <a:latin typeface="Meiryo UI" panose="020B0604030504040204" pitchFamily="50" charset="-128"/>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XXX</a:t>
            </a:r>
          </a:p>
        </p:txBody>
      </p:sp>
      <p:sp>
        <p:nvSpPr>
          <p:cNvPr id="21" name="Rectangle 20">
            <a:extLst>
              <a:ext uri="{FF2B5EF4-FFF2-40B4-BE49-F238E27FC236}">
                <a16:creationId xmlns:a16="http://schemas.microsoft.com/office/drawing/2014/main" id="{A33AEFF9-9441-42B3-B75B-379586E31941}"/>
              </a:ext>
            </a:extLst>
          </p:cNvPr>
          <p:cNvSpPr/>
          <p:nvPr/>
        </p:nvSpPr>
        <p:spPr>
          <a:xfrm>
            <a:off x="8958691" y="156505"/>
            <a:ext cx="3066473" cy="723275"/>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en-US" altLang="ja-JP" sz="1200" dirty="0">
                <a:solidFill>
                  <a:srgbClr val="575757"/>
                </a:solidFill>
                <a:latin typeface="Meiryo UI" panose="020B0604030504040204" pitchFamily="50" charset="-128"/>
                <a:ea typeface="Meiryo UI" panose="020B0604030504040204" pitchFamily="50" charset="-128"/>
              </a:rPr>
              <a:t>C-I.</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C-II.</a:t>
            </a:r>
            <a:r>
              <a:rPr kumimoji="1" lang="ja-JP" altLang="en-US" sz="1200" dirty="0">
                <a:solidFill>
                  <a:srgbClr val="575757"/>
                </a:solidFill>
                <a:latin typeface="Meiryo UI" panose="020B0604030504040204" pitchFamily="50" charset="-128"/>
                <a:ea typeface="Meiryo UI" panose="020B0604030504040204" pitchFamily="50" charset="-128"/>
              </a:rPr>
              <a:t> 共通で必須。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22" name="Rectangle 24">
            <a:extLst>
              <a:ext uri="{FF2B5EF4-FFF2-40B4-BE49-F238E27FC236}">
                <a16:creationId xmlns:a16="http://schemas.microsoft.com/office/drawing/2014/main" id="{A16E03F3-11F8-46C3-BD8C-CBFF219F74A8}"/>
              </a:ext>
            </a:extLst>
          </p:cNvPr>
          <p:cNvSpPr/>
          <p:nvPr/>
        </p:nvSpPr>
        <p:spPr>
          <a:xfrm>
            <a:off x="8958691" y="955201"/>
            <a:ext cx="3066473" cy="2246769"/>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各点について記載ください。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各要素の位置づけなどについては、「コンテンツ</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仕様書」を参照ください。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※C-II.</a:t>
            </a:r>
            <a:r>
              <a:rPr kumimoji="1" lang="ja-JP" altLang="en-US" sz="1200" dirty="0">
                <a:solidFill>
                  <a:srgbClr val="FFFFFF"/>
                </a:solidFill>
                <a:latin typeface="Meiryo UI" panose="020B0604030504040204" pitchFamily="50" charset="-128"/>
                <a:ea typeface="Meiryo UI" panose="020B0604030504040204" pitchFamily="50" charset="-128"/>
              </a:rPr>
              <a:t>の場合は、改修・拡張箇所のみならずそれを通じ出来上がるコンテンツ全体の概要として記載ください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関連資料は自由に添付ください。</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複数テーマを提案する場合は、テーマごとに作成ください。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572659537"/>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88098180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73600"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grpSp>
        <p:nvGrpSpPr>
          <p:cNvPr id="7" name="Group 6">
            <a:extLst>
              <a:ext uri="{FF2B5EF4-FFF2-40B4-BE49-F238E27FC236}">
                <a16:creationId xmlns:a16="http://schemas.microsoft.com/office/drawing/2014/main" id="{22C15617-7009-4CDC-A770-85ACFA1249AD}"/>
              </a:ext>
            </a:extLst>
          </p:cNvPr>
          <p:cNvGrpSpPr/>
          <p:nvPr/>
        </p:nvGrpSpPr>
        <p:grpSpPr>
          <a:xfrm>
            <a:off x="630001" y="1046954"/>
            <a:ext cx="10933351" cy="5434270"/>
            <a:chOff x="630001" y="1046954"/>
            <a:chExt cx="10933351" cy="5434270"/>
          </a:xfrm>
        </p:grpSpPr>
        <p:grpSp>
          <p:nvGrpSpPr>
            <p:cNvPr id="5" name="Group 4">
              <a:extLst>
                <a:ext uri="{FF2B5EF4-FFF2-40B4-BE49-F238E27FC236}">
                  <a16:creationId xmlns:a16="http://schemas.microsoft.com/office/drawing/2014/main" id="{DE6FE982-EA7C-4B5E-A0CB-7656C0B5B151}"/>
                </a:ext>
              </a:extLst>
            </p:cNvPr>
            <p:cNvGrpSpPr/>
            <p:nvPr/>
          </p:nvGrpSpPr>
          <p:grpSpPr>
            <a:xfrm>
              <a:off x="630001" y="1570708"/>
              <a:ext cx="10933351" cy="4910516"/>
              <a:chOff x="630001" y="1714270"/>
              <a:chExt cx="10933351" cy="4766953"/>
            </a:xfrm>
          </p:grpSpPr>
          <p:sp>
            <p:nvSpPr>
              <p:cNvPr id="13" name="ee4pHeader2">
                <a:extLst>
                  <a:ext uri="{FF2B5EF4-FFF2-40B4-BE49-F238E27FC236}">
                    <a16:creationId xmlns:a16="http://schemas.microsoft.com/office/drawing/2014/main" id="{9057AE38-CBDF-44AF-8292-A3CAB777C854}"/>
                  </a:ext>
                </a:extLst>
              </p:cNvPr>
              <p:cNvSpPr txBox="1"/>
              <p:nvPr/>
            </p:nvSpPr>
            <p:spPr>
              <a:xfrm>
                <a:off x="630001" y="1714270"/>
                <a:ext cx="988200" cy="388845"/>
              </a:xfrm>
              <a:prstGeom prst="rect">
                <a:avLst/>
              </a:prstGeom>
              <a:noFill/>
              <a:ln w="9525" cap="rnd" cmpd="sng" algn="ctr">
                <a:solidFill>
                  <a:srgbClr val="9A9A9A"/>
                </a:solidFill>
                <a:prstDash val="solid"/>
                <a:round/>
                <a:headEnd type="none" w="med" len="med"/>
                <a:tailEnd type="none" w="med" len="med"/>
              </a:ln>
            </p:spPr>
            <p:txBody>
              <a:bodyPr wrap="square" lIns="0" tIns="0" rIns="0" bIns="0" rtlCol="0" anchor="ctr" anchorCtr="0">
                <a:noAutofit/>
              </a:bodyPr>
              <a:lstStyle/>
              <a:p>
                <a:pPr marL="0" lvl="3" algn="ctr"/>
                <a:r>
                  <a:rPr lang="ja-JP" altLang="en-US" sz="1400" dirty="0">
                    <a:solidFill>
                      <a:schemeClr val="tx2"/>
                    </a:solidFill>
                    <a:latin typeface="Meiryo UI" panose="020B0604030504040204" pitchFamily="50" charset="-128"/>
                    <a:ea typeface="Meiryo UI" panose="020B0604030504040204" pitchFamily="50" charset="-128"/>
                  </a:rPr>
                  <a:t>コマ①</a:t>
                </a:r>
                <a:endParaRPr lang="en-US" altLang="ja-JP" sz="1400" dirty="0">
                  <a:solidFill>
                    <a:schemeClr val="tx2"/>
                  </a:solidFill>
                  <a:latin typeface="Meiryo UI" panose="020B0604030504040204" pitchFamily="50" charset="-128"/>
                  <a:ea typeface="Meiryo UI" panose="020B0604030504040204" pitchFamily="50" charset="-128"/>
                </a:endParaRPr>
              </a:p>
            </p:txBody>
          </p:sp>
          <p:sp>
            <p:nvSpPr>
              <p:cNvPr id="14" name="ee4pHeader2">
                <a:extLst>
                  <a:ext uri="{FF2B5EF4-FFF2-40B4-BE49-F238E27FC236}">
                    <a16:creationId xmlns:a16="http://schemas.microsoft.com/office/drawing/2014/main" id="{C358D715-6371-4290-9671-4FBECB9CD6B5}"/>
                  </a:ext>
                </a:extLst>
              </p:cNvPr>
              <p:cNvSpPr txBox="1"/>
              <p:nvPr/>
            </p:nvSpPr>
            <p:spPr>
              <a:xfrm>
                <a:off x="630001" y="2199428"/>
                <a:ext cx="988200" cy="388845"/>
              </a:xfrm>
              <a:prstGeom prst="rect">
                <a:avLst/>
              </a:prstGeom>
              <a:noFill/>
              <a:ln w="9525" cap="rnd" cmpd="sng" algn="ctr">
                <a:solidFill>
                  <a:srgbClr val="9A9A9A"/>
                </a:solidFill>
                <a:prstDash val="solid"/>
                <a:round/>
                <a:headEnd type="none" w="med" len="med"/>
                <a:tailEnd type="none" w="med" len="med"/>
              </a:ln>
            </p:spPr>
            <p:txBody>
              <a:bodyPr wrap="square" lIns="0" tIns="0" rIns="0" bIns="0" rtlCol="0" anchor="ctr" anchorCtr="0">
                <a:noAutofit/>
              </a:bodyPr>
              <a:lstStyle/>
              <a:p>
                <a:pPr marL="0" lvl="3" algn="ctr"/>
                <a:r>
                  <a:rPr lang="ja-JP" altLang="en-US" sz="1400" dirty="0">
                    <a:solidFill>
                      <a:schemeClr val="tx2"/>
                    </a:solidFill>
                    <a:latin typeface="Meiryo UI" panose="020B0604030504040204" pitchFamily="50" charset="-128"/>
                    <a:ea typeface="Meiryo UI" panose="020B0604030504040204" pitchFamily="50" charset="-128"/>
                  </a:rPr>
                  <a:t>コマ②</a:t>
                </a:r>
                <a:endParaRPr lang="en-US" altLang="ja-JP" sz="1400" dirty="0">
                  <a:solidFill>
                    <a:schemeClr val="tx2"/>
                  </a:solidFill>
                  <a:latin typeface="Meiryo UI" panose="020B0604030504040204" pitchFamily="50" charset="-128"/>
                  <a:ea typeface="Meiryo UI" panose="020B0604030504040204" pitchFamily="50" charset="-128"/>
                </a:endParaRPr>
              </a:p>
            </p:txBody>
          </p:sp>
          <p:sp>
            <p:nvSpPr>
              <p:cNvPr id="16" name="ee4pHeader2">
                <a:extLst>
                  <a:ext uri="{FF2B5EF4-FFF2-40B4-BE49-F238E27FC236}">
                    <a16:creationId xmlns:a16="http://schemas.microsoft.com/office/drawing/2014/main" id="{8776E4EE-6A97-45F2-B502-E55199B6AB97}"/>
                  </a:ext>
                </a:extLst>
              </p:cNvPr>
              <p:cNvSpPr txBox="1"/>
              <p:nvPr/>
            </p:nvSpPr>
            <p:spPr>
              <a:xfrm>
                <a:off x="630001" y="2684586"/>
                <a:ext cx="988200" cy="388845"/>
              </a:xfrm>
              <a:prstGeom prst="rect">
                <a:avLst/>
              </a:prstGeom>
              <a:noFill/>
              <a:ln w="9525" cap="rnd" cmpd="sng" algn="ctr">
                <a:solidFill>
                  <a:srgbClr val="9A9A9A"/>
                </a:solidFill>
                <a:prstDash val="solid"/>
                <a:round/>
                <a:headEnd type="none" w="med" len="med"/>
                <a:tailEnd type="none" w="med" len="med"/>
              </a:ln>
            </p:spPr>
            <p:txBody>
              <a:bodyPr wrap="square" lIns="0" tIns="0" rIns="0" bIns="0" rtlCol="0" anchor="ctr" anchorCtr="0">
                <a:noAutofit/>
              </a:bodyPr>
              <a:lstStyle/>
              <a:p>
                <a:pPr marL="0" lvl="3" algn="ctr"/>
                <a:r>
                  <a:rPr lang="ja-JP" altLang="en-US" sz="1400" dirty="0">
                    <a:solidFill>
                      <a:schemeClr val="tx2"/>
                    </a:solidFill>
                    <a:latin typeface="Meiryo UI" panose="020B0604030504040204" pitchFamily="50" charset="-128"/>
                    <a:ea typeface="Meiryo UI" panose="020B0604030504040204" pitchFamily="50" charset="-128"/>
                  </a:rPr>
                  <a:t>コマ③</a:t>
                </a:r>
                <a:endParaRPr lang="en-US" altLang="ja-JP" sz="1400" dirty="0">
                  <a:solidFill>
                    <a:schemeClr val="tx2"/>
                  </a:solidFill>
                  <a:latin typeface="Meiryo UI" panose="020B0604030504040204" pitchFamily="50" charset="-128"/>
                  <a:ea typeface="Meiryo UI" panose="020B0604030504040204" pitchFamily="50" charset="-128"/>
                </a:endParaRPr>
              </a:p>
            </p:txBody>
          </p:sp>
          <p:sp>
            <p:nvSpPr>
              <p:cNvPr id="17" name="ee4pHeader2">
                <a:extLst>
                  <a:ext uri="{FF2B5EF4-FFF2-40B4-BE49-F238E27FC236}">
                    <a16:creationId xmlns:a16="http://schemas.microsoft.com/office/drawing/2014/main" id="{1011FEBE-70D9-4EB0-8221-8F9AC64C1836}"/>
                  </a:ext>
                </a:extLst>
              </p:cNvPr>
              <p:cNvSpPr txBox="1"/>
              <p:nvPr/>
            </p:nvSpPr>
            <p:spPr>
              <a:xfrm>
                <a:off x="630001" y="3169745"/>
                <a:ext cx="988200" cy="388845"/>
              </a:xfrm>
              <a:prstGeom prst="rect">
                <a:avLst/>
              </a:prstGeom>
              <a:noFill/>
              <a:ln w="9525" cap="rnd" cmpd="sng" algn="ctr">
                <a:solidFill>
                  <a:srgbClr val="9A9A9A"/>
                </a:solidFill>
                <a:prstDash val="solid"/>
                <a:round/>
                <a:headEnd type="none" w="med" len="med"/>
                <a:tailEnd type="none" w="med" len="med"/>
              </a:ln>
            </p:spPr>
            <p:txBody>
              <a:bodyPr wrap="square" lIns="0" tIns="0" rIns="0" bIns="0" rtlCol="0" anchor="ctr" anchorCtr="0">
                <a:noAutofit/>
              </a:bodyPr>
              <a:lstStyle/>
              <a:p>
                <a:pPr marL="0" lvl="3" algn="ctr"/>
                <a:r>
                  <a:rPr lang="ja-JP" altLang="en-US" sz="1400" dirty="0">
                    <a:solidFill>
                      <a:schemeClr val="tx2"/>
                    </a:solidFill>
                    <a:latin typeface="Meiryo UI" panose="020B0604030504040204" pitchFamily="50" charset="-128"/>
                    <a:ea typeface="Meiryo UI" panose="020B0604030504040204" pitchFamily="50" charset="-128"/>
                  </a:rPr>
                  <a:t>コマ④</a:t>
                </a:r>
                <a:endParaRPr lang="en-US" altLang="ja-JP" sz="1400" dirty="0">
                  <a:solidFill>
                    <a:schemeClr val="tx2"/>
                  </a:solidFill>
                  <a:latin typeface="Meiryo UI" panose="020B0604030504040204" pitchFamily="50" charset="-128"/>
                  <a:ea typeface="Meiryo UI" panose="020B0604030504040204" pitchFamily="50" charset="-128"/>
                </a:endParaRPr>
              </a:p>
            </p:txBody>
          </p:sp>
          <p:sp>
            <p:nvSpPr>
              <p:cNvPr id="18" name="ee4pHeader2">
                <a:extLst>
                  <a:ext uri="{FF2B5EF4-FFF2-40B4-BE49-F238E27FC236}">
                    <a16:creationId xmlns:a16="http://schemas.microsoft.com/office/drawing/2014/main" id="{820AA6B2-0C12-4123-87BE-08DB9F062BA6}"/>
                  </a:ext>
                </a:extLst>
              </p:cNvPr>
              <p:cNvSpPr txBox="1"/>
              <p:nvPr/>
            </p:nvSpPr>
            <p:spPr>
              <a:xfrm>
                <a:off x="630001" y="3654903"/>
                <a:ext cx="988200" cy="388845"/>
              </a:xfrm>
              <a:prstGeom prst="rect">
                <a:avLst/>
              </a:prstGeom>
              <a:noFill/>
              <a:ln w="9525" cap="rnd" cmpd="sng" algn="ctr">
                <a:solidFill>
                  <a:srgbClr val="9A9A9A"/>
                </a:solidFill>
                <a:prstDash val="solid"/>
                <a:round/>
                <a:headEnd type="none" w="med" len="med"/>
                <a:tailEnd type="none" w="med" len="med"/>
              </a:ln>
            </p:spPr>
            <p:txBody>
              <a:bodyPr wrap="square" lIns="0" tIns="0" rIns="0" bIns="0" rtlCol="0" anchor="ctr" anchorCtr="0">
                <a:noAutofit/>
              </a:bodyPr>
              <a:lstStyle/>
              <a:p>
                <a:pPr marL="0" lvl="3" algn="ctr"/>
                <a:r>
                  <a:rPr lang="ja-JP" altLang="en-US" sz="1400" dirty="0">
                    <a:solidFill>
                      <a:schemeClr val="tx2"/>
                    </a:solidFill>
                    <a:latin typeface="Meiryo UI" panose="020B0604030504040204" pitchFamily="50" charset="-128"/>
                    <a:ea typeface="Meiryo UI" panose="020B0604030504040204" pitchFamily="50" charset="-128"/>
                  </a:rPr>
                  <a:t>コマ⑤</a:t>
                </a:r>
                <a:endParaRPr lang="en-US" altLang="ja-JP" sz="1400" dirty="0">
                  <a:solidFill>
                    <a:schemeClr val="tx2"/>
                  </a:solidFill>
                  <a:latin typeface="Meiryo UI" panose="020B0604030504040204" pitchFamily="50" charset="-128"/>
                  <a:ea typeface="Meiryo UI" panose="020B0604030504040204" pitchFamily="50" charset="-128"/>
                </a:endParaRPr>
              </a:p>
            </p:txBody>
          </p:sp>
          <p:sp>
            <p:nvSpPr>
              <p:cNvPr id="19" name="ee4pHeader2">
                <a:extLst>
                  <a:ext uri="{FF2B5EF4-FFF2-40B4-BE49-F238E27FC236}">
                    <a16:creationId xmlns:a16="http://schemas.microsoft.com/office/drawing/2014/main" id="{4611CDF6-D06E-4BE8-A7D0-270EAA234F8D}"/>
                  </a:ext>
                </a:extLst>
              </p:cNvPr>
              <p:cNvSpPr txBox="1"/>
              <p:nvPr/>
            </p:nvSpPr>
            <p:spPr>
              <a:xfrm>
                <a:off x="630001" y="4140062"/>
                <a:ext cx="988200" cy="388845"/>
              </a:xfrm>
              <a:prstGeom prst="rect">
                <a:avLst/>
              </a:prstGeom>
              <a:noFill/>
              <a:ln w="9525" cap="rnd" cmpd="sng" algn="ctr">
                <a:solidFill>
                  <a:srgbClr val="9A9A9A"/>
                </a:solidFill>
                <a:prstDash val="solid"/>
                <a:round/>
                <a:headEnd type="none" w="med" len="med"/>
                <a:tailEnd type="none" w="med" len="med"/>
              </a:ln>
            </p:spPr>
            <p:txBody>
              <a:bodyPr wrap="square" lIns="0" tIns="0" rIns="0" bIns="0" rtlCol="0" anchor="ctr" anchorCtr="0">
                <a:noAutofit/>
              </a:bodyPr>
              <a:lstStyle/>
              <a:p>
                <a:pPr marL="0" lvl="3" algn="ctr"/>
                <a:r>
                  <a:rPr lang="ja-JP" altLang="en-US" sz="1400" dirty="0">
                    <a:solidFill>
                      <a:schemeClr val="tx2"/>
                    </a:solidFill>
                    <a:latin typeface="Meiryo UI" panose="020B0604030504040204" pitchFamily="50" charset="-128"/>
                    <a:ea typeface="Meiryo UI" panose="020B0604030504040204" pitchFamily="50" charset="-128"/>
                  </a:rPr>
                  <a:t>コマ⑥</a:t>
                </a:r>
                <a:endParaRPr lang="en-US" altLang="ja-JP" sz="1400" dirty="0">
                  <a:solidFill>
                    <a:schemeClr val="tx2"/>
                  </a:solidFill>
                  <a:latin typeface="Meiryo UI" panose="020B0604030504040204" pitchFamily="50" charset="-128"/>
                  <a:ea typeface="Meiryo UI" panose="020B0604030504040204" pitchFamily="50" charset="-128"/>
                </a:endParaRPr>
              </a:p>
            </p:txBody>
          </p:sp>
          <p:sp>
            <p:nvSpPr>
              <p:cNvPr id="20" name="ee4pHeader2">
                <a:extLst>
                  <a:ext uri="{FF2B5EF4-FFF2-40B4-BE49-F238E27FC236}">
                    <a16:creationId xmlns:a16="http://schemas.microsoft.com/office/drawing/2014/main" id="{6A044F33-C004-42BB-B6FB-D775135E1662}"/>
                  </a:ext>
                </a:extLst>
              </p:cNvPr>
              <p:cNvSpPr txBox="1"/>
              <p:nvPr/>
            </p:nvSpPr>
            <p:spPr>
              <a:xfrm>
                <a:off x="630001" y="4625220"/>
                <a:ext cx="988200" cy="388845"/>
              </a:xfrm>
              <a:prstGeom prst="rect">
                <a:avLst/>
              </a:prstGeom>
              <a:noFill/>
              <a:ln w="9525" cap="rnd" cmpd="sng" algn="ctr">
                <a:solidFill>
                  <a:srgbClr val="9A9A9A"/>
                </a:solidFill>
                <a:prstDash val="solid"/>
                <a:round/>
                <a:headEnd type="none" w="med" len="med"/>
                <a:tailEnd type="none" w="med" len="med"/>
              </a:ln>
            </p:spPr>
            <p:txBody>
              <a:bodyPr wrap="square" lIns="0" tIns="0" rIns="0" bIns="0" rtlCol="0" anchor="ctr" anchorCtr="0">
                <a:noAutofit/>
              </a:bodyPr>
              <a:lstStyle/>
              <a:p>
                <a:pPr marL="0" lvl="3" algn="ctr"/>
                <a:r>
                  <a:rPr lang="ja-JP" altLang="en-US" sz="1400" dirty="0">
                    <a:solidFill>
                      <a:schemeClr val="tx2"/>
                    </a:solidFill>
                    <a:latin typeface="Meiryo UI" panose="020B0604030504040204" pitchFamily="50" charset="-128"/>
                    <a:ea typeface="Meiryo UI" panose="020B0604030504040204" pitchFamily="50" charset="-128"/>
                  </a:rPr>
                  <a:t>コマ⑦</a:t>
                </a:r>
                <a:endParaRPr lang="en-US" altLang="ja-JP" sz="1400" dirty="0">
                  <a:solidFill>
                    <a:schemeClr val="tx2"/>
                  </a:solidFill>
                  <a:latin typeface="Meiryo UI" panose="020B0604030504040204" pitchFamily="50" charset="-128"/>
                  <a:ea typeface="Meiryo UI" panose="020B0604030504040204" pitchFamily="50" charset="-128"/>
                </a:endParaRPr>
              </a:p>
            </p:txBody>
          </p:sp>
          <p:sp>
            <p:nvSpPr>
              <p:cNvPr id="21" name="ee4pHeader2">
                <a:extLst>
                  <a:ext uri="{FF2B5EF4-FFF2-40B4-BE49-F238E27FC236}">
                    <a16:creationId xmlns:a16="http://schemas.microsoft.com/office/drawing/2014/main" id="{CF339599-BE99-4FBA-8D4D-BEBBF5F973FD}"/>
                  </a:ext>
                </a:extLst>
              </p:cNvPr>
              <p:cNvSpPr txBox="1"/>
              <p:nvPr/>
            </p:nvSpPr>
            <p:spPr>
              <a:xfrm>
                <a:off x="630001" y="5110378"/>
                <a:ext cx="988200" cy="388845"/>
              </a:xfrm>
              <a:prstGeom prst="rect">
                <a:avLst/>
              </a:prstGeom>
              <a:noFill/>
              <a:ln w="9525" cap="rnd" cmpd="sng" algn="ctr">
                <a:solidFill>
                  <a:srgbClr val="9A9A9A"/>
                </a:solidFill>
                <a:prstDash val="solid"/>
                <a:round/>
                <a:headEnd type="none" w="med" len="med"/>
                <a:tailEnd type="none" w="med" len="med"/>
              </a:ln>
            </p:spPr>
            <p:txBody>
              <a:bodyPr wrap="square" lIns="0" tIns="0" rIns="0" bIns="0" rtlCol="0" anchor="ctr" anchorCtr="0">
                <a:noAutofit/>
              </a:bodyPr>
              <a:lstStyle/>
              <a:p>
                <a:pPr marL="0" lvl="3" algn="ctr"/>
                <a:r>
                  <a:rPr lang="ja-JP" altLang="en-US" sz="1400" dirty="0">
                    <a:solidFill>
                      <a:schemeClr val="tx2"/>
                    </a:solidFill>
                    <a:latin typeface="Meiryo UI" panose="020B0604030504040204" pitchFamily="50" charset="-128"/>
                    <a:ea typeface="Meiryo UI" panose="020B0604030504040204" pitchFamily="50" charset="-128"/>
                  </a:rPr>
                  <a:t>コマ⑧</a:t>
                </a:r>
                <a:endParaRPr lang="en-US" altLang="ja-JP" sz="1400" dirty="0">
                  <a:solidFill>
                    <a:schemeClr val="tx2"/>
                  </a:solidFill>
                  <a:latin typeface="Meiryo UI" panose="020B0604030504040204" pitchFamily="50" charset="-128"/>
                  <a:ea typeface="Meiryo UI" panose="020B0604030504040204" pitchFamily="50" charset="-128"/>
                </a:endParaRPr>
              </a:p>
            </p:txBody>
          </p:sp>
          <p:sp>
            <p:nvSpPr>
              <p:cNvPr id="22" name="ee4pHeader2">
                <a:extLst>
                  <a:ext uri="{FF2B5EF4-FFF2-40B4-BE49-F238E27FC236}">
                    <a16:creationId xmlns:a16="http://schemas.microsoft.com/office/drawing/2014/main" id="{847DC04B-C17D-40DB-93A5-4626AFA8D29E}"/>
                  </a:ext>
                </a:extLst>
              </p:cNvPr>
              <p:cNvSpPr txBox="1"/>
              <p:nvPr/>
            </p:nvSpPr>
            <p:spPr>
              <a:xfrm>
                <a:off x="630001" y="5595537"/>
                <a:ext cx="988200" cy="388845"/>
              </a:xfrm>
              <a:prstGeom prst="rect">
                <a:avLst/>
              </a:prstGeom>
              <a:noFill/>
              <a:ln w="9525" cap="rnd" cmpd="sng" algn="ctr">
                <a:solidFill>
                  <a:srgbClr val="9A9A9A"/>
                </a:solidFill>
                <a:prstDash val="solid"/>
                <a:round/>
                <a:headEnd type="none" w="med" len="med"/>
                <a:tailEnd type="none" w="med" len="med"/>
              </a:ln>
            </p:spPr>
            <p:txBody>
              <a:bodyPr wrap="square" lIns="0" tIns="0" rIns="0" bIns="0" rtlCol="0" anchor="ctr" anchorCtr="0">
                <a:noAutofit/>
              </a:bodyPr>
              <a:lstStyle/>
              <a:p>
                <a:pPr marL="0" lvl="3" algn="ctr"/>
                <a:r>
                  <a:rPr lang="ja-JP" altLang="en-US" sz="1400" dirty="0">
                    <a:solidFill>
                      <a:schemeClr val="tx2"/>
                    </a:solidFill>
                    <a:latin typeface="Meiryo UI" panose="020B0604030504040204" pitchFamily="50" charset="-128"/>
                    <a:ea typeface="Meiryo UI" panose="020B0604030504040204" pitchFamily="50" charset="-128"/>
                  </a:rPr>
                  <a:t>コマ⑨</a:t>
                </a:r>
                <a:endParaRPr lang="en-US" altLang="ja-JP" sz="1400" dirty="0">
                  <a:solidFill>
                    <a:schemeClr val="tx2"/>
                  </a:solidFill>
                  <a:latin typeface="Meiryo UI" panose="020B0604030504040204" pitchFamily="50" charset="-128"/>
                  <a:ea typeface="Meiryo UI" panose="020B0604030504040204" pitchFamily="50" charset="-128"/>
                </a:endParaRPr>
              </a:p>
            </p:txBody>
          </p:sp>
          <p:sp>
            <p:nvSpPr>
              <p:cNvPr id="75" name="ee4pContent2">
                <a:extLst>
                  <a:ext uri="{FF2B5EF4-FFF2-40B4-BE49-F238E27FC236}">
                    <a16:creationId xmlns:a16="http://schemas.microsoft.com/office/drawing/2014/main" id="{B5A14002-6200-4C3D-9FE4-1129408EC962}"/>
                  </a:ext>
                </a:extLst>
              </p:cNvPr>
              <p:cNvSpPr txBox="1"/>
              <p:nvPr/>
            </p:nvSpPr>
            <p:spPr>
              <a:xfrm>
                <a:off x="1724378" y="1725951"/>
                <a:ext cx="6254073"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dirty="0">
                    <a:latin typeface="Meiryo UI" panose="020B0604030504040204" pitchFamily="50" charset="-128"/>
                    <a:ea typeface="Meiryo UI" panose="020B0604030504040204" pitchFamily="50" charset="-128"/>
                  </a:rPr>
                  <a:t>XXX</a:t>
                </a:r>
              </a:p>
            </p:txBody>
          </p:sp>
          <p:sp>
            <p:nvSpPr>
              <p:cNvPr id="76" name="ee4pContent2">
                <a:extLst>
                  <a:ext uri="{FF2B5EF4-FFF2-40B4-BE49-F238E27FC236}">
                    <a16:creationId xmlns:a16="http://schemas.microsoft.com/office/drawing/2014/main" id="{3DC5DEB7-7677-4DC2-84D4-5498A32C1E1D}"/>
                  </a:ext>
                </a:extLst>
              </p:cNvPr>
              <p:cNvSpPr txBox="1"/>
              <p:nvPr/>
            </p:nvSpPr>
            <p:spPr>
              <a:xfrm>
                <a:off x="1724378" y="2211109"/>
                <a:ext cx="6254073"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77" name="ee4pContent2">
                <a:extLst>
                  <a:ext uri="{FF2B5EF4-FFF2-40B4-BE49-F238E27FC236}">
                    <a16:creationId xmlns:a16="http://schemas.microsoft.com/office/drawing/2014/main" id="{84AE2E17-7FAB-4645-9D87-428B31F46233}"/>
                  </a:ext>
                </a:extLst>
              </p:cNvPr>
              <p:cNvSpPr txBox="1"/>
              <p:nvPr/>
            </p:nvSpPr>
            <p:spPr>
              <a:xfrm>
                <a:off x="1724378" y="2696267"/>
                <a:ext cx="6254073"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78" name="ee4pContent2">
                <a:extLst>
                  <a:ext uri="{FF2B5EF4-FFF2-40B4-BE49-F238E27FC236}">
                    <a16:creationId xmlns:a16="http://schemas.microsoft.com/office/drawing/2014/main" id="{3DDF99EA-8CE1-4276-A001-77A700A00BB0}"/>
                  </a:ext>
                </a:extLst>
              </p:cNvPr>
              <p:cNvSpPr txBox="1"/>
              <p:nvPr/>
            </p:nvSpPr>
            <p:spPr>
              <a:xfrm>
                <a:off x="1724378" y="3181426"/>
                <a:ext cx="6254073"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79" name="ee4pContent2">
                <a:extLst>
                  <a:ext uri="{FF2B5EF4-FFF2-40B4-BE49-F238E27FC236}">
                    <a16:creationId xmlns:a16="http://schemas.microsoft.com/office/drawing/2014/main" id="{63CCB855-98E9-475F-9A24-802F0884DDD0}"/>
                  </a:ext>
                </a:extLst>
              </p:cNvPr>
              <p:cNvSpPr txBox="1"/>
              <p:nvPr/>
            </p:nvSpPr>
            <p:spPr>
              <a:xfrm>
                <a:off x="1724378" y="3666584"/>
                <a:ext cx="6254073"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80" name="ee4pContent2">
                <a:extLst>
                  <a:ext uri="{FF2B5EF4-FFF2-40B4-BE49-F238E27FC236}">
                    <a16:creationId xmlns:a16="http://schemas.microsoft.com/office/drawing/2014/main" id="{99C72AFF-4B61-4156-A815-45C0BA00C471}"/>
                  </a:ext>
                </a:extLst>
              </p:cNvPr>
              <p:cNvSpPr txBox="1"/>
              <p:nvPr/>
            </p:nvSpPr>
            <p:spPr>
              <a:xfrm>
                <a:off x="1724378" y="4151743"/>
                <a:ext cx="6254073"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81" name="ee4pContent2">
                <a:extLst>
                  <a:ext uri="{FF2B5EF4-FFF2-40B4-BE49-F238E27FC236}">
                    <a16:creationId xmlns:a16="http://schemas.microsoft.com/office/drawing/2014/main" id="{68D6A2DC-D50D-4544-87AF-5A71BE35B93F}"/>
                  </a:ext>
                </a:extLst>
              </p:cNvPr>
              <p:cNvSpPr txBox="1"/>
              <p:nvPr/>
            </p:nvSpPr>
            <p:spPr>
              <a:xfrm>
                <a:off x="1724378" y="4636901"/>
                <a:ext cx="6254073"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82" name="ee4pContent2">
                <a:extLst>
                  <a:ext uri="{FF2B5EF4-FFF2-40B4-BE49-F238E27FC236}">
                    <a16:creationId xmlns:a16="http://schemas.microsoft.com/office/drawing/2014/main" id="{A445D6BD-39A2-402F-94B8-11342E6A801F}"/>
                  </a:ext>
                </a:extLst>
              </p:cNvPr>
              <p:cNvSpPr txBox="1"/>
              <p:nvPr/>
            </p:nvSpPr>
            <p:spPr>
              <a:xfrm>
                <a:off x="1724378" y="5122059"/>
                <a:ext cx="6254073"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83" name="ee4pContent2">
                <a:extLst>
                  <a:ext uri="{FF2B5EF4-FFF2-40B4-BE49-F238E27FC236}">
                    <a16:creationId xmlns:a16="http://schemas.microsoft.com/office/drawing/2014/main" id="{10F6ACBF-1C10-435B-8641-4FC1FB8A440D}"/>
                  </a:ext>
                </a:extLst>
              </p:cNvPr>
              <p:cNvSpPr txBox="1"/>
              <p:nvPr/>
            </p:nvSpPr>
            <p:spPr>
              <a:xfrm>
                <a:off x="1724378" y="5607218"/>
                <a:ext cx="6254073"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84" name="ee4pContent2">
                <a:extLst>
                  <a:ext uri="{FF2B5EF4-FFF2-40B4-BE49-F238E27FC236}">
                    <a16:creationId xmlns:a16="http://schemas.microsoft.com/office/drawing/2014/main" id="{F8F3F1A4-4B2A-4B72-AE02-CC00CFEE15D2}"/>
                  </a:ext>
                </a:extLst>
              </p:cNvPr>
              <p:cNvSpPr txBox="1"/>
              <p:nvPr/>
            </p:nvSpPr>
            <p:spPr>
              <a:xfrm>
                <a:off x="1724378" y="6092378"/>
                <a:ext cx="6254073"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64" name="ee4pContent3">
                <a:extLst>
                  <a:ext uri="{FF2B5EF4-FFF2-40B4-BE49-F238E27FC236}">
                    <a16:creationId xmlns:a16="http://schemas.microsoft.com/office/drawing/2014/main" id="{709712ED-1851-4A88-AB80-C4AF3CA7088D}"/>
                  </a:ext>
                </a:extLst>
              </p:cNvPr>
              <p:cNvSpPr txBox="1"/>
              <p:nvPr/>
            </p:nvSpPr>
            <p:spPr>
              <a:xfrm>
                <a:off x="9877078" y="1725951"/>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65" name="ee4pContent3">
                <a:extLst>
                  <a:ext uri="{FF2B5EF4-FFF2-40B4-BE49-F238E27FC236}">
                    <a16:creationId xmlns:a16="http://schemas.microsoft.com/office/drawing/2014/main" id="{2D897D53-934E-4CAA-B8D2-CD440268BC4F}"/>
                  </a:ext>
                </a:extLst>
              </p:cNvPr>
              <p:cNvSpPr txBox="1"/>
              <p:nvPr/>
            </p:nvSpPr>
            <p:spPr>
              <a:xfrm>
                <a:off x="9877078" y="2211109"/>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66" name="ee4pContent3">
                <a:extLst>
                  <a:ext uri="{FF2B5EF4-FFF2-40B4-BE49-F238E27FC236}">
                    <a16:creationId xmlns:a16="http://schemas.microsoft.com/office/drawing/2014/main" id="{C38E2718-F835-4EBC-B58F-41A1393DA3FF}"/>
                  </a:ext>
                </a:extLst>
              </p:cNvPr>
              <p:cNvSpPr txBox="1"/>
              <p:nvPr/>
            </p:nvSpPr>
            <p:spPr>
              <a:xfrm>
                <a:off x="9877078" y="2696267"/>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67" name="ee4pContent3">
                <a:extLst>
                  <a:ext uri="{FF2B5EF4-FFF2-40B4-BE49-F238E27FC236}">
                    <a16:creationId xmlns:a16="http://schemas.microsoft.com/office/drawing/2014/main" id="{C806B71B-1BDA-4028-B775-2530804FCC41}"/>
                  </a:ext>
                </a:extLst>
              </p:cNvPr>
              <p:cNvSpPr txBox="1"/>
              <p:nvPr/>
            </p:nvSpPr>
            <p:spPr>
              <a:xfrm>
                <a:off x="9877078" y="3181426"/>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68" name="ee4pContent3">
                <a:extLst>
                  <a:ext uri="{FF2B5EF4-FFF2-40B4-BE49-F238E27FC236}">
                    <a16:creationId xmlns:a16="http://schemas.microsoft.com/office/drawing/2014/main" id="{A3651466-C303-4937-BB1E-4E06BDAC0EC5}"/>
                  </a:ext>
                </a:extLst>
              </p:cNvPr>
              <p:cNvSpPr txBox="1"/>
              <p:nvPr/>
            </p:nvSpPr>
            <p:spPr>
              <a:xfrm>
                <a:off x="9877078" y="3666584"/>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69" name="ee4pContent3">
                <a:extLst>
                  <a:ext uri="{FF2B5EF4-FFF2-40B4-BE49-F238E27FC236}">
                    <a16:creationId xmlns:a16="http://schemas.microsoft.com/office/drawing/2014/main" id="{9E658715-5498-4F3D-856E-19581D09F209}"/>
                  </a:ext>
                </a:extLst>
              </p:cNvPr>
              <p:cNvSpPr txBox="1"/>
              <p:nvPr/>
            </p:nvSpPr>
            <p:spPr>
              <a:xfrm>
                <a:off x="9877078" y="4151743"/>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70" name="ee4pContent3">
                <a:extLst>
                  <a:ext uri="{FF2B5EF4-FFF2-40B4-BE49-F238E27FC236}">
                    <a16:creationId xmlns:a16="http://schemas.microsoft.com/office/drawing/2014/main" id="{E8E4B10C-F08E-4884-B512-5A58D96EC7D1}"/>
                  </a:ext>
                </a:extLst>
              </p:cNvPr>
              <p:cNvSpPr txBox="1"/>
              <p:nvPr/>
            </p:nvSpPr>
            <p:spPr>
              <a:xfrm>
                <a:off x="9877078" y="4636901"/>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71" name="ee4pContent3">
                <a:extLst>
                  <a:ext uri="{FF2B5EF4-FFF2-40B4-BE49-F238E27FC236}">
                    <a16:creationId xmlns:a16="http://schemas.microsoft.com/office/drawing/2014/main" id="{0BFEDD56-72E0-4CD2-966F-31C3775144EF}"/>
                  </a:ext>
                </a:extLst>
              </p:cNvPr>
              <p:cNvSpPr txBox="1"/>
              <p:nvPr/>
            </p:nvSpPr>
            <p:spPr>
              <a:xfrm>
                <a:off x="9877078" y="5122059"/>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72" name="ee4pContent3">
                <a:extLst>
                  <a:ext uri="{FF2B5EF4-FFF2-40B4-BE49-F238E27FC236}">
                    <a16:creationId xmlns:a16="http://schemas.microsoft.com/office/drawing/2014/main" id="{3CA64227-3D43-409E-A0E4-75A70FB6E620}"/>
                  </a:ext>
                </a:extLst>
              </p:cNvPr>
              <p:cNvSpPr txBox="1"/>
              <p:nvPr/>
            </p:nvSpPr>
            <p:spPr>
              <a:xfrm>
                <a:off x="9877078" y="5607218"/>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73" name="ee4pContent3">
                <a:extLst>
                  <a:ext uri="{FF2B5EF4-FFF2-40B4-BE49-F238E27FC236}">
                    <a16:creationId xmlns:a16="http://schemas.microsoft.com/office/drawing/2014/main" id="{972DC87D-ECA6-473E-BFDC-7EB0F88EB292}"/>
                  </a:ext>
                </a:extLst>
              </p:cNvPr>
              <p:cNvSpPr txBox="1"/>
              <p:nvPr/>
            </p:nvSpPr>
            <p:spPr>
              <a:xfrm>
                <a:off x="9877078" y="6092378"/>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53" name="ee4pContent3">
                <a:extLst>
                  <a:ext uri="{FF2B5EF4-FFF2-40B4-BE49-F238E27FC236}">
                    <a16:creationId xmlns:a16="http://schemas.microsoft.com/office/drawing/2014/main" id="{25E4D7AF-1781-4754-9BAA-EED724FA59DC}"/>
                  </a:ext>
                </a:extLst>
              </p:cNvPr>
              <p:cNvSpPr txBox="1"/>
              <p:nvPr/>
            </p:nvSpPr>
            <p:spPr>
              <a:xfrm>
                <a:off x="8084627" y="1725951"/>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54" name="ee4pContent3">
                <a:extLst>
                  <a:ext uri="{FF2B5EF4-FFF2-40B4-BE49-F238E27FC236}">
                    <a16:creationId xmlns:a16="http://schemas.microsoft.com/office/drawing/2014/main" id="{7A42E2BD-E87F-4A75-9B4B-85FD61F04530}"/>
                  </a:ext>
                </a:extLst>
              </p:cNvPr>
              <p:cNvSpPr txBox="1"/>
              <p:nvPr/>
            </p:nvSpPr>
            <p:spPr>
              <a:xfrm>
                <a:off x="8084627" y="2211109"/>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55" name="ee4pContent3">
                <a:extLst>
                  <a:ext uri="{FF2B5EF4-FFF2-40B4-BE49-F238E27FC236}">
                    <a16:creationId xmlns:a16="http://schemas.microsoft.com/office/drawing/2014/main" id="{7937FFA8-A3A5-4BF9-9C30-A293D5EB4190}"/>
                  </a:ext>
                </a:extLst>
              </p:cNvPr>
              <p:cNvSpPr txBox="1"/>
              <p:nvPr/>
            </p:nvSpPr>
            <p:spPr>
              <a:xfrm>
                <a:off x="8084627" y="2696267"/>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56" name="ee4pContent3">
                <a:extLst>
                  <a:ext uri="{FF2B5EF4-FFF2-40B4-BE49-F238E27FC236}">
                    <a16:creationId xmlns:a16="http://schemas.microsoft.com/office/drawing/2014/main" id="{97B55313-24CE-4D5C-AD38-0CC657146E6A}"/>
                  </a:ext>
                </a:extLst>
              </p:cNvPr>
              <p:cNvSpPr txBox="1"/>
              <p:nvPr/>
            </p:nvSpPr>
            <p:spPr>
              <a:xfrm>
                <a:off x="8084627" y="3181426"/>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57" name="ee4pContent3">
                <a:extLst>
                  <a:ext uri="{FF2B5EF4-FFF2-40B4-BE49-F238E27FC236}">
                    <a16:creationId xmlns:a16="http://schemas.microsoft.com/office/drawing/2014/main" id="{6F195690-E87D-41F9-8174-9D3E33C48125}"/>
                  </a:ext>
                </a:extLst>
              </p:cNvPr>
              <p:cNvSpPr txBox="1"/>
              <p:nvPr/>
            </p:nvSpPr>
            <p:spPr>
              <a:xfrm>
                <a:off x="8084627" y="3666584"/>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58" name="ee4pContent3">
                <a:extLst>
                  <a:ext uri="{FF2B5EF4-FFF2-40B4-BE49-F238E27FC236}">
                    <a16:creationId xmlns:a16="http://schemas.microsoft.com/office/drawing/2014/main" id="{4F4C68D2-8C78-4F30-BD62-FAA4433D0982}"/>
                  </a:ext>
                </a:extLst>
              </p:cNvPr>
              <p:cNvSpPr txBox="1"/>
              <p:nvPr/>
            </p:nvSpPr>
            <p:spPr>
              <a:xfrm>
                <a:off x="8084627" y="4151743"/>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59" name="ee4pContent3">
                <a:extLst>
                  <a:ext uri="{FF2B5EF4-FFF2-40B4-BE49-F238E27FC236}">
                    <a16:creationId xmlns:a16="http://schemas.microsoft.com/office/drawing/2014/main" id="{24FAD651-DE48-4326-983D-3EE7116BABF6}"/>
                  </a:ext>
                </a:extLst>
              </p:cNvPr>
              <p:cNvSpPr txBox="1"/>
              <p:nvPr/>
            </p:nvSpPr>
            <p:spPr>
              <a:xfrm>
                <a:off x="8084627" y="4636901"/>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60" name="ee4pContent3">
                <a:extLst>
                  <a:ext uri="{FF2B5EF4-FFF2-40B4-BE49-F238E27FC236}">
                    <a16:creationId xmlns:a16="http://schemas.microsoft.com/office/drawing/2014/main" id="{4044EFFC-A022-463D-8811-63E060E8BF7A}"/>
                  </a:ext>
                </a:extLst>
              </p:cNvPr>
              <p:cNvSpPr txBox="1"/>
              <p:nvPr/>
            </p:nvSpPr>
            <p:spPr>
              <a:xfrm>
                <a:off x="8084627" y="5122059"/>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61" name="ee4pContent3">
                <a:extLst>
                  <a:ext uri="{FF2B5EF4-FFF2-40B4-BE49-F238E27FC236}">
                    <a16:creationId xmlns:a16="http://schemas.microsoft.com/office/drawing/2014/main" id="{998F17D4-5E62-4369-A188-30AB9C0493FD}"/>
                  </a:ext>
                </a:extLst>
              </p:cNvPr>
              <p:cNvSpPr txBox="1"/>
              <p:nvPr/>
            </p:nvSpPr>
            <p:spPr>
              <a:xfrm>
                <a:off x="8084627" y="5607218"/>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62" name="ee4pContent3">
                <a:extLst>
                  <a:ext uri="{FF2B5EF4-FFF2-40B4-BE49-F238E27FC236}">
                    <a16:creationId xmlns:a16="http://schemas.microsoft.com/office/drawing/2014/main" id="{665A7503-3120-4981-9567-AE8A55AA8493}"/>
                  </a:ext>
                </a:extLst>
              </p:cNvPr>
              <p:cNvSpPr txBox="1"/>
              <p:nvPr/>
            </p:nvSpPr>
            <p:spPr>
              <a:xfrm>
                <a:off x="8084627" y="6092378"/>
                <a:ext cx="1686274" cy="388845"/>
              </a:xfrm>
              <a:prstGeom prst="rect">
                <a:avLst/>
              </a:prstGeom>
              <a:ln w="9525" cap="rnd" cmpd="sng" algn="ctr">
                <a:solidFill>
                  <a:srgbClr val="9A9A9A"/>
                </a:solidFill>
                <a:prstDash val="solid"/>
                <a:round/>
                <a:headEnd type="none" w="med" len="med"/>
                <a:tailEnd type="none" w="med" len="med"/>
              </a:ln>
            </p:spPr>
            <p:txBody>
              <a:bodyPr vert="horz" lIns="0" tIns="0" rIns="0" bIns="0" rtlCol="0" anchor="ctr">
                <a:noAutofit/>
              </a:bodyPr>
              <a:lstStyle>
                <a:lvl1pPr lvl="0" indent="0">
                  <a:lnSpc>
                    <a:spcPct val="100000"/>
                  </a:lnSpc>
                  <a:spcBef>
                    <a:spcPts val="0"/>
                  </a:spcBef>
                  <a:spcAft>
                    <a:spcPts val="0"/>
                  </a:spcAft>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1pPr>
                <a:lvl2pPr marL="324000" lvl="1"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2pPr>
                <a:lvl3pPr marL="648000" lvl="2" indent="-216000">
                  <a:lnSpc>
                    <a:spcPct val="100000"/>
                  </a:lnSpc>
                  <a:spcBef>
                    <a:spcPts val="0"/>
                  </a:spcBef>
                  <a:spcAft>
                    <a:spcPts val="0"/>
                  </a:spcAft>
                  <a:buClr>
                    <a:schemeClr val="tx2"/>
                  </a:buClr>
                  <a:buFont typeface="Trebuchet MS" panose="020B0603020202020204" pitchFamily="34" charset="0"/>
                  <a:buChar char="–"/>
                  <a:defRPr lang="en-US" sz="1200">
                    <a:latin typeface="Trebuchet MS" panose="020B0603020202020204" pitchFamily="34" charset="0"/>
                    <a:sym typeface="Trebuchet MS" panose="020B0603020202020204" pitchFamily="34" charset="0"/>
                  </a:defRPr>
                </a:lvl3pPr>
                <a:lvl4pPr marL="0" lvl="3" indent="0">
                  <a:lnSpc>
                    <a:spcPct val="100000"/>
                  </a:lnSpc>
                  <a:spcBef>
                    <a:spcPts val="0"/>
                  </a:spcBef>
                  <a:spcAft>
                    <a:spcPts val="0"/>
                  </a:spcAft>
                  <a:buClr>
                    <a:schemeClr val="tx2"/>
                  </a:buClr>
                  <a:buFont typeface="Trebuchet MS" panose="020B0603020202020204" pitchFamily="34" charset="0"/>
                  <a:buChar char="​"/>
                  <a:defRPr lang="en-US" sz="1600">
                    <a:solidFill>
                      <a:schemeClr val="tx2"/>
                    </a:solidFill>
                    <a:latin typeface="Trebuchet MS" panose="020B0603020202020204" pitchFamily="34" charset="0"/>
                    <a:sym typeface="Trebuchet MS" panose="020B0603020202020204" pitchFamily="34" charset="0"/>
                  </a:defRPr>
                </a:lvl4pPr>
                <a:lvl5pPr marL="0" lvl="4" indent="0">
                  <a:lnSpc>
                    <a:spcPct val="100000"/>
                  </a:lnSpc>
                  <a:spcBef>
                    <a:spcPts val="0"/>
                  </a:spcBef>
                  <a:spcAft>
                    <a:spcPts val="0"/>
                  </a:spcAft>
                  <a:buClrTx/>
                  <a:buFont typeface="Trebuchet MS" panose="020B0603020202020204" pitchFamily="34" charset="0"/>
                  <a:buChar char="​"/>
                  <a:defRPr lang="en-US" sz="1600" b="1" smtClean="0">
                    <a:latin typeface="Trebuchet MS" panose="020B0603020202020204" pitchFamily="34" charset="0"/>
                    <a:sym typeface="Trebuchet MS" panose="020B0603020202020204" pitchFamily="34" charset="0"/>
                  </a:defRPr>
                </a:lvl5pPr>
                <a:lvl6pPr marL="324000" lvl="5" indent="-216000">
                  <a:lnSpc>
                    <a:spcPct val="100000"/>
                  </a:lnSpc>
                  <a:spcBef>
                    <a:spcPts val="0"/>
                  </a:spcBef>
                  <a:spcAft>
                    <a:spcPts val="0"/>
                  </a:spcAft>
                  <a:buClr>
                    <a:schemeClr val="tx2"/>
                  </a:buClr>
                  <a:buFont typeface="Trebuchet MS" panose="020B0603020202020204" pitchFamily="34" charset="0"/>
                  <a:buChar char="•"/>
                  <a:defRPr lang="en-US" sz="1600" smtClean="0">
                    <a:latin typeface="Trebuchet MS" panose="020B0603020202020204" pitchFamily="34" charset="0"/>
                    <a:sym typeface="Trebuchet MS" panose="020B0603020202020204" pitchFamily="34" charset="0"/>
                  </a:defRPr>
                </a:lvl6pPr>
                <a:lvl7pPr marL="0" lvl="6" indent="0">
                  <a:lnSpc>
                    <a:spcPct val="100000"/>
                  </a:lnSpc>
                  <a:spcBef>
                    <a:spcPts val="0"/>
                  </a:spcBef>
                  <a:spcAft>
                    <a:spcPts val="0"/>
                  </a:spcAft>
                  <a:buFont typeface="Trebuchet MS" panose="020B0603020202020204" pitchFamily="34" charset="0"/>
                  <a:buChar char="​"/>
                  <a:defRPr lang="en-US" sz="4400" baseline="0" smtClean="0">
                    <a:latin typeface="Trebuchet MS" panose="020B0603020202020204" pitchFamily="34" charset="0"/>
                    <a:sym typeface="Trebuchet MS" panose="020B0603020202020204" pitchFamily="34" charset="0"/>
                  </a:defRPr>
                </a:lvl7pPr>
                <a:lvl8pPr marL="0" lvl="7" indent="0">
                  <a:lnSpc>
                    <a:spcPct val="100000"/>
                  </a:lnSpc>
                  <a:spcBef>
                    <a:spcPts val="0"/>
                  </a:spcBef>
                  <a:spcAft>
                    <a:spcPts val="0"/>
                  </a:spcAft>
                  <a:buFont typeface="Trebuchet MS" panose="020B0603020202020204" pitchFamily="34" charset="0"/>
                  <a:buChar char="​"/>
                  <a:defRPr lang="en-US" sz="5400" baseline="0" smtClean="0">
                    <a:solidFill>
                      <a:schemeClr val="tx2"/>
                    </a:solidFill>
                    <a:latin typeface="Trebuchet MS" panose="020B0603020202020204" pitchFamily="34" charset="0"/>
                    <a:sym typeface="Trebuchet MS" panose="020B0603020202020204" pitchFamily="34" charset="0"/>
                  </a:defRPr>
                </a:lvl8pPr>
                <a:lvl9pPr marL="0" lvl="8" indent="0">
                  <a:lnSpc>
                    <a:spcPct val="100000"/>
                  </a:lnSpc>
                  <a:spcBef>
                    <a:spcPts val="0"/>
                  </a:spcBef>
                  <a:spcAft>
                    <a:spcPts val="0"/>
                  </a:spcAft>
                  <a:buFont typeface="Trebuchet MS" panose="020B0603020202020204" pitchFamily="34" charset="0"/>
                  <a:buChar char="​"/>
                  <a:defRPr lang="en-US" sz="2400" baseline="0" dirty="0">
                    <a:solidFill>
                      <a:schemeClr val="tx2"/>
                    </a:solidFill>
                    <a:latin typeface="Trebuchet MS" panose="020B0603020202020204" pitchFamily="34" charset="0"/>
                    <a:sym typeface="Trebuchet MS" panose="020B0603020202020204" pitchFamily="34" charset="0"/>
                  </a:defRPr>
                </a:lvl9pPr>
              </a:lstStyle>
              <a:p>
                <a:r>
                  <a:rPr lang="en-US" altLang="ja-JP" dirty="0">
                    <a:latin typeface="Meiryo UI" panose="020B0604030504040204" pitchFamily="50" charset="-128"/>
                    <a:ea typeface="Meiryo UI" panose="020B0604030504040204" pitchFamily="50" charset="-128"/>
                  </a:rPr>
                  <a:t>XXX</a:t>
                </a:r>
              </a:p>
            </p:txBody>
          </p:sp>
          <p:sp>
            <p:nvSpPr>
              <p:cNvPr id="26" name="ee4pHeader2">
                <a:extLst>
                  <a:ext uri="{FF2B5EF4-FFF2-40B4-BE49-F238E27FC236}">
                    <a16:creationId xmlns:a16="http://schemas.microsoft.com/office/drawing/2014/main" id="{C2F861E3-BA43-4180-99FB-10AC27801E61}"/>
                  </a:ext>
                </a:extLst>
              </p:cNvPr>
              <p:cNvSpPr txBox="1"/>
              <p:nvPr/>
            </p:nvSpPr>
            <p:spPr>
              <a:xfrm>
                <a:off x="630001" y="6080697"/>
                <a:ext cx="988200" cy="388845"/>
              </a:xfrm>
              <a:prstGeom prst="rect">
                <a:avLst/>
              </a:prstGeom>
              <a:noFill/>
              <a:ln w="9525" cap="rnd" cmpd="sng" algn="ctr">
                <a:solidFill>
                  <a:srgbClr val="9A9A9A"/>
                </a:solidFill>
                <a:prstDash val="solid"/>
                <a:round/>
                <a:headEnd type="none" w="med" len="med"/>
                <a:tailEnd type="none" w="med" len="med"/>
              </a:ln>
            </p:spPr>
            <p:txBody>
              <a:bodyPr wrap="square" lIns="0" tIns="0" rIns="0" bIns="0" rtlCol="0" anchor="ctr" anchorCtr="0">
                <a:noAutofit/>
              </a:bodyPr>
              <a:lstStyle/>
              <a:p>
                <a:pPr marL="0" lvl="3" algn="ctr"/>
                <a:r>
                  <a:rPr lang="ja-JP" altLang="en-US" sz="1400" dirty="0">
                    <a:solidFill>
                      <a:schemeClr val="tx2"/>
                    </a:solidFill>
                    <a:latin typeface="Meiryo UI" panose="020B0604030504040204" pitchFamily="50" charset="-128"/>
                    <a:ea typeface="Meiryo UI" panose="020B0604030504040204" pitchFamily="50" charset="-128"/>
                  </a:rPr>
                  <a:t>コマ⑩</a:t>
                </a:r>
                <a:endParaRPr lang="en-US" altLang="ja-JP" sz="1400" dirty="0">
                  <a:solidFill>
                    <a:schemeClr val="tx2"/>
                  </a:solidFill>
                  <a:latin typeface="Meiryo UI" panose="020B0604030504040204" pitchFamily="50" charset="-128"/>
                  <a:ea typeface="Meiryo UI" panose="020B0604030504040204" pitchFamily="50" charset="-128"/>
                </a:endParaRPr>
              </a:p>
            </p:txBody>
          </p:sp>
        </p:grpSp>
        <p:grpSp>
          <p:nvGrpSpPr>
            <p:cNvPr id="4" name="Group 3">
              <a:extLst>
                <a:ext uri="{FF2B5EF4-FFF2-40B4-BE49-F238E27FC236}">
                  <a16:creationId xmlns:a16="http://schemas.microsoft.com/office/drawing/2014/main" id="{01404F47-519C-4C93-AFFB-A32BA656C540}"/>
                </a:ext>
              </a:extLst>
            </p:cNvPr>
            <p:cNvGrpSpPr/>
            <p:nvPr/>
          </p:nvGrpSpPr>
          <p:grpSpPr>
            <a:xfrm>
              <a:off x="1724378" y="1046954"/>
              <a:ext cx="9838974" cy="432000"/>
              <a:chOff x="1724378" y="1046954"/>
              <a:chExt cx="9838974" cy="432000"/>
            </a:xfrm>
          </p:grpSpPr>
          <p:sp>
            <p:nvSpPr>
              <p:cNvPr id="74" name="ee4pHeader2">
                <a:extLst>
                  <a:ext uri="{FF2B5EF4-FFF2-40B4-BE49-F238E27FC236}">
                    <a16:creationId xmlns:a16="http://schemas.microsoft.com/office/drawing/2014/main" id="{D0C7C010-3E06-4BB7-B135-1B022742D43F}"/>
                  </a:ext>
                </a:extLst>
              </p:cNvPr>
              <p:cNvSpPr txBox="1"/>
              <p:nvPr/>
            </p:nvSpPr>
            <p:spPr>
              <a:xfrm>
                <a:off x="1724378" y="1046954"/>
                <a:ext cx="6254073" cy="432000"/>
              </a:xfrm>
              <a:prstGeom prst="rect">
                <a:avLst/>
              </a:prstGeom>
              <a:noFill/>
              <a:ln cap="rnd">
                <a:noFill/>
              </a:ln>
            </p:spPr>
            <p:txBody>
              <a:bodyPr wrap="square" lIns="0" tIns="0" rIns="0" bIns="0" rtlCol="0" anchor="b" anchorCtr="0">
                <a:noAutofit/>
              </a:bodyPr>
              <a:lstStyle/>
              <a:p>
                <a:pPr marL="0" lvl="3"/>
                <a:r>
                  <a:rPr lang="ja-JP" altLang="en-US" sz="1600" dirty="0">
                    <a:solidFill>
                      <a:schemeClr val="tx2"/>
                    </a:solidFill>
                    <a:latin typeface="Meiryo UI" panose="020B0604030504040204" pitchFamily="50" charset="-128"/>
                    <a:ea typeface="Meiryo UI" panose="020B0604030504040204" pitchFamily="50" charset="-128"/>
                  </a:rPr>
                  <a:t>コマの内容</a:t>
                </a:r>
                <a:endParaRPr lang="en-US" altLang="ja-JP" sz="1600" dirty="0">
                  <a:solidFill>
                    <a:schemeClr val="tx2"/>
                  </a:solidFill>
                  <a:latin typeface="Meiryo UI" panose="020B0604030504040204" pitchFamily="50" charset="-128"/>
                  <a:ea typeface="Meiryo UI" panose="020B0604030504040204" pitchFamily="50" charset="-128"/>
                </a:endParaRPr>
              </a:p>
            </p:txBody>
          </p:sp>
          <p:sp>
            <p:nvSpPr>
              <p:cNvPr id="63" name="ee4pHeader3">
                <a:extLst>
                  <a:ext uri="{FF2B5EF4-FFF2-40B4-BE49-F238E27FC236}">
                    <a16:creationId xmlns:a16="http://schemas.microsoft.com/office/drawing/2014/main" id="{B97B18CF-2AC3-4CC0-AD40-79E8BC37E8D6}"/>
                  </a:ext>
                </a:extLst>
              </p:cNvPr>
              <p:cNvSpPr txBox="1"/>
              <p:nvPr/>
            </p:nvSpPr>
            <p:spPr>
              <a:xfrm>
                <a:off x="9877078" y="1046954"/>
                <a:ext cx="1686274" cy="432000"/>
              </a:xfrm>
              <a:prstGeom prst="rect">
                <a:avLst/>
              </a:prstGeom>
              <a:noFill/>
              <a:ln cap="rnd">
                <a:noFill/>
              </a:ln>
            </p:spPr>
            <p:txBody>
              <a:bodyPr wrap="square" lIns="0" tIns="0" rIns="0" bIns="0" rtlCol="0" anchor="b" anchorCtr="0">
                <a:noAutofit/>
              </a:bodyPr>
              <a:lstStyle/>
              <a:p>
                <a:pPr marL="0" lvl="3"/>
                <a:r>
                  <a:rPr lang="ja-JP" altLang="en-US" sz="1600" dirty="0">
                    <a:solidFill>
                      <a:schemeClr val="tx2"/>
                    </a:solidFill>
                    <a:latin typeface="Meiryo UI" panose="020B0604030504040204" pitchFamily="50" charset="-128"/>
                    <a:ea typeface="Meiryo UI" panose="020B0604030504040204" pitchFamily="50" charset="-128"/>
                  </a:rPr>
                  <a:t>紐づけを想定する</a:t>
                </a:r>
                <a:br>
                  <a:rPr lang="en-US" altLang="ja-JP" sz="1600" dirty="0">
                    <a:solidFill>
                      <a:schemeClr val="tx2"/>
                    </a:solidFill>
                    <a:latin typeface="Meiryo UI" panose="020B0604030504040204" pitchFamily="50" charset="-128"/>
                    <a:ea typeface="Meiryo UI" panose="020B0604030504040204" pitchFamily="50" charset="-128"/>
                  </a:rPr>
                </a:br>
                <a:r>
                  <a:rPr lang="ja-JP" altLang="en-US" sz="1600" dirty="0">
                    <a:solidFill>
                      <a:schemeClr val="tx2"/>
                    </a:solidFill>
                    <a:latin typeface="Meiryo UI" panose="020B0604030504040204" pitchFamily="50" charset="-128"/>
                    <a:ea typeface="Meiryo UI" panose="020B0604030504040204" pitchFamily="50" charset="-128"/>
                  </a:rPr>
                  <a:t>科目・単元</a:t>
                </a:r>
                <a:endParaRPr lang="en-US" sz="1600" dirty="0">
                  <a:solidFill>
                    <a:schemeClr val="tx2"/>
                  </a:solidFill>
                  <a:latin typeface="Meiryo UI" panose="020B0604030504040204" pitchFamily="50" charset="-128"/>
                  <a:ea typeface="Meiryo UI" panose="020B0604030504040204" pitchFamily="50" charset="-128"/>
                </a:endParaRPr>
              </a:p>
            </p:txBody>
          </p:sp>
          <p:sp>
            <p:nvSpPr>
              <p:cNvPr id="52" name="ee4pHeader3">
                <a:extLst>
                  <a:ext uri="{FF2B5EF4-FFF2-40B4-BE49-F238E27FC236}">
                    <a16:creationId xmlns:a16="http://schemas.microsoft.com/office/drawing/2014/main" id="{1D121BAC-044B-480A-A5F8-B5EA54944341}"/>
                  </a:ext>
                </a:extLst>
              </p:cNvPr>
              <p:cNvSpPr txBox="1"/>
              <p:nvPr/>
            </p:nvSpPr>
            <p:spPr>
              <a:xfrm>
                <a:off x="8084627" y="1046954"/>
                <a:ext cx="1686274" cy="432000"/>
              </a:xfrm>
              <a:prstGeom prst="rect">
                <a:avLst/>
              </a:prstGeom>
              <a:noFill/>
              <a:ln cap="rnd">
                <a:noFill/>
              </a:ln>
            </p:spPr>
            <p:txBody>
              <a:bodyPr wrap="square" lIns="0" tIns="0" rIns="0" bIns="0" rtlCol="0" anchor="b" anchorCtr="0">
                <a:noAutofit/>
              </a:bodyPr>
              <a:lstStyle/>
              <a:p>
                <a:pPr marL="0" lvl="3"/>
                <a:r>
                  <a:rPr lang="ja-JP" altLang="en-US" sz="1600" dirty="0">
                    <a:solidFill>
                      <a:schemeClr val="tx2"/>
                    </a:solidFill>
                    <a:latin typeface="Meiryo UI" panose="020B0604030504040204" pitchFamily="50" charset="-128"/>
                    <a:ea typeface="Meiryo UI" panose="020B0604030504040204" pitchFamily="50" charset="-128"/>
                  </a:rPr>
                  <a:t>コマの構成</a:t>
                </a:r>
                <a:endParaRPr lang="en-US" altLang="ja-JP" sz="1600" dirty="0">
                  <a:solidFill>
                    <a:schemeClr val="tx2"/>
                  </a:solidFill>
                  <a:latin typeface="Meiryo UI" panose="020B0604030504040204" pitchFamily="50" charset="-128"/>
                  <a:ea typeface="Meiryo UI" panose="020B0604030504040204" pitchFamily="50" charset="-128"/>
                </a:endParaRPr>
              </a:p>
            </p:txBody>
          </p:sp>
        </p:grpSp>
      </p:grpSp>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ea typeface="Meiryo UI" panose="020B0604030504040204" pitchFamily="50" charset="-128"/>
              </a:rPr>
              <a:t>実施内容</a:t>
            </a:r>
            <a:r>
              <a:rPr lang="en-US" altLang="ja-JP" dirty="0"/>
              <a:t> – C-I. </a:t>
            </a:r>
            <a:r>
              <a:rPr lang="ja-JP" altLang="en-US" dirty="0"/>
              <a:t>新規コンテンツ制作</a:t>
            </a:r>
            <a:endParaRPr lang="en-US" sz="1600" dirty="0">
              <a:solidFill>
                <a:srgbClr val="575757"/>
              </a:solidFill>
              <a:latin typeface="Trebuchet MS" panose="020B0603020202020204" pitchFamily="34" charset="0"/>
            </a:endParaRPr>
          </a:p>
        </p:txBody>
      </p:sp>
      <p:sp>
        <p:nvSpPr>
          <p:cNvPr id="88" name="Rectangle 87">
            <a:extLst>
              <a:ext uri="{FF2B5EF4-FFF2-40B4-BE49-F238E27FC236}">
                <a16:creationId xmlns:a16="http://schemas.microsoft.com/office/drawing/2014/main" id="{9E5C2723-F960-4390-9F52-66A6AFCE0EF4}"/>
              </a:ext>
            </a:extLst>
          </p:cNvPr>
          <p:cNvSpPr/>
          <p:nvPr/>
        </p:nvSpPr>
        <p:spPr>
          <a:xfrm>
            <a:off x="8958691" y="156505"/>
            <a:ext cx="3066473" cy="723275"/>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a:t>
            </a:r>
            <a:r>
              <a:rPr kumimoji="1" lang="en-US" altLang="ja-JP" sz="1200" dirty="0">
                <a:solidFill>
                  <a:srgbClr val="575757"/>
                </a:solidFill>
                <a:latin typeface="Meiryo UI" panose="020B0604030504040204" pitchFamily="50" charset="-128"/>
                <a:ea typeface="Meiryo UI" panose="020B0604030504040204" pitchFamily="50" charset="-128"/>
              </a:rPr>
              <a:t>C-I.</a:t>
            </a:r>
            <a:r>
              <a:rPr kumimoji="1" lang="ja-JP" altLang="en-US" sz="1200" dirty="0">
                <a:solidFill>
                  <a:srgbClr val="575757"/>
                </a:solidFill>
                <a:latin typeface="Meiryo UI" panose="020B0604030504040204" pitchFamily="50" charset="-128"/>
                <a:ea typeface="Meiryo UI" panose="020B0604030504040204" pitchFamily="50" charset="-128"/>
              </a:rPr>
              <a:t>において必須。</a:t>
            </a:r>
            <a:r>
              <a:rPr kumimoji="1" lang="en-US" altLang="ja-JP" sz="1200" dirty="0">
                <a:solidFill>
                  <a:srgbClr val="575757"/>
                </a:solidFill>
                <a:latin typeface="Meiryo UI" panose="020B0604030504040204" pitchFamily="50" charset="-128"/>
                <a:ea typeface="Meiryo UI" panose="020B0604030504040204" pitchFamily="50" charset="-128"/>
              </a:rPr>
              <a:t>C-II.</a:t>
            </a:r>
            <a:r>
              <a:rPr kumimoji="1" lang="ja-JP" altLang="en-US" sz="1200" dirty="0">
                <a:solidFill>
                  <a:srgbClr val="575757"/>
                </a:solidFill>
                <a:latin typeface="Meiryo UI" panose="020B0604030504040204" pitchFamily="50" charset="-128"/>
                <a:ea typeface="Meiryo UI" panose="020B0604030504040204" pitchFamily="50" charset="-128"/>
              </a:rPr>
              <a:t>の場合は不要。</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90" name="Rectangle 24">
            <a:extLst>
              <a:ext uri="{FF2B5EF4-FFF2-40B4-BE49-F238E27FC236}">
                <a16:creationId xmlns:a16="http://schemas.microsoft.com/office/drawing/2014/main" id="{9F4CC99E-DEC2-417F-AC19-447CF542B25D}"/>
              </a:ext>
            </a:extLst>
          </p:cNvPr>
          <p:cNvSpPr/>
          <p:nvPr/>
        </p:nvSpPr>
        <p:spPr>
          <a:xfrm>
            <a:off x="8958691" y="955201"/>
            <a:ext cx="3066473" cy="2400657"/>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コマ数は自由です</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スペースが足りない場合は複数枚にわたっても</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かまいません</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複数テーマ提案する場合は、テーマごとに</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コンテンツ構成を作成ください</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関連資料は自由に添付ください</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提案時点で全て決定していない場合、「想定」での記載で構いません</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1934555902"/>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2289817013"/>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74624"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grpSp>
        <p:nvGrpSpPr>
          <p:cNvPr id="10" name="グループ化 39">
            <a:extLst>
              <a:ext uri="{FF2B5EF4-FFF2-40B4-BE49-F238E27FC236}">
                <a16:creationId xmlns:a16="http://schemas.microsoft.com/office/drawing/2014/main" id="{457003E8-ED4B-43E4-8C72-93E465322ADD}"/>
              </a:ext>
            </a:extLst>
          </p:cNvPr>
          <p:cNvGrpSpPr/>
          <p:nvPr/>
        </p:nvGrpSpPr>
        <p:grpSpPr>
          <a:xfrm>
            <a:off x="630001" y="1381454"/>
            <a:ext cx="3342424" cy="481542"/>
            <a:chOff x="5715831" y="959006"/>
            <a:chExt cx="6170577" cy="481542"/>
          </a:xfrm>
        </p:grpSpPr>
        <p:sp>
          <p:nvSpPr>
            <p:cNvPr id="11" name="ee4pHeader3">
              <a:extLst>
                <a:ext uri="{FF2B5EF4-FFF2-40B4-BE49-F238E27FC236}">
                  <a16:creationId xmlns:a16="http://schemas.microsoft.com/office/drawing/2014/main" id="{D1EDB2AD-172B-47AF-9114-7BDA3DB2E843}"/>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改修・拡張する箇所</a:t>
              </a:r>
              <a:endParaRPr lang="en-US" altLang="ja-JP" sz="2000" dirty="0">
                <a:solidFill>
                  <a:schemeClr val="tx2"/>
                </a:solidFill>
                <a:latin typeface="+mj-lt"/>
                <a:ea typeface="Meiryo UI" panose="020B0604030504040204" pitchFamily="50" charset="-128"/>
              </a:endParaRPr>
            </a:p>
          </p:txBody>
        </p:sp>
        <p:cxnSp>
          <p:nvCxnSpPr>
            <p:cNvPr id="12" name="直線コネクタ 41">
              <a:extLst>
                <a:ext uri="{FF2B5EF4-FFF2-40B4-BE49-F238E27FC236}">
                  <a16:creationId xmlns:a16="http://schemas.microsoft.com/office/drawing/2014/main" id="{D47B9CE1-59E8-462C-9723-A8BB2C848AC7}"/>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3" name="Rectangle 12">
            <a:extLst>
              <a:ext uri="{FF2B5EF4-FFF2-40B4-BE49-F238E27FC236}">
                <a16:creationId xmlns:a16="http://schemas.microsoft.com/office/drawing/2014/main" id="{30FCD2E2-629D-4356-86C1-55D58757A931}"/>
              </a:ext>
            </a:extLst>
          </p:cNvPr>
          <p:cNvSpPr/>
          <p:nvPr/>
        </p:nvSpPr>
        <p:spPr>
          <a:xfrm>
            <a:off x="630001" y="2137086"/>
            <a:ext cx="3342424" cy="1668296"/>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dirty="0">
                <a:solidFill>
                  <a:srgbClr val="575757"/>
                </a:solidFill>
                <a:latin typeface="Meiryo UI" panose="020B0604030504040204" pitchFamily="50" charset="-128"/>
                <a:ea typeface="Meiryo UI" panose="020B0604030504040204" pitchFamily="50" charset="-128"/>
              </a:rPr>
              <a:t>コンテンツ名：</a:t>
            </a:r>
            <a:r>
              <a:rPr kumimoji="1" lang="en-US" altLang="ja-JP" dirty="0">
                <a:solidFill>
                  <a:srgbClr val="575757"/>
                </a:solidFill>
                <a:latin typeface="Meiryo UI" panose="020B0604030504040204" pitchFamily="50" charset="-128"/>
                <a:ea typeface="Meiryo UI" panose="020B0604030504040204" pitchFamily="50" charset="-128"/>
              </a:rPr>
              <a:t>XXX</a:t>
            </a:r>
          </a:p>
          <a:p>
            <a:r>
              <a:rPr kumimoji="1" lang="ja-JP" altLang="en-US" dirty="0">
                <a:solidFill>
                  <a:srgbClr val="575757"/>
                </a:solidFill>
                <a:latin typeface="Meiryo UI" panose="020B0604030504040204" pitchFamily="50" charset="-128"/>
                <a:ea typeface="Meiryo UI" panose="020B0604030504040204" pitchFamily="50" charset="-128"/>
              </a:rPr>
              <a:t>対象コマ：</a:t>
            </a:r>
            <a:r>
              <a:rPr kumimoji="1" lang="en-US" altLang="ja-JP" dirty="0">
                <a:solidFill>
                  <a:srgbClr val="575757"/>
                </a:solidFill>
                <a:latin typeface="Meiryo UI" panose="020B0604030504040204" pitchFamily="50" charset="-128"/>
                <a:ea typeface="Meiryo UI" panose="020B0604030504040204" pitchFamily="50" charset="-128"/>
              </a:rPr>
              <a:t>XXX</a:t>
            </a:r>
          </a:p>
          <a:p>
            <a:r>
              <a:rPr kumimoji="1" lang="ja-JP" altLang="en-US" dirty="0">
                <a:solidFill>
                  <a:srgbClr val="575757"/>
                </a:solidFill>
                <a:latin typeface="Meiryo UI" panose="020B0604030504040204" pitchFamily="50" charset="-128"/>
                <a:ea typeface="Meiryo UI" panose="020B0604030504040204" pitchFamily="50" charset="-128"/>
              </a:rPr>
              <a:t>対象資料：</a:t>
            </a:r>
            <a:r>
              <a:rPr kumimoji="1" lang="en-US" altLang="ja-JP" dirty="0">
                <a:solidFill>
                  <a:srgbClr val="575757"/>
                </a:solidFill>
                <a:latin typeface="Meiryo UI" panose="020B0604030504040204" pitchFamily="50" charset="-128"/>
                <a:ea typeface="Meiryo UI" panose="020B0604030504040204" pitchFamily="50" charset="-128"/>
              </a:rPr>
              <a:t>XXX</a:t>
            </a:r>
          </a:p>
        </p:txBody>
      </p:sp>
      <p:grpSp>
        <p:nvGrpSpPr>
          <p:cNvPr id="14" name="グループ化 39">
            <a:extLst>
              <a:ext uri="{FF2B5EF4-FFF2-40B4-BE49-F238E27FC236}">
                <a16:creationId xmlns:a16="http://schemas.microsoft.com/office/drawing/2014/main" id="{D7909B5C-6BA2-4C01-A454-B2829D02B509}"/>
              </a:ext>
            </a:extLst>
          </p:cNvPr>
          <p:cNvGrpSpPr/>
          <p:nvPr/>
        </p:nvGrpSpPr>
        <p:grpSpPr>
          <a:xfrm>
            <a:off x="4425464" y="1381454"/>
            <a:ext cx="3342424" cy="481542"/>
            <a:chOff x="5715831" y="959006"/>
            <a:chExt cx="6170577" cy="481542"/>
          </a:xfrm>
        </p:grpSpPr>
        <p:sp>
          <p:nvSpPr>
            <p:cNvPr id="16" name="ee4pHeader3">
              <a:extLst>
                <a:ext uri="{FF2B5EF4-FFF2-40B4-BE49-F238E27FC236}">
                  <a16:creationId xmlns:a16="http://schemas.microsoft.com/office/drawing/2014/main" id="{405544A9-B691-4E6F-8452-856256DB752E}"/>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フィードバック獲得方法</a:t>
              </a:r>
              <a:endParaRPr lang="en-US" altLang="ja-JP" sz="2000" dirty="0">
                <a:solidFill>
                  <a:schemeClr val="tx2"/>
                </a:solidFill>
                <a:latin typeface="+mj-lt"/>
                <a:ea typeface="Meiryo UI" panose="020B0604030504040204" pitchFamily="50" charset="-128"/>
              </a:endParaRPr>
            </a:p>
          </p:txBody>
        </p:sp>
        <p:cxnSp>
          <p:nvCxnSpPr>
            <p:cNvPr id="17" name="直線コネクタ 41">
              <a:extLst>
                <a:ext uri="{FF2B5EF4-FFF2-40B4-BE49-F238E27FC236}">
                  <a16:creationId xmlns:a16="http://schemas.microsoft.com/office/drawing/2014/main" id="{1482E320-7215-434B-8ECF-968CDE23120C}"/>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8" name="Rectangle 17">
            <a:extLst>
              <a:ext uri="{FF2B5EF4-FFF2-40B4-BE49-F238E27FC236}">
                <a16:creationId xmlns:a16="http://schemas.microsoft.com/office/drawing/2014/main" id="{5F089C20-891A-4D48-BABA-12F5205831F8}"/>
              </a:ext>
            </a:extLst>
          </p:cNvPr>
          <p:cNvSpPr/>
          <p:nvPr/>
        </p:nvSpPr>
        <p:spPr>
          <a:xfrm>
            <a:off x="4425464" y="2137086"/>
            <a:ext cx="3342424" cy="1668296"/>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dirty="0">
                <a:solidFill>
                  <a:srgbClr val="575757"/>
                </a:solidFill>
                <a:latin typeface="Meiryo UI" panose="020B0604030504040204" pitchFamily="50" charset="-128"/>
                <a:ea typeface="Meiryo UI" panose="020B0604030504040204" pitchFamily="50" charset="-128"/>
              </a:rPr>
              <a:t>実証場所：</a:t>
            </a:r>
            <a:r>
              <a:rPr kumimoji="1" lang="en-US" altLang="ja-JP" dirty="0">
                <a:solidFill>
                  <a:srgbClr val="575757"/>
                </a:solidFill>
                <a:latin typeface="Meiryo UI" panose="020B0604030504040204" pitchFamily="50" charset="-128"/>
                <a:ea typeface="Meiryo UI" panose="020B0604030504040204" pitchFamily="50" charset="-128"/>
              </a:rPr>
              <a:t>XXX</a:t>
            </a:r>
          </a:p>
          <a:p>
            <a:r>
              <a:rPr kumimoji="1" lang="ja-JP" altLang="en-US" dirty="0">
                <a:solidFill>
                  <a:srgbClr val="575757"/>
                </a:solidFill>
                <a:latin typeface="Meiryo UI" panose="020B0604030504040204" pitchFamily="50" charset="-128"/>
                <a:ea typeface="Meiryo UI" panose="020B0604030504040204" pitchFamily="50" charset="-128"/>
              </a:rPr>
              <a:t>対象者：</a:t>
            </a:r>
            <a:r>
              <a:rPr kumimoji="1" lang="en-US" altLang="ja-JP" dirty="0">
                <a:solidFill>
                  <a:srgbClr val="575757"/>
                </a:solidFill>
                <a:latin typeface="Meiryo UI" panose="020B0604030504040204" pitchFamily="50" charset="-128"/>
                <a:ea typeface="Meiryo UI" panose="020B0604030504040204" pitchFamily="50" charset="-128"/>
              </a:rPr>
              <a:t>XXX</a:t>
            </a:r>
          </a:p>
          <a:p>
            <a:r>
              <a:rPr kumimoji="1" lang="ja-JP" altLang="en-US" dirty="0">
                <a:solidFill>
                  <a:srgbClr val="575757"/>
                </a:solidFill>
                <a:latin typeface="Meiryo UI" panose="020B0604030504040204" pitchFamily="50" charset="-128"/>
                <a:ea typeface="Meiryo UI" panose="020B0604030504040204" pitchFamily="50" charset="-128"/>
              </a:rPr>
              <a:t>実証方法：</a:t>
            </a:r>
            <a:endParaRPr kumimoji="1" lang="en-US" altLang="ja-JP" dirty="0">
              <a:solidFill>
                <a:srgbClr val="575757"/>
              </a:solidFill>
              <a:latin typeface="Meiryo UI" panose="020B0604030504040204" pitchFamily="50" charset="-128"/>
              <a:ea typeface="Meiryo UI" panose="020B0604030504040204" pitchFamily="50" charset="-128"/>
            </a:endParaRPr>
          </a:p>
        </p:txBody>
      </p:sp>
      <p:grpSp>
        <p:nvGrpSpPr>
          <p:cNvPr id="19" name="グループ化 39">
            <a:extLst>
              <a:ext uri="{FF2B5EF4-FFF2-40B4-BE49-F238E27FC236}">
                <a16:creationId xmlns:a16="http://schemas.microsoft.com/office/drawing/2014/main" id="{5F41551E-5016-43D7-BF54-4792C3E1F6BE}"/>
              </a:ext>
            </a:extLst>
          </p:cNvPr>
          <p:cNvGrpSpPr/>
          <p:nvPr/>
        </p:nvGrpSpPr>
        <p:grpSpPr>
          <a:xfrm>
            <a:off x="8220928" y="1381454"/>
            <a:ext cx="3342424" cy="481542"/>
            <a:chOff x="5715831" y="959006"/>
            <a:chExt cx="6170577" cy="481542"/>
          </a:xfrm>
        </p:grpSpPr>
        <p:sp>
          <p:nvSpPr>
            <p:cNvPr id="20" name="ee4pHeader3">
              <a:extLst>
                <a:ext uri="{FF2B5EF4-FFF2-40B4-BE49-F238E27FC236}">
                  <a16:creationId xmlns:a16="http://schemas.microsoft.com/office/drawing/2014/main" id="{F650D345-20E8-4380-9EAC-2FB7D6F940A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現時点での改修・拡張</a:t>
              </a:r>
              <a:br>
                <a:rPr lang="en-US" altLang="ja-JP" sz="2000" dirty="0">
                  <a:solidFill>
                    <a:schemeClr val="tx2"/>
                  </a:solidFill>
                  <a:latin typeface="+mj-lt"/>
                  <a:ea typeface="Meiryo UI" panose="020B0604030504040204" pitchFamily="50" charset="-128"/>
                </a:rPr>
              </a:br>
              <a:r>
                <a:rPr lang="ja-JP" altLang="en-US" sz="2000" dirty="0">
                  <a:solidFill>
                    <a:schemeClr val="tx2"/>
                  </a:solidFill>
                  <a:latin typeface="+mj-lt"/>
                  <a:ea typeface="Meiryo UI" panose="020B0604030504040204" pitchFamily="50" charset="-128"/>
                </a:rPr>
                <a:t>内容のイメージ</a:t>
              </a:r>
              <a:endParaRPr lang="en-US" altLang="ja-JP" sz="2000" dirty="0">
                <a:solidFill>
                  <a:schemeClr val="tx2"/>
                </a:solidFill>
                <a:latin typeface="+mj-lt"/>
                <a:ea typeface="Meiryo UI" panose="020B0604030504040204" pitchFamily="50" charset="-128"/>
              </a:endParaRPr>
            </a:p>
          </p:txBody>
        </p:sp>
        <p:cxnSp>
          <p:nvCxnSpPr>
            <p:cNvPr id="21" name="直線コネクタ 41">
              <a:extLst>
                <a:ext uri="{FF2B5EF4-FFF2-40B4-BE49-F238E27FC236}">
                  <a16:creationId xmlns:a16="http://schemas.microsoft.com/office/drawing/2014/main" id="{B4BED01C-0062-4D73-B1C3-4FD6B5EAF09C}"/>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22" name="Rectangle 21">
            <a:extLst>
              <a:ext uri="{FF2B5EF4-FFF2-40B4-BE49-F238E27FC236}">
                <a16:creationId xmlns:a16="http://schemas.microsoft.com/office/drawing/2014/main" id="{575CCCE3-073A-439D-801A-CE8F6C6E9E7B}"/>
              </a:ext>
            </a:extLst>
          </p:cNvPr>
          <p:cNvSpPr/>
          <p:nvPr/>
        </p:nvSpPr>
        <p:spPr>
          <a:xfrm>
            <a:off x="8220928" y="2137086"/>
            <a:ext cx="3342424" cy="1668296"/>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600" dirty="0" err="1">
                <a:solidFill>
                  <a:schemeClr val="tx1"/>
                </a:solidFill>
                <a:latin typeface="Trebuchet MS" panose="020B0603020202020204" pitchFamily="34" charset="0"/>
                <a:ea typeface="Meiryo UI" panose="020B0604030504040204" pitchFamily="50" charset="-128"/>
              </a:rPr>
              <a:t>XXXXXXXXXXXXXX</a:t>
            </a:r>
            <a:endParaRPr kumimoji="1" lang="en-US" altLang="ja-JP" sz="1600" dirty="0">
              <a:solidFill>
                <a:schemeClr val="tx1"/>
              </a:solidFill>
              <a:latin typeface="Trebuchet MS" panose="020B0603020202020204" pitchFamily="34" charset="0"/>
              <a:ea typeface="Meiryo UI" panose="020B0604030504040204" pitchFamily="50" charset="-128"/>
            </a:endParaRPr>
          </a:p>
        </p:txBody>
      </p:sp>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ea typeface="Meiryo UI" panose="020B0604030504040204" pitchFamily="50" charset="-128"/>
              </a:rPr>
              <a:t>2.</a:t>
            </a:r>
            <a:r>
              <a:rPr lang="ja-JP" altLang="en-US" dirty="0">
                <a:ea typeface="Meiryo UI" panose="020B0604030504040204" pitchFamily="50" charset="-128"/>
              </a:rPr>
              <a:t>実施内容</a:t>
            </a:r>
            <a:r>
              <a:rPr lang="en-US" altLang="ja-JP" dirty="0"/>
              <a:t> – C-II.</a:t>
            </a:r>
            <a:r>
              <a:rPr lang="ja-JP" altLang="en-US" dirty="0"/>
              <a:t> 昨年度コンテンツの改修・拡張内容</a:t>
            </a:r>
            <a:endParaRPr lang="en-US" sz="1600" dirty="0">
              <a:solidFill>
                <a:srgbClr val="575757"/>
              </a:solidFill>
              <a:latin typeface="Trebuchet MS" panose="020B0603020202020204" pitchFamily="34" charset="0"/>
            </a:endParaRPr>
          </a:p>
        </p:txBody>
      </p:sp>
      <p:sp>
        <p:nvSpPr>
          <p:cNvPr id="23" name="Rectangle 22">
            <a:extLst>
              <a:ext uri="{FF2B5EF4-FFF2-40B4-BE49-F238E27FC236}">
                <a16:creationId xmlns:a16="http://schemas.microsoft.com/office/drawing/2014/main" id="{A26F20CE-7139-4F33-9577-BB8EE8BF83F2}"/>
              </a:ext>
            </a:extLst>
          </p:cNvPr>
          <p:cNvSpPr/>
          <p:nvPr/>
        </p:nvSpPr>
        <p:spPr>
          <a:xfrm>
            <a:off x="630001" y="4079471"/>
            <a:ext cx="3342424" cy="1668296"/>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dirty="0">
                <a:solidFill>
                  <a:srgbClr val="575757"/>
                </a:solidFill>
                <a:latin typeface="Meiryo UI" panose="020B0604030504040204" pitchFamily="50" charset="-128"/>
                <a:ea typeface="Meiryo UI" panose="020B0604030504040204" pitchFamily="50" charset="-128"/>
              </a:rPr>
              <a:t>コンテンツ名：</a:t>
            </a:r>
            <a:r>
              <a:rPr kumimoji="1" lang="en-US" altLang="ja-JP" dirty="0">
                <a:solidFill>
                  <a:srgbClr val="575757"/>
                </a:solidFill>
                <a:latin typeface="Meiryo UI" panose="020B0604030504040204" pitchFamily="50" charset="-128"/>
                <a:ea typeface="Meiryo UI" panose="020B0604030504040204" pitchFamily="50" charset="-128"/>
              </a:rPr>
              <a:t>XXX</a:t>
            </a:r>
          </a:p>
          <a:p>
            <a:r>
              <a:rPr kumimoji="1" lang="ja-JP" altLang="en-US" dirty="0">
                <a:solidFill>
                  <a:srgbClr val="575757"/>
                </a:solidFill>
                <a:latin typeface="Meiryo UI" panose="020B0604030504040204" pitchFamily="50" charset="-128"/>
                <a:ea typeface="Meiryo UI" panose="020B0604030504040204" pitchFamily="50" charset="-128"/>
              </a:rPr>
              <a:t>コマ：</a:t>
            </a:r>
            <a:r>
              <a:rPr kumimoji="1" lang="en-US" altLang="ja-JP" dirty="0">
                <a:solidFill>
                  <a:srgbClr val="575757"/>
                </a:solidFill>
                <a:latin typeface="Meiryo UI" panose="020B0604030504040204" pitchFamily="50" charset="-128"/>
                <a:ea typeface="Meiryo UI" panose="020B0604030504040204" pitchFamily="50" charset="-128"/>
              </a:rPr>
              <a:t>XXX</a:t>
            </a:r>
          </a:p>
          <a:p>
            <a:r>
              <a:rPr kumimoji="1" lang="ja-JP" altLang="en-US" dirty="0">
                <a:solidFill>
                  <a:srgbClr val="575757"/>
                </a:solidFill>
                <a:latin typeface="Meiryo UI" panose="020B0604030504040204" pitchFamily="50" charset="-128"/>
                <a:ea typeface="Meiryo UI" panose="020B0604030504040204" pitchFamily="50" charset="-128"/>
              </a:rPr>
              <a:t>対象資料：</a:t>
            </a:r>
            <a:r>
              <a:rPr kumimoji="1" lang="en-US" altLang="ja-JP" dirty="0">
                <a:solidFill>
                  <a:srgbClr val="575757"/>
                </a:solidFill>
                <a:latin typeface="Meiryo UI" panose="020B0604030504040204" pitchFamily="50" charset="-128"/>
                <a:ea typeface="Meiryo UI" panose="020B0604030504040204" pitchFamily="50" charset="-128"/>
              </a:rPr>
              <a:t>XXX</a:t>
            </a:r>
          </a:p>
        </p:txBody>
      </p:sp>
      <p:sp>
        <p:nvSpPr>
          <p:cNvPr id="24" name="Rectangle 23">
            <a:extLst>
              <a:ext uri="{FF2B5EF4-FFF2-40B4-BE49-F238E27FC236}">
                <a16:creationId xmlns:a16="http://schemas.microsoft.com/office/drawing/2014/main" id="{94079829-7B61-4E0B-B860-F8A2B61D4A47}"/>
              </a:ext>
            </a:extLst>
          </p:cNvPr>
          <p:cNvSpPr/>
          <p:nvPr/>
        </p:nvSpPr>
        <p:spPr>
          <a:xfrm>
            <a:off x="4425464" y="4079471"/>
            <a:ext cx="3342424" cy="1668296"/>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ja-JP" altLang="en-US" dirty="0">
                <a:solidFill>
                  <a:srgbClr val="575757"/>
                </a:solidFill>
                <a:latin typeface="Meiryo UI" panose="020B0604030504040204" pitchFamily="50" charset="-128"/>
                <a:ea typeface="Meiryo UI" panose="020B0604030504040204" pitchFamily="50" charset="-128"/>
              </a:rPr>
              <a:t>実証場所：</a:t>
            </a:r>
            <a:r>
              <a:rPr kumimoji="1" lang="en-US" altLang="ja-JP" dirty="0">
                <a:solidFill>
                  <a:srgbClr val="575757"/>
                </a:solidFill>
                <a:latin typeface="Meiryo UI" panose="020B0604030504040204" pitchFamily="50" charset="-128"/>
                <a:ea typeface="Meiryo UI" panose="020B0604030504040204" pitchFamily="50" charset="-128"/>
              </a:rPr>
              <a:t>XXX</a:t>
            </a:r>
          </a:p>
          <a:p>
            <a:r>
              <a:rPr kumimoji="1" lang="ja-JP" altLang="en-US" dirty="0">
                <a:solidFill>
                  <a:srgbClr val="575757"/>
                </a:solidFill>
                <a:latin typeface="Meiryo UI" panose="020B0604030504040204" pitchFamily="50" charset="-128"/>
                <a:ea typeface="Meiryo UI" panose="020B0604030504040204" pitchFamily="50" charset="-128"/>
              </a:rPr>
              <a:t>対象者：</a:t>
            </a:r>
            <a:r>
              <a:rPr kumimoji="1" lang="en-US" altLang="ja-JP" dirty="0">
                <a:solidFill>
                  <a:srgbClr val="575757"/>
                </a:solidFill>
                <a:latin typeface="Meiryo UI" panose="020B0604030504040204" pitchFamily="50" charset="-128"/>
                <a:ea typeface="Meiryo UI" panose="020B0604030504040204" pitchFamily="50" charset="-128"/>
              </a:rPr>
              <a:t>XXX</a:t>
            </a:r>
          </a:p>
          <a:p>
            <a:r>
              <a:rPr kumimoji="1" lang="ja-JP" altLang="en-US" dirty="0">
                <a:solidFill>
                  <a:srgbClr val="575757"/>
                </a:solidFill>
                <a:latin typeface="Meiryo UI" panose="020B0604030504040204" pitchFamily="50" charset="-128"/>
                <a:ea typeface="Meiryo UI" panose="020B0604030504040204" pitchFamily="50" charset="-128"/>
              </a:rPr>
              <a:t>実証方法：</a:t>
            </a:r>
            <a:endParaRPr kumimoji="1" lang="en-US" altLang="ja-JP" dirty="0">
              <a:solidFill>
                <a:srgbClr val="575757"/>
              </a:solidFill>
              <a:latin typeface="Meiryo UI" panose="020B0604030504040204" pitchFamily="50" charset="-128"/>
              <a:ea typeface="Meiryo UI" panose="020B0604030504040204" pitchFamily="50" charset="-128"/>
            </a:endParaRPr>
          </a:p>
        </p:txBody>
      </p:sp>
      <p:sp>
        <p:nvSpPr>
          <p:cNvPr id="25" name="Rectangle 24">
            <a:extLst>
              <a:ext uri="{FF2B5EF4-FFF2-40B4-BE49-F238E27FC236}">
                <a16:creationId xmlns:a16="http://schemas.microsoft.com/office/drawing/2014/main" id="{08D08010-251E-46EC-B6B6-40F187E403C9}"/>
              </a:ext>
            </a:extLst>
          </p:cNvPr>
          <p:cNvSpPr/>
          <p:nvPr/>
        </p:nvSpPr>
        <p:spPr>
          <a:xfrm>
            <a:off x="8220928" y="4079471"/>
            <a:ext cx="3342424" cy="1668296"/>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chemeClr val="accent1"/>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r>
              <a:rPr kumimoji="1" lang="en-US" altLang="ja-JP" sz="1600" dirty="0" err="1">
                <a:solidFill>
                  <a:schemeClr val="tx1"/>
                </a:solidFill>
                <a:latin typeface="Trebuchet MS" panose="020B0603020202020204" pitchFamily="34" charset="0"/>
                <a:ea typeface="Meiryo UI" panose="020B0604030504040204" pitchFamily="50" charset="-128"/>
              </a:rPr>
              <a:t>XXXXXXXXXXXXXX</a:t>
            </a:r>
            <a:endParaRPr kumimoji="1" lang="en-US" altLang="ja-JP" sz="1600" dirty="0">
              <a:solidFill>
                <a:schemeClr val="tx1"/>
              </a:solidFill>
              <a:latin typeface="Trebuchet MS" panose="020B0603020202020204" pitchFamily="34" charset="0"/>
              <a:ea typeface="Meiryo UI" panose="020B0604030504040204" pitchFamily="50" charset="-128"/>
            </a:endParaRPr>
          </a:p>
        </p:txBody>
      </p:sp>
      <p:cxnSp>
        <p:nvCxnSpPr>
          <p:cNvPr id="8" name="Straight Connector 7">
            <a:extLst>
              <a:ext uri="{FF2B5EF4-FFF2-40B4-BE49-F238E27FC236}">
                <a16:creationId xmlns:a16="http://schemas.microsoft.com/office/drawing/2014/main" id="{A438BB21-1120-4E82-83B9-AEB8C815AFFC}"/>
              </a:ext>
            </a:extLst>
          </p:cNvPr>
          <p:cNvCxnSpPr>
            <a:cxnSpLocks/>
          </p:cNvCxnSpPr>
          <p:nvPr/>
        </p:nvCxnSpPr>
        <p:spPr>
          <a:xfrm>
            <a:off x="630001" y="3942427"/>
            <a:ext cx="10933351" cy="0"/>
          </a:xfrm>
          <a:prstGeom prst="line">
            <a:avLst/>
          </a:prstGeom>
          <a:ln w="9525" cap="rnd">
            <a:solidFill>
              <a:schemeClr val="tx1">
                <a:lumMod val="60000"/>
                <a:lumOff val="40000"/>
              </a:schemeClr>
            </a:solidFill>
            <a:prstDash val="dash"/>
            <a:round/>
          </a:ln>
        </p:spPr>
        <p:style>
          <a:lnRef idx="1">
            <a:schemeClr val="accent1"/>
          </a:lnRef>
          <a:fillRef idx="0">
            <a:schemeClr val="accent1"/>
          </a:fillRef>
          <a:effectRef idx="0">
            <a:schemeClr val="accent1"/>
          </a:effectRef>
          <a:fontRef idx="minor">
            <a:schemeClr val="tx1"/>
          </a:fontRef>
        </p:style>
      </p:cxnSp>
      <p:sp>
        <p:nvSpPr>
          <p:cNvPr id="9" name="Rectangle 8">
            <a:extLst>
              <a:ext uri="{FF2B5EF4-FFF2-40B4-BE49-F238E27FC236}">
                <a16:creationId xmlns:a16="http://schemas.microsoft.com/office/drawing/2014/main" id="{59712309-0155-40AA-9793-39B783250D24}"/>
              </a:ext>
            </a:extLst>
          </p:cNvPr>
          <p:cNvSpPr/>
          <p:nvPr/>
        </p:nvSpPr>
        <p:spPr>
          <a:xfrm>
            <a:off x="8958691" y="156505"/>
            <a:ext cx="3066473" cy="723275"/>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a:t>
            </a:r>
            <a:r>
              <a:rPr kumimoji="1" lang="en-US" altLang="ja-JP" sz="1200" dirty="0">
                <a:solidFill>
                  <a:srgbClr val="575757"/>
                </a:solidFill>
                <a:latin typeface="Meiryo UI" panose="020B0604030504040204" pitchFamily="50" charset="-128"/>
                <a:ea typeface="Meiryo UI" panose="020B0604030504040204" pitchFamily="50" charset="-128"/>
              </a:rPr>
              <a:t>C-II.</a:t>
            </a:r>
            <a:r>
              <a:rPr kumimoji="1" lang="ja-JP" altLang="en-US" sz="1200" dirty="0">
                <a:solidFill>
                  <a:srgbClr val="575757"/>
                </a:solidFill>
                <a:latin typeface="Meiryo UI" panose="020B0604030504040204" pitchFamily="50" charset="-128"/>
                <a:ea typeface="Meiryo UI" panose="020B0604030504040204" pitchFamily="50" charset="-128"/>
              </a:rPr>
              <a:t>において必須、</a:t>
            </a:r>
            <a:r>
              <a:rPr kumimoji="1" lang="en-US" altLang="ja-JP" sz="1200" dirty="0">
                <a:solidFill>
                  <a:srgbClr val="575757"/>
                </a:solidFill>
                <a:latin typeface="Meiryo UI" panose="020B0604030504040204" pitchFamily="50" charset="-128"/>
                <a:ea typeface="Meiryo UI" panose="020B0604030504040204" pitchFamily="50" charset="-128"/>
              </a:rPr>
              <a:t>C-I.</a:t>
            </a:r>
            <a:r>
              <a:rPr kumimoji="1" lang="ja-JP" altLang="en-US" sz="1200" dirty="0">
                <a:solidFill>
                  <a:srgbClr val="575757"/>
                </a:solidFill>
                <a:latin typeface="Meiryo UI" panose="020B0604030504040204" pitchFamily="50" charset="-128"/>
                <a:ea typeface="Meiryo UI" panose="020B0604030504040204" pitchFamily="50" charset="-128"/>
              </a:rPr>
              <a:t>においては不要</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
        <p:nvSpPr>
          <p:cNvPr id="28" name="Rectangle 24">
            <a:extLst>
              <a:ext uri="{FF2B5EF4-FFF2-40B4-BE49-F238E27FC236}">
                <a16:creationId xmlns:a16="http://schemas.microsoft.com/office/drawing/2014/main" id="{7B9659E6-312A-4FDD-B073-4EE253DEC194}"/>
              </a:ext>
            </a:extLst>
          </p:cNvPr>
          <p:cNvSpPr/>
          <p:nvPr/>
        </p:nvSpPr>
        <p:spPr>
          <a:xfrm>
            <a:off x="8958691" y="955201"/>
            <a:ext cx="3066473" cy="3216265"/>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現時点の記載内容はあくまでも例のため、</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必要に応じ編集ください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改修・拡張する箇所は自由です。また、特定の資料ひとつ、でなく「指導案全体」などの特定方法でも構いません</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スペースが足りない場合は複数枚にわたっても</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かまいません</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複数テーマにおいて改修・拡張を提案する場合は、テーマごとにコンテンツ構成を作成ください</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関連資料は次項以降に自由に添付ください</a:t>
            </a:r>
          </a:p>
          <a:p>
            <a:pPr>
              <a:spcAft>
                <a:spcPts val="600"/>
              </a:spcAft>
            </a:pPr>
            <a:r>
              <a:rPr kumimoji="1" lang="ja-JP" altLang="en-US" sz="1200" dirty="0">
                <a:solidFill>
                  <a:srgbClr val="FFFFFF"/>
                </a:solidFill>
                <a:latin typeface="Meiryo UI" panose="020B0604030504040204" pitchFamily="50" charset="-128"/>
                <a:ea typeface="Meiryo UI" panose="020B0604030504040204" pitchFamily="50" charset="-128"/>
              </a:rPr>
              <a:t>提案時点で全て決定していない場合、</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現時点想定として記載いただいてもかまいません</a:t>
            </a: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076076159"/>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30671117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6461"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2</a:t>
            </a:r>
            <a:r>
              <a:rPr lang="en-US" altLang="ja-JP" dirty="0">
                <a:ea typeface="Meiryo UI" panose="020B0604030504040204" pitchFamily="50" charset="-128"/>
              </a:rPr>
              <a:t>-</a:t>
            </a:r>
            <a:r>
              <a:rPr lang="ja-JP" altLang="en-US" dirty="0">
                <a:ea typeface="Meiryo UI" panose="020B0604030504040204" pitchFamily="50" charset="-128"/>
              </a:rPr>
              <a:t>①</a:t>
            </a:r>
            <a:r>
              <a:rPr lang="en-US" altLang="ja-JP" dirty="0">
                <a:ea typeface="Meiryo UI" panose="020B0604030504040204" pitchFamily="50" charset="-128"/>
              </a:rPr>
              <a:t>.</a:t>
            </a:r>
            <a:r>
              <a:rPr lang="ja-JP" altLang="en-US" dirty="0">
                <a:ea typeface="Meiryo UI" panose="020B0604030504040204" pitchFamily="50" charset="-128"/>
              </a:rPr>
              <a:t> </a:t>
            </a:r>
            <a:r>
              <a:rPr lang="en-US" altLang="ja-JP" dirty="0">
                <a:ea typeface="Meiryo UI" panose="020B0604030504040204" pitchFamily="50" charset="-128"/>
              </a:rPr>
              <a:t>XXX</a:t>
            </a:r>
            <a:r>
              <a:rPr lang="ja-JP" altLang="en-US" dirty="0">
                <a:ea typeface="Meiryo UI" panose="020B0604030504040204" pitchFamily="50" charset="-128"/>
              </a:rPr>
              <a:t>の詳細</a:t>
            </a:r>
            <a:endParaRPr lang="en-US" sz="1600" dirty="0">
              <a:solidFill>
                <a:srgbClr val="575757"/>
              </a:solidFill>
              <a:latin typeface="Trebuchet MS" panose="020B0603020202020204" pitchFamily="34" charset="0"/>
            </a:endParaRPr>
          </a:p>
        </p:txBody>
      </p:sp>
      <p:sp>
        <p:nvSpPr>
          <p:cNvPr id="6" name="Rectangle 5">
            <a:extLst>
              <a:ext uri="{FF2B5EF4-FFF2-40B4-BE49-F238E27FC236}">
                <a16:creationId xmlns:a16="http://schemas.microsoft.com/office/drawing/2014/main" id="{5CF34A46-40F0-4784-8B78-DB7336B68E06}"/>
              </a:ext>
            </a:extLst>
          </p:cNvPr>
          <p:cNvSpPr/>
          <p:nvPr/>
        </p:nvSpPr>
        <p:spPr>
          <a:xfrm>
            <a:off x="8958691" y="156505"/>
            <a:ext cx="3066473" cy="723275"/>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本ページの要素は任意、必要に応じ詳細資料として作成ください</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2438213905"/>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Object 1" hidden="1"/>
          <p:cNvGraphicFramePr>
            <a:graphicFrameLocks noChangeAspect="1"/>
          </p:cNvGraphicFramePr>
          <p:nvPr>
            <p:custDataLst>
              <p:tags r:id="rId2"/>
            </p:custDataLst>
            <p:extLst>
              <p:ext uri="{D42A27DB-BD31-4B8C-83A1-F6EECF244321}">
                <p14:modId xmlns:p14="http://schemas.microsoft.com/office/powerpoint/2010/main" val="1748986647"/>
              </p:ext>
            </p:extLst>
          </p:nvPr>
        </p:nvGraphicFramePr>
        <p:xfrm>
          <a:off x="1588" y="1588"/>
          <a:ext cx="1588" cy="1588"/>
        </p:xfrm>
        <a:graphic>
          <a:graphicData uri="http://schemas.openxmlformats.org/presentationml/2006/ole">
            <mc:AlternateContent xmlns:mc="http://schemas.openxmlformats.org/markup-compatibility/2006">
              <mc:Choice xmlns:v="urn:schemas-microsoft-com:vml" Requires="v">
                <p:oleObj spid="_x0000_s1763398" name="think-cell Slide" r:id="rId6" imgW="395" imgH="394" progId="TCLayout.ActiveDocument.1">
                  <p:embed/>
                </p:oleObj>
              </mc:Choice>
              <mc:Fallback>
                <p:oleObj name="think-cell Slide" r:id="rId6" imgW="395" imgH="394" progId="TCLayout.ActiveDocument.1">
                  <p:embed/>
                  <p:pic>
                    <p:nvPicPr>
                      <p:cNvPr id="2" name="Object 1" hidden="1"/>
                      <p:cNvPicPr/>
                      <p:nvPr/>
                    </p:nvPicPr>
                    <p:blipFill>
                      <a:blip r:embed="rId7"/>
                      <a:stretch>
                        <a:fillRect/>
                      </a:stretch>
                    </p:blipFill>
                    <p:spPr>
                      <a:xfrm>
                        <a:off x="1588" y="1588"/>
                        <a:ext cx="1588" cy="1588"/>
                      </a:xfrm>
                      <a:prstGeom prst="rect">
                        <a:avLst/>
                      </a:prstGeom>
                    </p:spPr>
                  </p:pic>
                </p:oleObj>
              </mc:Fallback>
            </mc:AlternateContent>
          </a:graphicData>
        </a:graphic>
      </p:graphicFrame>
      <p:sp>
        <p:nvSpPr>
          <p:cNvPr id="32" name="Rectangle 31" hidden="1"/>
          <p:cNvSpPr/>
          <p:nvPr>
            <p:custDataLst>
              <p:tags r:id="rId3"/>
            </p:custDataLst>
          </p:nvPr>
        </p:nvSpPr>
        <p:spPr>
          <a:xfrm>
            <a:off x="0" y="0"/>
            <a:ext cx="158750" cy="158750"/>
          </a:xfrm>
          <a:prstGeom prst="rect">
            <a:avLst/>
          </a:prstGeom>
          <a:solidFill>
            <a:srgbClr val="29BA74"/>
          </a:solidFill>
          <a:ln w="9525" cap="rnd" cmpd="sng" algn="ctr">
            <a:solidFill>
              <a:srgbClr val="29BA74"/>
            </a:solidFill>
            <a:prstDash val="solid"/>
            <a:round/>
            <a:headEnd type="none" w="med" len="med"/>
            <a:tailEnd type="none" w="med" len="med"/>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none" lIns="0" tIns="0" rIns="0" bIns="0" numCol="1" spcCol="0" rtlCol="0" fromWordArt="0" anchor="ctr" anchorCtr="0" forceAA="0" compatLnSpc="1">
            <a:prstTxWarp prst="textNoShape">
              <a:avLst/>
            </a:prstTxWarp>
            <a:noAutofit/>
          </a:bodyPr>
          <a:lstStyle/>
          <a:p>
            <a:pPr algn="ctr">
              <a:lnSpc>
                <a:spcPct val="90000"/>
              </a:lnSpc>
              <a:spcBef>
                <a:spcPct val="0"/>
              </a:spcBef>
              <a:spcAft>
                <a:spcPct val="0"/>
              </a:spcAft>
            </a:pPr>
            <a:endParaRPr kumimoji="1" lang="ja-JP" altLang="en-US" sz="2400" dirty="0">
              <a:solidFill>
                <a:srgbClr val="FFFFFF"/>
              </a:solidFill>
              <a:latin typeface="Trebuchet MS" panose="020B0603020202020204" pitchFamily="34" charset="0"/>
              <a:ea typeface="Meiryo UI" panose="020B0604030504040204" pitchFamily="50" charset="-128"/>
              <a:cs typeface="+mj-cs"/>
              <a:sym typeface="Trebuchet MS" panose="020B0603020202020204" pitchFamily="34" charset="0"/>
            </a:endParaRPr>
          </a:p>
        </p:txBody>
      </p:sp>
      <p:sp>
        <p:nvSpPr>
          <p:cNvPr id="201" name="タイトル 200">
            <a:extLst>
              <a:ext uri="{FF2B5EF4-FFF2-40B4-BE49-F238E27FC236}">
                <a16:creationId xmlns:a16="http://schemas.microsoft.com/office/drawing/2014/main" id="{4519FE98-8FB7-4796-8A9B-C851DD7B827D}"/>
              </a:ext>
            </a:extLst>
          </p:cNvPr>
          <p:cNvSpPr>
            <a:spLocks noGrp="1"/>
          </p:cNvSpPr>
          <p:nvPr>
            <p:ph type="title"/>
          </p:nvPr>
        </p:nvSpPr>
        <p:spPr>
          <a:xfrm>
            <a:off x="630001" y="622802"/>
            <a:ext cx="10933351" cy="332399"/>
          </a:xfrm>
        </p:spPr>
        <p:txBody>
          <a:bodyPr vert="horz">
            <a:spAutoFit/>
          </a:bodyPr>
          <a:lstStyle/>
          <a:p>
            <a:r>
              <a:rPr lang="en-US" altLang="ja-JP" dirty="0"/>
              <a:t>3.</a:t>
            </a:r>
            <a:r>
              <a:rPr lang="ja-JP" altLang="en-US" dirty="0"/>
              <a:t>実施体制</a:t>
            </a:r>
            <a:endParaRPr lang="en-US" sz="1600" dirty="0">
              <a:solidFill>
                <a:srgbClr val="575757"/>
              </a:solidFill>
              <a:latin typeface="Trebuchet MS" panose="020B0603020202020204" pitchFamily="34" charset="0"/>
            </a:endParaRPr>
          </a:p>
        </p:txBody>
      </p:sp>
      <p:sp>
        <p:nvSpPr>
          <p:cNvPr id="5" name="正方形/長方形 6">
            <a:extLst>
              <a:ext uri="{FF2B5EF4-FFF2-40B4-BE49-F238E27FC236}">
                <a16:creationId xmlns:a16="http://schemas.microsoft.com/office/drawing/2014/main" id="{EAF10CC0-BD5C-45CB-A974-BB902276C812}"/>
              </a:ext>
            </a:extLst>
          </p:cNvPr>
          <p:cNvSpPr/>
          <p:nvPr/>
        </p:nvSpPr>
        <p:spPr>
          <a:xfrm>
            <a:off x="630001"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事業受託者：株式会社</a:t>
            </a:r>
            <a:r>
              <a:rPr kumimoji="1" lang="en-US" altLang="ja-JP" sz="1600" dirty="0">
                <a:solidFill>
                  <a:schemeClr val="tx1"/>
                </a:solidFill>
                <a:latin typeface="Trebuchet MS" panose="020B0603020202020204" pitchFamily="34" charset="0"/>
                <a:ea typeface="Meiryo UI" panose="020B0604030504040204" pitchFamily="50" charset="-128"/>
              </a:rPr>
              <a:t>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統括責任者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執行責任者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執行役員</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渉外担当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再委託先：株式会社</a:t>
            </a: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教材開発を担当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代表取締役</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再委託先：</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大学</a:t>
            </a:r>
            <a:r>
              <a:rPr kumimoji="1" lang="en-US" altLang="ja-JP" sz="1600" dirty="0">
                <a:solidFill>
                  <a:schemeClr val="tx1"/>
                </a:solidFill>
                <a:latin typeface="Trebuchet MS" panose="020B0603020202020204" pitchFamily="34" charset="0"/>
                <a:ea typeface="Meiryo UI" panose="020B0604030504040204" pitchFamily="50" charset="-128"/>
              </a:rPr>
              <a:t>XX</a:t>
            </a:r>
            <a:r>
              <a:rPr kumimoji="1" lang="ja-JP" altLang="en-US" sz="1600" dirty="0">
                <a:solidFill>
                  <a:schemeClr val="tx1"/>
                </a:solidFill>
                <a:latin typeface="Trebuchet MS" panose="020B0603020202020204" pitchFamily="34" charset="0"/>
                <a:ea typeface="Meiryo UI" panose="020B0604030504040204" pitchFamily="50" charset="-128"/>
              </a:rPr>
              <a:t>研究室</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動画制作を担当</a:t>
            </a:r>
            <a:r>
              <a:rPr kumimoji="1" lang="en-US" altLang="ja-JP" sz="1600" dirty="0">
                <a:solidFill>
                  <a:schemeClr val="tx1"/>
                </a:solidFill>
                <a:latin typeface="Trebuchet MS" panose="020B0603020202020204" pitchFamily="34" charset="0"/>
                <a:ea typeface="Meiryo UI" panose="020B0604030504040204" pitchFamily="50" charset="-128"/>
              </a:rPr>
              <a:t>)</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責任者</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〇〇担当</a:t>
            </a:r>
            <a:r>
              <a:rPr kumimoji="1" lang="en-US" altLang="ja-JP" sz="1600" dirty="0">
                <a:solidFill>
                  <a:schemeClr val="tx1"/>
                </a:solidFill>
                <a:latin typeface="Trebuchet MS" panose="020B0603020202020204" pitchFamily="34" charset="0"/>
                <a:ea typeface="Meiryo UI" panose="020B0604030504040204" pitchFamily="50" charset="-128"/>
              </a:rPr>
              <a:t>	</a:t>
            </a:r>
            <a:r>
              <a:rPr kumimoji="1" lang="ja-JP" altLang="en-US" sz="1600" dirty="0">
                <a:solidFill>
                  <a:schemeClr val="tx1"/>
                </a:solidFill>
                <a:latin typeface="Trebuchet MS" panose="020B0603020202020204" pitchFamily="34" charset="0"/>
                <a:ea typeface="Meiryo UI" panose="020B0604030504040204" pitchFamily="50" charset="-128"/>
              </a:rPr>
              <a:t>：</a:t>
            </a:r>
            <a:r>
              <a:rPr kumimoji="1" lang="en-US" altLang="ja-JP" sz="1600" dirty="0">
                <a:solidFill>
                  <a:schemeClr val="tx1"/>
                </a:solidFill>
                <a:latin typeface="Trebuchet MS" panose="020B0603020202020204" pitchFamily="34" charset="0"/>
                <a:ea typeface="Meiryo UI" panose="020B0604030504040204" pitchFamily="50" charset="-128"/>
              </a:rPr>
              <a:t>XXX</a:t>
            </a:r>
          </a:p>
          <a:p>
            <a:pP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監修</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謝金支払先</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大学 </a:t>
            </a:r>
            <a:r>
              <a:rPr kumimoji="1" lang="en-US" altLang="ja-JP" sz="1600" dirty="0">
                <a:solidFill>
                  <a:schemeClr val="tx1"/>
                </a:solidFill>
                <a:latin typeface="Trebuchet MS" panose="020B0603020202020204" pitchFamily="34" charset="0"/>
                <a:ea typeface="Meiryo UI" panose="020B0604030504040204" pitchFamily="50" charset="-128"/>
              </a:rPr>
              <a:t>XX </a:t>
            </a:r>
            <a:r>
              <a:rPr kumimoji="1" lang="ja-JP" altLang="en-US" sz="1600" dirty="0">
                <a:solidFill>
                  <a:schemeClr val="tx1"/>
                </a:solidFill>
                <a:latin typeface="Trebuchet MS" panose="020B0603020202020204" pitchFamily="34" charset="0"/>
                <a:ea typeface="Meiryo UI" panose="020B0604030504040204" pitchFamily="50" charset="-128"/>
              </a:rPr>
              <a:t>先生 </a:t>
            </a:r>
            <a:r>
              <a:rPr kumimoji="1" lang="en-US" altLang="ja-JP" sz="1600" dirty="0">
                <a:solidFill>
                  <a:schemeClr val="tx1"/>
                </a:solidFill>
                <a:latin typeface="Trebuchet MS" panose="020B0603020202020204" pitchFamily="34" charset="0"/>
                <a:ea typeface="Meiryo UI" panose="020B0604030504040204" pitchFamily="50" charset="-128"/>
              </a:rPr>
              <a:t>(</a:t>
            </a:r>
            <a:r>
              <a:rPr kumimoji="1" lang="ja-JP" altLang="en-US" sz="1600" dirty="0">
                <a:solidFill>
                  <a:schemeClr val="tx1"/>
                </a:solidFill>
                <a:latin typeface="Trebuchet MS" panose="020B0603020202020204" pitchFamily="34" charset="0"/>
                <a:ea typeface="Meiryo UI" panose="020B0604030504040204" pitchFamily="50" charset="-128"/>
              </a:rPr>
              <a:t>評価規準ルーブリック作成を担当</a:t>
            </a:r>
            <a:r>
              <a:rPr kumimoji="1" lang="en-US" altLang="ja-JP" sz="1600" dirty="0">
                <a:solidFill>
                  <a:schemeClr val="tx1"/>
                </a:solidFill>
                <a:latin typeface="Trebuchet MS" panose="020B0603020202020204" pitchFamily="34" charset="0"/>
                <a:ea typeface="Meiryo UI" panose="020B0604030504040204" pitchFamily="50" charset="-128"/>
              </a:rPr>
              <a:t>)</a:t>
            </a:r>
            <a:endParaRPr kumimoji="1" lang="ja-JP" altLang="en-US" sz="1600" dirty="0">
              <a:solidFill>
                <a:schemeClr val="tx1"/>
              </a:solidFill>
              <a:latin typeface="Trebuchet MS" panose="020B0603020202020204" pitchFamily="34" charset="0"/>
              <a:ea typeface="Meiryo UI" panose="020B0604030504040204" pitchFamily="50" charset="-128"/>
            </a:endParaRPr>
          </a:p>
        </p:txBody>
      </p:sp>
      <p:grpSp>
        <p:nvGrpSpPr>
          <p:cNvPr id="6" name="グループ化 39">
            <a:extLst>
              <a:ext uri="{FF2B5EF4-FFF2-40B4-BE49-F238E27FC236}">
                <a16:creationId xmlns:a16="http://schemas.microsoft.com/office/drawing/2014/main" id="{EC84A3FF-1F4C-41FA-83F5-0331164E08CC}"/>
              </a:ext>
            </a:extLst>
          </p:cNvPr>
          <p:cNvGrpSpPr/>
          <p:nvPr/>
        </p:nvGrpSpPr>
        <p:grpSpPr>
          <a:xfrm>
            <a:off x="630001" y="1381454"/>
            <a:ext cx="5253563" cy="481542"/>
            <a:chOff x="5715831" y="959006"/>
            <a:chExt cx="6170577" cy="481542"/>
          </a:xfrm>
        </p:grpSpPr>
        <p:sp>
          <p:nvSpPr>
            <p:cNvPr id="7" name="ee4pHeader3">
              <a:extLst>
                <a:ext uri="{FF2B5EF4-FFF2-40B4-BE49-F238E27FC236}">
                  <a16:creationId xmlns:a16="http://schemas.microsoft.com/office/drawing/2014/main" id="{9C3EE08E-3CA1-4F87-85F9-0525A0437680}"/>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実施体制</a:t>
              </a:r>
              <a:endParaRPr lang="en-US" altLang="ja-JP" sz="2000" dirty="0">
                <a:solidFill>
                  <a:schemeClr val="tx2"/>
                </a:solidFill>
                <a:latin typeface="+mj-lt"/>
                <a:ea typeface="Meiryo UI" panose="020B0604030504040204" pitchFamily="50" charset="-128"/>
              </a:endParaRPr>
            </a:p>
          </p:txBody>
        </p:sp>
        <p:cxnSp>
          <p:nvCxnSpPr>
            <p:cNvPr id="8" name="直線コネクタ 41">
              <a:extLst>
                <a:ext uri="{FF2B5EF4-FFF2-40B4-BE49-F238E27FC236}">
                  <a16:creationId xmlns:a16="http://schemas.microsoft.com/office/drawing/2014/main" id="{5148EE8C-A2EC-48DD-934A-16654B25B05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grpSp>
        <p:nvGrpSpPr>
          <p:cNvPr id="9" name="グループ化 39">
            <a:extLst>
              <a:ext uri="{FF2B5EF4-FFF2-40B4-BE49-F238E27FC236}">
                <a16:creationId xmlns:a16="http://schemas.microsoft.com/office/drawing/2014/main" id="{8A9A5246-0B86-4E74-9D95-E7E886FFFE7F}"/>
              </a:ext>
            </a:extLst>
          </p:cNvPr>
          <p:cNvGrpSpPr/>
          <p:nvPr/>
        </p:nvGrpSpPr>
        <p:grpSpPr>
          <a:xfrm>
            <a:off x="6535124" y="1381454"/>
            <a:ext cx="5253563" cy="481542"/>
            <a:chOff x="5715831" y="959006"/>
            <a:chExt cx="6170577" cy="481542"/>
          </a:xfrm>
        </p:grpSpPr>
        <p:sp>
          <p:nvSpPr>
            <p:cNvPr id="10" name="ee4pHeader3">
              <a:extLst>
                <a:ext uri="{FF2B5EF4-FFF2-40B4-BE49-F238E27FC236}">
                  <a16:creationId xmlns:a16="http://schemas.microsoft.com/office/drawing/2014/main" id="{7CAFA72A-A29C-4B03-AB8D-3BB5177BD318}"/>
                </a:ext>
              </a:extLst>
            </p:cNvPr>
            <p:cNvSpPr txBox="1"/>
            <p:nvPr/>
          </p:nvSpPr>
          <p:spPr>
            <a:xfrm>
              <a:off x="5715831" y="959006"/>
              <a:ext cx="6170577" cy="459240"/>
            </a:xfrm>
            <a:prstGeom prst="rect">
              <a:avLst/>
            </a:prstGeom>
            <a:solidFill>
              <a:srgbClr val="FFFFFF"/>
            </a:solidFill>
            <a:ln cap="rnd">
              <a:noFill/>
            </a:ln>
          </p:spPr>
          <p:txBody>
            <a:bodyPr wrap="square" lIns="0" tIns="0" rIns="0" bIns="0" rtlCol="0" anchor="b" anchorCtr="0">
              <a:noAutofit/>
            </a:bodyPr>
            <a:lstStyle/>
            <a:p>
              <a:pPr marL="0" lvl="3"/>
              <a:r>
                <a:rPr lang="ja-JP" altLang="en-US" sz="2000" dirty="0">
                  <a:solidFill>
                    <a:schemeClr val="tx2"/>
                  </a:solidFill>
                  <a:latin typeface="+mj-lt"/>
                  <a:ea typeface="Meiryo UI" panose="020B0604030504040204" pitchFamily="50" charset="-128"/>
                </a:rPr>
                <a:t>実証フィールド</a:t>
              </a:r>
              <a:endParaRPr lang="en-US" altLang="ja-JP" sz="2000" dirty="0">
                <a:solidFill>
                  <a:schemeClr val="tx2"/>
                </a:solidFill>
                <a:latin typeface="+mj-lt"/>
                <a:ea typeface="Meiryo UI" panose="020B0604030504040204" pitchFamily="50" charset="-128"/>
              </a:endParaRPr>
            </a:p>
          </p:txBody>
        </p:sp>
        <p:cxnSp>
          <p:nvCxnSpPr>
            <p:cNvPr id="11" name="直線コネクタ 41">
              <a:extLst>
                <a:ext uri="{FF2B5EF4-FFF2-40B4-BE49-F238E27FC236}">
                  <a16:creationId xmlns:a16="http://schemas.microsoft.com/office/drawing/2014/main" id="{2D839B63-6309-4532-8F53-830EA52EC8DE}"/>
                </a:ext>
              </a:extLst>
            </p:cNvPr>
            <p:cNvCxnSpPr>
              <a:cxnSpLocks/>
            </p:cNvCxnSpPr>
            <p:nvPr/>
          </p:nvCxnSpPr>
          <p:spPr>
            <a:xfrm>
              <a:off x="5715831" y="1440548"/>
              <a:ext cx="6170577" cy="0"/>
            </a:xfrm>
            <a:prstGeom prst="line">
              <a:avLst/>
            </a:prstGeom>
            <a:ln w="9525" cap="rnd">
              <a:solidFill>
                <a:schemeClr val="tx1">
                  <a:lumMod val="60000"/>
                  <a:lumOff val="40000"/>
                </a:schemeClr>
              </a:solidFill>
              <a:prstDash val="solid"/>
              <a:round/>
            </a:ln>
          </p:spPr>
          <p:style>
            <a:lnRef idx="1">
              <a:schemeClr val="accent1"/>
            </a:lnRef>
            <a:fillRef idx="0">
              <a:schemeClr val="accent1"/>
            </a:fillRef>
            <a:effectRef idx="0">
              <a:schemeClr val="accent1"/>
            </a:effectRef>
            <a:fontRef idx="minor">
              <a:schemeClr val="tx1"/>
            </a:fontRef>
          </p:style>
        </p:cxnSp>
      </p:grpSp>
      <p:sp>
        <p:nvSpPr>
          <p:cNvPr id="15" name="正方形/長方形 6">
            <a:extLst>
              <a:ext uri="{FF2B5EF4-FFF2-40B4-BE49-F238E27FC236}">
                <a16:creationId xmlns:a16="http://schemas.microsoft.com/office/drawing/2014/main" id="{FC65DFD3-3408-49B5-BDE3-6917B01A4D9E}"/>
              </a:ext>
            </a:extLst>
          </p:cNvPr>
          <p:cNvSpPr/>
          <p:nvPr/>
        </p:nvSpPr>
        <p:spPr>
          <a:xfrm>
            <a:off x="6535125" y="1999678"/>
            <a:ext cx="5253563" cy="3967009"/>
          </a:xfrm>
          <a:prstGeom prst="rect">
            <a:avLst/>
          </a:prstGeom>
          <a:solidFill>
            <a:srgbClr val="FFFFFF"/>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noAutofit/>
          </a:bodyPr>
          <a:lstStyle/>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457200" indent="-457200">
              <a:buSzPct val="100000"/>
              <a:buFont typeface="+mj-ea"/>
              <a:buAutoNum type="circleNumDbPlain"/>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a:p>
            <a:pPr marL="324000" lvl="1" indent="-216000">
              <a:buClr>
                <a:schemeClr val="tx2"/>
              </a:buClr>
              <a:buSzPct val="100000"/>
              <a:buFont typeface="Trebuchet MS" panose="020B0603020202020204" pitchFamily="34" charset="0"/>
              <a:buChar char="•"/>
            </a:pPr>
            <a:endParaRPr kumimoji="1" lang="en-US" altLang="ja-JP" sz="1600" dirty="0">
              <a:solidFill>
                <a:schemeClr val="tx1"/>
              </a:solidFill>
              <a:latin typeface="Trebuchet MS" panose="020B0603020202020204" pitchFamily="34" charset="0"/>
              <a:ea typeface="Meiryo UI" panose="020B0604030504040204" pitchFamily="50" charset="-128"/>
            </a:endParaRPr>
          </a:p>
          <a:p>
            <a:pPr marL="457200" indent="-457200">
              <a:buSzPct val="100000"/>
              <a:buFont typeface="+mj-ea"/>
              <a:buAutoNum type="circleNumDbPlain"/>
            </a:pP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校</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所在地： </a:t>
            </a:r>
            <a:r>
              <a:rPr kumimoji="1" lang="en-US" altLang="ja-JP" sz="1600" dirty="0">
                <a:solidFill>
                  <a:schemeClr val="tx1"/>
                </a:solidFill>
                <a:latin typeface="Trebuchet MS" panose="020B0603020202020204" pitchFamily="34" charset="0"/>
                <a:ea typeface="Meiryo UI" panose="020B0604030504040204" pitchFamily="50" charset="-128"/>
              </a:rPr>
              <a:t>XXX</a:t>
            </a:r>
            <a:r>
              <a:rPr kumimoji="1" lang="ja-JP" altLang="en-US" sz="1600" dirty="0">
                <a:solidFill>
                  <a:schemeClr val="tx1"/>
                </a:solidFill>
                <a:latin typeface="Trebuchet MS" panose="020B0603020202020204" pitchFamily="34" charset="0"/>
                <a:ea typeface="Meiryo UI" panose="020B0604030504040204" pitchFamily="50" charset="-128"/>
              </a:rPr>
              <a:t> 県</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対象生徒：</a:t>
            </a:r>
            <a:r>
              <a:rPr kumimoji="1" lang="en-US" altLang="ja-JP" sz="1600" dirty="0">
                <a:solidFill>
                  <a:schemeClr val="tx1"/>
                </a:solidFill>
                <a:latin typeface="Trebuchet MS" panose="020B0603020202020204" pitchFamily="34" charset="0"/>
                <a:ea typeface="Meiryo UI" panose="020B0604030504040204" pitchFamily="50" charset="-128"/>
              </a:rPr>
              <a:t>XXX </a:t>
            </a:r>
            <a:r>
              <a:rPr kumimoji="1" lang="ja-JP" altLang="en-US" sz="1600" dirty="0">
                <a:solidFill>
                  <a:schemeClr val="tx1"/>
                </a:solidFill>
                <a:latin typeface="Trebuchet MS" panose="020B0603020202020204" pitchFamily="34" charset="0"/>
                <a:ea typeface="Meiryo UI" panose="020B0604030504040204" pitchFamily="50" charset="-128"/>
              </a:rPr>
              <a:t>名</a:t>
            </a:r>
            <a:endParaRPr kumimoji="1" lang="en-US" altLang="ja-JP" sz="1600" dirty="0">
              <a:solidFill>
                <a:schemeClr val="tx1"/>
              </a:solidFill>
              <a:latin typeface="Trebuchet MS" panose="020B0603020202020204" pitchFamily="34" charset="0"/>
              <a:ea typeface="Meiryo UI" panose="020B0604030504040204" pitchFamily="50" charset="-128"/>
            </a:endParaRPr>
          </a:p>
          <a:p>
            <a:pPr marL="324000" lvl="1" indent="-216000">
              <a:buClr>
                <a:schemeClr val="tx2"/>
              </a:buClr>
              <a:buSzPct val="100000"/>
              <a:buFont typeface="Trebuchet MS" panose="020B0603020202020204" pitchFamily="34" charset="0"/>
              <a:buChar char="•"/>
            </a:pPr>
            <a:r>
              <a:rPr kumimoji="1" lang="ja-JP" altLang="en-US" sz="1600" dirty="0">
                <a:solidFill>
                  <a:schemeClr val="tx1"/>
                </a:solidFill>
                <a:latin typeface="Trebuchet MS" panose="020B0603020202020204" pitchFamily="34" charset="0"/>
                <a:ea typeface="Meiryo UI" panose="020B0604030504040204" pitchFamily="50" charset="-128"/>
              </a:rPr>
              <a:t>特徴：</a:t>
            </a:r>
            <a:r>
              <a:rPr kumimoji="1" lang="en-US" altLang="ja-JP" sz="1600" dirty="0">
                <a:solidFill>
                  <a:schemeClr val="tx1"/>
                </a:solidFill>
                <a:latin typeface="Trebuchet MS" panose="020B0603020202020204" pitchFamily="34" charset="0"/>
                <a:ea typeface="Meiryo UI" panose="020B0604030504040204" pitchFamily="50" charset="-128"/>
              </a:rPr>
              <a:t>XXX</a:t>
            </a:r>
          </a:p>
        </p:txBody>
      </p:sp>
      <p:sp>
        <p:nvSpPr>
          <p:cNvPr id="13" name="Rectangle 12">
            <a:extLst>
              <a:ext uri="{FF2B5EF4-FFF2-40B4-BE49-F238E27FC236}">
                <a16:creationId xmlns:a16="http://schemas.microsoft.com/office/drawing/2014/main" id="{E1B53BAB-4E50-4113-B6A3-104C9576DC48}"/>
              </a:ext>
            </a:extLst>
          </p:cNvPr>
          <p:cNvSpPr/>
          <p:nvPr/>
        </p:nvSpPr>
        <p:spPr>
          <a:xfrm>
            <a:off x="8958691" y="1430838"/>
            <a:ext cx="3066473" cy="1800493"/>
          </a:xfrm>
          <a:prstGeom prst="rect">
            <a:avLst/>
          </a:prstGeom>
          <a:solidFill>
            <a:srgbClr val="9A9A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事務局コメント</a:t>
            </a:r>
            <a:r>
              <a:rPr kumimoji="1" lang="en-US" altLang="ja-JP" sz="1200" dirty="0">
                <a:solidFill>
                  <a:srgbClr val="FFFFFF"/>
                </a:solidFill>
                <a:latin typeface="Meiryo UI" panose="020B0604030504040204" pitchFamily="50" charset="-128"/>
                <a:ea typeface="Meiryo UI" panose="020B0604030504040204" pitchFamily="50" charset="-128"/>
              </a:rPr>
              <a:t>] </a:t>
            </a:r>
            <a:r>
              <a:rPr kumimoji="1" lang="ja-JP" altLang="en-US" sz="1200" dirty="0">
                <a:solidFill>
                  <a:srgbClr val="FFFFFF"/>
                </a:solidFill>
                <a:latin typeface="Meiryo UI" panose="020B0604030504040204" pitchFamily="50" charset="-128"/>
                <a:ea typeface="Meiryo UI" panose="020B0604030504040204" pitchFamily="50" charset="-128"/>
              </a:rPr>
              <a:t>本事業を実施する上での</a:t>
            </a:r>
            <a:br>
              <a:rPr kumimoji="1" lang="ja-JP" altLang="en-US"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体制を記載ください。実施体制については、</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再委託、外注、監修 等の区別も記載ください</a:t>
            </a:r>
            <a:br>
              <a:rPr kumimoji="1" lang="ja-JP" altLang="en-US" sz="1200" dirty="0">
                <a:solidFill>
                  <a:srgbClr val="FFFFFF"/>
                </a:solidFill>
                <a:latin typeface="Meiryo UI" panose="020B0604030504040204" pitchFamily="50" charset="-128"/>
                <a:ea typeface="Meiryo UI" panose="020B0604030504040204" pitchFamily="50" charset="-128"/>
              </a:rPr>
            </a:b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現時点で記載できる範囲で可</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まだ確定していない場合、</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検討中</a:t>
            </a: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などと</a:t>
            </a:r>
            <a:br>
              <a:rPr kumimoji="1" lang="en-US" altLang="ja-JP" sz="1200" dirty="0">
                <a:solidFill>
                  <a:srgbClr val="FFFFFF"/>
                </a:solidFill>
                <a:latin typeface="Meiryo UI" panose="020B0604030504040204" pitchFamily="50" charset="-128"/>
                <a:ea typeface="Meiryo UI" panose="020B0604030504040204" pitchFamily="50" charset="-128"/>
              </a:rPr>
            </a:br>
            <a:r>
              <a:rPr kumimoji="1" lang="ja-JP" altLang="en-US" sz="1200" dirty="0">
                <a:solidFill>
                  <a:srgbClr val="FFFFFF"/>
                </a:solidFill>
                <a:latin typeface="Meiryo UI" panose="020B0604030504040204" pitchFamily="50" charset="-128"/>
                <a:ea typeface="Meiryo UI" panose="020B0604030504040204" pitchFamily="50" charset="-128"/>
              </a:rPr>
              <a:t>　 付記してください</a:t>
            </a:r>
            <a:endParaRPr kumimoji="1" lang="en-US" altLang="ja-JP" sz="1200" dirty="0">
              <a:solidFill>
                <a:srgbClr val="FFFFFF"/>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FFFFFF"/>
                </a:solidFill>
                <a:latin typeface="Meiryo UI" panose="020B0604030504040204" pitchFamily="50" charset="-128"/>
                <a:ea typeface="Meiryo UI" panose="020B0604030504040204" pitchFamily="50" charset="-128"/>
              </a:rPr>
              <a:t>(</a:t>
            </a:r>
            <a:r>
              <a:rPr kumimoji="1" lang="ja-JP" altLang="en-US" sz="1200" dirty="0">
                <a:solidFill>
                  <a:srgbClr val="FFFFFF"/>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FFFFFF"/>
                </a:solidFill>
                <a:latin typeface="Meiryo UI" panose="020B0604030504040204" pitchFamily="50" charset="-128"/>
                <a:ea typeface="Meiryo UI" panose="020B0604030504040204" pitchFamily="50" charset="-128"/>
              </a:rPr>
              <a:t>)</a:t>
            </a:r>
          </a:p>
        </p:txBody>
      </p:sp>
      <p:sp>
        <p:nvSpPr>
          <p:cNvPr id="16" name="Rectangle 15">
            <a:extLst>
              <a:ext uri="{FF2B5EF4-FFF2-40B4-BE49-F238E27FC236}">
                <a16:creationId xmlns:a16="http://schemas.microsoft.com/office/drawing/2014/main" id="{721725E8-69BF-4ADA-9562-9379E14FC707}"/>
              </a:ext>
            </a:extLst>
          </p:cNvPr>
          <p:cNvSpPr/>
          <p:nvPr/>
        </p:nvSpPr>
        <p:spPr>
          <a:xfrm>
            <a:off x="8958691" y="156505"/>
            <a:ext cx="3066473" cy="1169551"/>
          </a:xfrm>
          <a:prstGeom prst="rect">
            <a:avLst/>
          </a:prstGeom>
          <a:solidFill>
            <a:srgbClr val="EEE89A"/>
          </a:solidFill>
          <a:ln w="9525" cap="rnd" cmpd="sng" algn="ctr">
            <a:noFill/>
            <a:prstDash val="solid"/>
            <a:round/>
            <a:headEnd type="none" w="med" len="med"/>
            <a:tailEnd type="none" w="med" len="med"/>
          </a:ln>
          <a:effectLst/>
          <a:extLst>
            <a:ext uri="{91240B29-F687-4F45-9708-019B960494DF}">
              <a14:hiddenLine xmlns:a14="http://schemas.microsoft.com/office/drawing/2010/main" w="9525" cap="rnd" cmpd="sng" algn="ctr">
                <a:solidFill>
                  <a:srgbClr val="29BA74"/>
                </a:solidFill>
                <a:prstDash val="solid"/>
                <a:round/>
                <a:headEnd type="none" w="med" len="med"/>
                <a:tailEnd type="none" w="med" len="med"/>
              </a14:hiddenLine>
            </a:ext>
          </a:ex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事務局コメント</a:t>
            </a:r>
            <a:r>
              <a:rPr kumimoji="1" lang="en-US" altLang="ja-JP" sz="1200" dirty="0">
                <a:solidFill>
                  <a:srgbClr val="575757"/>
                </a:solidFill>
                <a:latin typeface="Meiryo UI" panose="020B0604030504040204" pitchFamily="50" charset="-128"/>
                <a:ea typeface="Meiryo UI" panose="020B0604030504040204" pitchFamily="50" charset="-128"/>
              </a:rPr>
              <a:t>] </a:t>
            </a:r>
            <a:r>
              <a:rPr kumimoji="1" lang="ja-JP" altLang="en-US" sz="1200" dirty="0">
                <a:solidFill>
                  <a:srgbClr val="575757"/>
                </a:solidFill>
                <a:latin typeface="Meiryo UI" panose="020B0604030504040204" pitchFamily="50" charset="-128"/>
                <a:ea typeface="Meiryo UI" panose="020B0604030504040204" pitchFamily="50" charset="-128"/>
              </a:rPr>
              <a:t>本ページの要素は</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en-US" altLang="ja-JP" sz="1200" dirty="0">
                <a:solidFill>
                  <a:srgbClr val="575757"/>
                </a:solidFill>
                <a:latin typeface="Meiryo UI" panose="020B0604030504040204" pitchFamily="50" charset="-128"/>
                <a:ea typeface="Meiryo UI" panose="020B0604030504040204" pitchFamily="50" charset="-128"/>
              </a:rPr>
              <a:t>C-I.</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 </a:t>
            </a:r>
            <a:r>
              <a:rPr kumimoji="1" lang="en-US" altLang="ja-JP" sz="1200" dirty="0">
                <a:solidFill>
                  <a:srgbClr val="575757"/>
                </a:solidFill>
                <a:latin typeface="Meiryo UI" panose="020B0604030504040204" pitchFamily="50" charset="-128"/>
                <a:ea typeface="Meiryo UI" panose="020B0604030504040204" pitchFamily="50" charset="-128"/>
              </a:rPr>
              <a:t>C-II.</a:t>
            </a:r>
            <a:r>
              <a:rPr kumimoji="1" lang="ja-JP" altLang="en-US" sz="1200" dirty="0">
                <a:solidFill>
                  <a:srgbClr val="575757"/>
                </a:solidFill>
                <a:latin typeface="Meiryo UI" panose="020B0604030504040204" pitchFamily="50" charset="-128"/>
                <a:ea typeface="Meiryo UI" panose="020B0604030504040204" pitchFamily="50" charset="-128"/>
              </a:rPr>
              <a:t> 共通で必須。</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ただし、「実証フィールド」は</a:t>
            </a:r>
            <a:r>
              <a:rPr kumimoji="1" lang="en-US" altLang="ja-JP" sz="1200" dirty="0">
                <a:solidFill>
                  <a:srgbClr val="575757"/>
                </a:solidFill>
                <a:latin typeface="Meiryo UI" panose="020B0604030504040204" pitchFamily="50" charset="-128"/>
                <a:ea typeface="Meiryo UI" panose="020B0604030504040204" pitchFamily="50" charset="-128"/>
              </a:rPr>
              <a:t>C-II.</a:t>
            </a:r>
            <a:r>
              <a:rPr kumimoji="1" lang="ja-JP" altLang="en-US" sz="1200" dirty="0">
                <a:solidFill>
                  <a:srgbClr val="575757"/>
                </a:solidFill>
                <a:latin typeface="Meiryo UI" panose="020B0604030504040204" pitchFamily="50" charset="-128"/>
                <a:ea typeface="Meiryo UI" panose="020B0604030504040204" pitchFamily="50" charset="-128"/>
              </a:rPr>
              <a:t>のみ必須、</a:t>
            </a:r>
            <a:br>
              <a:rPr kumimoji="1" lang="en-US" altLang="ja-JP" sz="1200" dirty="0">
                <a:solidFill>
                  <a:srgbClr val="575757"/>
                </a:solidFill>
                <a:latin typeface="Meiryo UI" panose="020B0604030504040204" pitchFamily="50" charset="-128"/>
                <a:ea typeface="Meiryo UI" panose="020B0604030504040204" pitchFamily="50" charset="-128"/>
              </a:rPr>
            </a:br>
            <a:r>
              <a:rPr kumimoji="1" lang="en-US" altLang="ja-JP" sz="1200" dirty="0">
                <a:solidFill>
                  <a:srgbClr val="575757"/>
                </a:solidFill>
                <a:latin typeface="Meiryo UI" panose="020B0604030504040204" pitchFamily="50" charset="-128"/>
                <a:ea typeface="Meiryo UI" panose="020B0604030504040204" pitchFamily="50" charset="-128"/>
              </a:rPr>
              <a:t>C-I.</a:t>
            </a:r>
            <a:r>
              <a:rPr kumimoji="1" lang="ja-JP" altLang="en-US" sz="1200" dirty="0">
                <a:solidFill>
                  <a:srgbClr val="575757"/>
                </a:solidFill>
                <a:latin typeface="Meiryo UI" panose="020B0604030504040204" pitchFamily="50" charset="-128"/>
                <a:ea typeface="Meiryo UI" panose="020B0604030504040204" pitchFamily="50" charset="-128"/>
              </a:rPr>
              <a:t>は任意</a:t>
            </a:r>
            <a:endParaRPr kumimoji="1" lang="en-US" altLang="ja-JP" sz="1200" dirty="0">
              <a:solidFill>
                <a:srgbClr val="575757"/>
              </a:solidFill>
              <a:latin typeface="Meiryo UI" panose="020B0604030504040204" pitchFamily="50" charset="-128"/>
              <a:ea typeface="Meiryo UI" panose="020B0604030504040204" pitchFamily="50" charset="-128"/>
            </a:endParaRPr>
          </a:p>
          <a:p>
            <a:pPr>
              <a:spcAft>
                <a:spcPts val="600"/>
              </a:spcAft>
            </a:pPr>
            <a:r>
              <a:rPr kumimoji="1" lang="en-US" altLang="ja-JP" sz="1200" dirty="0">
                <a:solidFill>
                  <a:srgbClr val="575757"/>
                </a:solidFill>
                <a:latin typeface="Meiryo UI" panose="020B0604030504040204" pitchFamily="50" charset="-128"/>
                <a:ea typeface="Meiryo UI" panose="020B0604030504040204" pitchFamily="50" charset="-128"/>
              </a:rPr>
              <a:t>(</a:t>
            </a:r>
            <a:r>
              <a:rPr kumimoji="1" lang="ja-JP" altLang="en-US" sz="1200" dirty="0">
                <a:solidFill>
                  <a:srgbClr val="575757"/>
                </a:solidFill>
                <a:latin typeface="Meiryo UI" panose="020B0604030504040204" pitchFamily="50" charset="-128"/>
                <a:ea typeface="Meiryo UI" panose="020B0604030504040204" pitchFamily="50" charset="-128"/>
              </a:rPr>
              <a:t>このオブジェクトは提出時には削除してください</a:t>
            </a:r>
            <a:r>
              <a:rPr kumimoji="1" lang="en-US" altLang="ja-JP" sz="1200" dirty="0">
                <a:solidFill>
                  <a:srgbClr val="575757"/>
                </a:solidFill>
                <a:latin typeface="Meiryo UI" panose="020B0604030504040204" pitchFamily="50" charset="-128"/>
                <a:ea typeface="Meiryo UI" panose="020B0604030504040204" pitchFamily="50" charset="-128"/>
              </a:rPr>
              <a:t>)</a:t>
            </a:r>
          </a:p>
        </p:txBody>
      </p:sp>
    </p:spTree>
    <p:extLst>
      <p:ext uri="{BB962C8B-B14F-4D97-AF65-F5344CB8AC3E}">
        <p14:creationId xmlns:p14="http://schemas.microsoft.com/office/powerpoint/2010/main" val="3056520100"/>
      </p:ext>
    </p:extLst>
  </p:cSld>
  <p:clrMapOvr>
    <a:masterClrMapping/>
  </p:clrMapOvr>
  <mc:AlternateContent xmlns:mc="http://schemas.openxmlformats.org/markup-compatibility/2006" xmlns:p14="http://schemas.microsoft.com/office/powerpoint/2010/main">
    <mc:Choice Requires="p14">
      <p:transition p14:dur="250">
        <p:fade/>
      </p:transition>
    </mc:Choice>
    <mc:Fallback xmlns="">
      <p:transition>
        <p:fade/>
      </p:transition>
    </mc:Fallback>
  </mc:AlternateContent>
</p:sld>
</file>

<file path=ppt/tags/tag1.xml><?xml version="1.0" encoding="utf-8"?>
<p:tagLst xmlns:a="http://schemas.openxmlformats.org/drawingml/2006/main" xmlns:r="http://schemas.openxmlformats.org/officeDocument/2006/relationships" xmlns:p="http://schemas.openxmlformats.org/presentationml/2006/main">
  <p:tag name="EE4P_STYLE_ID" val="39dcc26a-7131-49f4-a9eb-1c0521500c03"/>
  <p:tag name="EE4P_MASTERWIZARD_DRAFT" val="0"/>
  <p:tag name="EE4P_LANGUAGE_ID" val="1033"/>
  <p:tag name="THINKCELLPRESENTATIONDONOTDELETE" val="&lt;?xml version=&quot;1.0&quot; encoding=&quot;UTF-16&quot; standalone=&quot;yes&quot;?&gt;&lt;root reqver=&quot;25060&quot;&gt;&lt;version val=&quot;28226&quot;/&gt;&lt;CPresentation id=&quot;1&quot;&gt;&lt;m_precDefaultNumber&gt;&lt;m_bNumberIsYear val=&quot;1&quot;/&gt;&lt;m_chMinusSymbol&gt;-&lt;/m_chMinusSymbol&gt;&lt;m_chDecimalSymbol17909&gt;.&lt;/m_chDecimalSymbol17909&gt;&lt;m_nGroupingDigits17909 val=&quot;3&quot;/&gt;&lt;m_chGroupingSymbol17909&gt;,&lt;/m_chGroupingSymbol17909&gt;&lt;m_yearfmt&gt;&lt;begin val=&quot;0&quot;/&gt;&lt;end val=&quot;4&quot;/&gt;&lt;/m_yearfmt&gt;&lt;/m_precDefaultNumber&gt;&lt;m_precDefaultPercent&gt;&lt;m_bNumberIsYear val=&quot;1&quot;/&gt;&lt;m_chMinusSymbol&gt;-&lt;/m_chMinusSymbol&gt;&lt;m_nDecimalDigits17909 val=&quot;0&quot;/&gt;&lt;m_chDecimalSymbol17909&gt;.&lt;/m_chDecimalSymbol17909&gt;&lt;m_nGroupingDigits17909 val=&quot;3&quot;/&gt;&lt;m_chGroupingSymbol17909&gt;,&lt;/m_chGroupingSymbol17909&gt;&lt;m_strSuffix17909&gt;%&lt;/m_strSuffix17909&gt;&lt;m_yearfmt&gt;&lt;begin val=&quot;0&quot;/&gt;&lt;end val=&quot;4&quot;/&gt;&lt;/m_yearfmt&gt;&lt;/m_precDefaultPercent&gt;&lt;m_precDefaultDate&gt;&lt;m_bNumberIsYear val=&quot;0&quot;/&gt;&lt;m_strFormatTime&gt;%#m/%#d/%Y&lt;/m_strFormatTime&gt;&lt;m_yearfmt&gt;&lt;begin val=&quot;0&quot;/&gt;&lt;end val=&quot;0&quot;/&gt;&lt;/m_yearfmt&gt;&lt;/m_precDefaultDate&gt;&lt;m_precDefaultYear&gt;&lt;m_yearfmt&gt;&lt;begin val=&quot;0&quot;/&gt;&lt;end val=&quot;4&quot;/&gt;&lt;/m_yearfmt&gt;&lt;/m_precDefaultYear&gt;&lt;m_precDefaultQuarter&gt;&lt;m_yearfmt&gt;&lt;begin val=&quot;0&quot;/&gt;&lt;end val=&quot;4&quot;/&gt;&lt;/m_yearfmt&gt;&lt;/m_precDefaultQuarter&gt;&lt;m_precDefaultMonth&gt;&lt;m_yearfmt&gt;&lt;begin val=&quot;0&quot;/&gt;&lt;end val=&quot;4&quot;/&gt;&lt;/m_yearfmt&gt;&lt;/m_precDefaultMonth&gt;&lt;m_precDefaultWeek&gt;&lt;m_yearfmt&gt;&lt;begin val=&quot;0&quot;/&gt;&lt;end val=&quot;4&quot;/&gt;&lt;/m_yearfmt&gt;&lt;/m_precDefaultWeek&gt;&lt;m_precDefaultDay&gt;&lt;m_yearfmt&gt;&lt;begin val=&quot;0&quot;/&gt;&lt;end val=&quot;4&quot;/&gt;&lt;/m_yearfmt&gt;&lt;/m_precDefaultDay&gt;&lt;m_mruColor&gt;&lt;m_vecMRU length=&quot;1&quot;&gt;&lt;elem m_fUsage=&quot;1.00000000000000000000E+00&quot;&gt;&lt;m_msothmcolidx val=&quot;0&quot;/&gt;&lt;m_rgb r=&quot;BF&quot; g=&quot;E4&quot; b=&quot;FF&quot;/&gt;&lt;m_nBrightness endver=&quot;26206&quot; val=&quot;0&quot;/&gt;&lt;/elem&gt;&lt;/m_vecMRU&gt;&lt;/m_mruColor&gt;&lt;m_eweekdayFirstOfWeek val=&quot;1&quot;/&gt;&lt;m_eweekdayFirstOfWorkweek val=&quot;2&quot;/&gt;&lt;m_eweekdayFirstOfWeekend val=&quot;7&quot;/&gt;&lt;/CPresentation&gt;&lt;/root&gt;"/>
  <p:tag name="EE4P_MASTERWIZARD_MARGINS" val="0"/>
  <p:tag name="THINKCELLUNDODONOTDELETE" val="0"/>
</p:tagLst>
</file>

<file path=ppt/tags/tag1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1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1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2.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3.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5.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2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2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ttGSNGF3XSYKgMdxNwKVpxQ"/>
</p:tagLst>
</file>

<file path=ppt/tags/tag30.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31.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thinkcellActiveDocDoNotDelete"/>
</p:tagLst>
</file>

<file path=ppt/tags/tag9.xml><?xml version="1.0" encoding="utf-8"?>
<p:tagLst xmlns:a="http://schemas.openxmlformats.org/drawingml/2006/main" xmlns:r="http://schemas.openxmlformats.org/officeDocument/2006/relationships" xmlns:p="http://schemas.openxmlformats.org/presentationml/2006/main">
  <p:tag name="THINKCELLSHAPEDONOTDELETE" val="t6jV8S9l3RpG1iRWXBI6wKw"/>
</p:tagLst>
</file>

<file path=ppt/theme/theme1.xml><?xml version="1.0" encoding="utf-8"?>
<a:theme xmlns:a="http://schemas.openxmlformats.org/drawingml/2006/main" name="1_BCG Grid 16:9">
  <a:themeElements>
    <a:clrScheme name="Custom 79">
      <a:dk1>
        <a:srgbClr val="575757"/>
      </a:dk1>
      <a:lt1>
        <a:sysClr val="window" lastClr="FFFFFF"/>
      </a:lt1>
      <a:dk2>
        <a:srgbClr val="0070C0"/>
      </a:dk2>
      <a:lt2>
        <a:srgbClr val="F2F2F2"/>
      </a:lt2>
      <a:accent1>
        <a:srgbClr val="0070C0"/>
      </a:accent1>
      <a:accent2>
        <a:srgbClr val="00B0F0"/>
      </a:accent2>
      <a:accent3>
        <a:srgbClr val="FFC000"/>
      </a:accent3>
      <a:accent4>
        <a:srgbClr val="92D050"/>
      </a:accent4>
      <a:accent5>
        <a:srgbClr val="6E6F73"/>
      </a:accent5>
      <a:accent6>
        <a:srgbClr val="295E7E"/>
      </a:accent6>
      <a:hlink>
        <a:srgbClr val="2E3558"/>
      </a:hlink>
      <a:folHlink>
        <a:srgbClr val="2E3558"/>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a:solidFill>
          <a:srgbClr val="29BA74"/>
        </a:solidFill>
        <a:ln w="9525" cap="rnd" cmpd="sng" algn="ctr">
          <a:solidFill>
            <a:srgbClr val="29BA74"/>
          </a:solidFill>
          <a:prstDash val="solid"/>
          <a:round/>
          <a:headEnd type="none" w="med" len="med"/>
          <a:tailEnd type="none" w="med" len="med"/>
        </a:ln>
      </a:spPr>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defPPr algn="ctr">
          <a:lnSpc>
            <a:spcPct val="90000"/>
          </a:lnSpc>
          <a:spcAft>
            <a:spcPts val="1000"/>
          </a:spcAft>
          <a:defRPr sz="1200" dirty="0" err="1" smtClean="0">
            <a:solidFill>
              <a:srgbClr val="FFFFFF"/>
            </a:solidFill>
          </a:defRPr>
        </a:defPPr>
      </a:lstStyle>
      <a:style>
        <a:lnRef idx="2">
          <a:schemeClr val="accent1">
            <a:shade val="50000"/>
          </a:schemeClr>
        </a:lnRef>
        <a:fillRef idx="1">
          <a:schemeClr val="accent1"/>
        </a:fillRef>
        <a:effectRef idx="0">
          <a:schemeClr val="accent1"/>
        </a:effectRef>
        <a:fontRef idx="minor">
          <a:schemeClr val="lt1"/>
        </a:fontRef>
      </a:style>
    </a:spDef>
    <a:lnDef>
      <a:spPr>
        <a:ln w="9525" cap="rnd">
          <a:solidFill>
            <a:schemeClr val="tx1">
              <a:lumMod val="60000"/>
              <a:lumOff val="40000"/>
            </a:schemeClr>
          </a:solidFill>
          <a:prstDash val="solid"/>
          <a:round/>
        </a:ln>
      </a:spPr>
      <a:bodyPr/>
      <a:lstStyle/>
      <a:style>
        <a:lnRef idx="1">
          <a:schemeClr val="accent1"/>
        </a:lnRef>
        <a:fillRef idx="0">
          <a:schemeClr val="accent1"/>
        </a:fillRef>
        <a:effectRef idx="0">
          <a:schemeClr val="accent1"/>
        </a:effectRef>
        <a:fontRef idx="minor">
          <a:schemeClr val="tx1"/>
        </a:fontRef>
      </a:style>
    </a:lnDef>
    <a:txDef>
      <a:spPr>
        <a:noFill/>
        <a:ln w="9525" cap="rnd">
          <a:noFill/>
          <a:prstDash val="solid"/>
          <a:round/>
        </a:ln>
        <a:extLst>
          <a:ext uri="{909E8E84-426E-40DD-AFC4-6F175D3DCCD1}">
            <a14:hiddenFill xmlns:a14="http://schemas.microsoft.com/office/drawing/2010/main">
              <a:solidFill>
                <a:srgbClr val="29BA74"/>
              </a:solidFill>
            </a14:hiddenFill>
          </a:ext>
        </a:extLst>
      </a:spPr>
      <a:bodyPr rot="0" spcFirstLastPara="0" vertOverflow="overflow" horzOverflow="overflow" vert="horz" wrap="none" lIns="91440" tIns="45720" rIns="91440" bIns="45720" numCol="1" spcCol="0" rtlCol="0" fromWordArt="0" anchor="ctr" anchorCtr="0" forceAA="0" compatLnSpc="1">
        <a:prstTxWarp prst="textNoShape">
          <a:avLst/>
        </a:prstTxWarp>
        <a:noAutofit/>
      </a:bodyPr>
      <a:lstStyle>
        <a:defPPr algn="ctr">
          <a:defRPr dirty="0" err="1" smtClean="0">
            <a:solidFill>
              <a:srgbClr val="575757"/>
            </a:solidFill>
          </a:defRPr>
        </a:defPPr>
      </a:lstStyle>
      <a:style>
        <a:lnRef idx="2">
          <a:schemeClr val="accent1">
            <a:shade val="50000"/>
          </a:schemeClr>
        </a:lnRef>
        <a:fillRef idx="1">
          <a:schemeClr val="accent1"/>
        </a:fillRef>
        <a:effectRef idx="0">
          <a:schemeClr val="accent1"/>
        </a:effectRef>
        <a:fontRef idx="minor">
          <a:schemeClr val="lt1"/>
        </a:fontRef>
      </a:style>
    </a:txDef>
  </a:objectDefaults>
  <a:extraClrSchemeLst/>
  <a:custClrLst>
    <a:custClr name="Custom Color">
      <a:srgbClr val="37373A"/>
    </a:custClr>
    <a:custClr name="Custom Color">
      <a:srgbClr val="2E3558"/>
    </a:custClr>
    <a:custClr name="Custom Color">
      <a:srgbClr val="30C1D7"/>
    </a:custClr>
    <a:custClr name="Custom Color">
      <a:srgbClr val="670F31"/>
    </a:custClr>
    <a:custClr name="Custom Color">
      <a:srgbClr val="E71C57"/>
    </a:custClr>
  </a:custClrLst>
  <a:extLst>
    <a:ext uri="{05A4C25C-085E-4340-85A3-A5531E510DB2}">
      <thm15:themeFamily xmlns:thm15="http://schemas.microsoft.com/office/thememl/2012/main" name="blank.potx" id="{F3C9A9EC-4B4A-4AD3-94B4-98994E8C5084}" vid="{74992BC4-5D8A-4B70-AC39-A66B5A4F8C14}"/>
    </a:ext>
  </a:extLst>
</a:theme>
</file>

<file path=ppt/theme/theme2.xml><?xml version="1.0" encoding="utf-8"?>
<a:theme xmlns:a="http://schemas.openxmlformats.org/drawingml/2006/main" name="Office Theme">
  <a:themeElements>
    <a:clrScheme name="BCG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E3558"/>
      </a:hlink>
      <a:folHlink>
        <a:srgbClr val="670F31"/>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BCG Colors 2015">
      <a:dk1>
        <a:srgbClr val="6E6F73"/>
      </a:dk1>
      <a:lt1>
        <a:sysClr val="window" lastClr="FFFFFF"/>
      </a:lt1>
      <a:dk2>
        <a:srgbClr val="2FC77E"/>
      </a:dk2>
      <a:lt2>
        <a:srgbClr val="E7E7E7"/>
      </a:lt2>
      <a:accent1>
        <a:srgbClr val="03522D"/>
      </a:accent1>
      <a:accent2>
        <a:srgbClr val="197A56"/>
      </a:accent2>
      <a:accent3>
        <a:srgbClr val="E3EE37"/>
      </a:accent3>
      <a:accent4>
        <a:srgbClr val="3EAD92"/>
      </a:accent4>
      <a:accent5>
        <a:srgbClr val="6E6F73"/>
      </a:accent5>
      <a:accent6>
        <a:srgbClr val="295E7E"/>
      </a:accent6>
      <a:hlink>
        <a:srgbClr val="2FC77E"/>
      </a:hlink>
      <a:folHlink>
        <a:srgbClr val="03522D"/>
      </a:folHlink>
    </a:clrScheme>
    <a:fontScheme name="BCG Trebuchet">
      <a:majorFont>
        <a:latin typeface="Trebuchet MS"/>
        <a:ea typeface=""/>
        <a:cs typeface=""/>
      </a:majorFont>
      <a:minorFont>
        <a:latin typeface="Trebuchet MS"/>
        <a:ea typeface=""/>
        <a:cs typeface=""/>
      </a:minorFont>
    </a:fontScheme>
    <a:fmtScheme name="Subtle Solids">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0</TotalTime>
  <Words>2003</Words>
  <Application>Microsoft Office PowerPoint</Application>
  <PresentationFormat>Widescreen</PresentationFormat>
  <Paragraphs>291</Paragraphs>
  <Slides>14</Slides>
  <Notes>13</Notes>
  <HiddenSlides>0</HiddenSlides>
  <MMClips>0</MMClips>
  <ScaleCrop>false</ScaleCrop>
  <HeadingPairs>
    <vt:vector size="10" baseType="variant">
      <vt:variant>
        <vt:lpstr>Fonts Used</vt:lpstr>
      </vt:variant>
      <vt:variant>
        <vt:i4>4</vt:i4>
      </vt:variant>
      <vt:variant>
        <vt:lpstr>Theme</vt:lpstr>
      </vt:variant>
      <vt:variant>
        <vt:i4>1</vt:i4>
      </vt:variant>
      <vt:variant>
        <vt:lpstr>Embedded OLE Servers</vt:lpstr>
      </vt:variant>
      <vt:variant>
        <vt:i4>1</vt:i4>
      </vt:variant>
      <vt:variant>
        <vt:lpstr>Slide Titles</vt:lpstr>
      </vt:variant>
      <vt:variant>
        <vt:i4>14</vt:i4>
      </vt:variant>
      <vt:variant>
        <vt:lpstr>Custom Shows</vt:lpstr>
      </vt:variant>
      <vt:variant>
        <vt:i4>1</vt:i4>
      </vt:variant>
    </vt:vector>
  </HeadingPairs>
  <TitlesOfParts>
    <vt:vector size="21" baseType="lpstr">
      <vt:lpstr>Meiryo UI</vt:lpstr>
      <vt:lpstr>メイリオ</vt:lpstr>
      <vt:lpstr>Arial</vt:lpstr>
      <vt:lpstr>Trebuchet MS</vt:lpstr>
      <vt:lpstr>1_BCG Grid 16:9</vt:lpstr>
      <vt:lpstr>think-cell Slide</vt:lpstr>
      <vt:lpstr>PowerPoint Presentation</vt:lpstr>
      <vt:lpstr>基本情報</vt:lpstr>
      <vt:lpstr>目次</vt:lpstr>
      <vt:lpstr>1.背景と目的</vt:lpstr>
      <vt:lpstr>2.実施内容</vt:lpstr>
      <vt:lpstr>2.実施内容 – C-I. 新規コンテンツ制作</vt:lpstr>
      <vt:lpstr>2.実施内容 – C-II. 昨年度コンテンツの改修・拡張内容</vt:lpstr>
      <vt:lpstr>2-①. XXXの詳細</vt:lpstr>
      <vt:lpstr>3.実施体制</vt:lpstr>
      <vt:lpstr>4.実施スケジュール</vt:lpstr>
      <vt:lpstr>5.現時点での自走 / 展開プラン</vt:lpstr>
      <vt:lpstr>6.期待成果物</vt:lpstr>
      <vt:lpstr>7.支出計画 (詳細な内訳は別紙)</vt:lpstr>
      <vt:lpstr>8.個人情報 (受講者の学習履歴 等) の取扱い方法</vt:lpstr>
      <vt:lpstr>Format Guide Workshop</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2021-07-10T03:27:26Z</dcterms:created>
  <dcterms:modified xsi:type="dcterms:W3CDTF">2021-07-10T03:27:45Z</dcterms:modified>
</cp:coreProperties>
</file>