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2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3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4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5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6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7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8.xml" ContentType="application/vnd.openxmlformats-officedocument.presentationml.notesSlide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9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10.xml" ContentType="application/vnd.openxmlformats-officedocument.presentationml.notesSlide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5173" r:id="rId1"/>
  </p:sldMasterIdLst>
  <p:notesMasterIdLst>
    <p:notesMasterId r:id="rId14"/>
  </p:notesMasterIdLst>
  <p:handoutMasterIdLst>
    <p:handoutMasterId r:id="rId15"/>
  </p:handoutMasterIdLst>
  <p:sldIdLst>
    <p:sldId id="1384" r:id="rId2"/>
    <p:sldId id="2818" r:id="rId3"/>
    <p:sldId id="2814" r:id="rId4"/>
    <p:sldId id="2810" r:id="rId5"/>
    <p:sldId id="2902" r:id="rId6"/>
    <p:sldId id="2899" r:id="rId7"/>
    <p:sldId id="2898" r:id="rId8"/>
    <p:sldId id="2897" r:id="rId9"/>
    <p:sldId id="2900" r:id="rId10"/>
    <p:sldId id="2817" r:id="rId11"/>
    <p:sldId id="2904" r:id="rId12"/>
    <p:sldId id="2903" r:id="rId13"/>
  </p:sldIdLst>
  <p:sldSz cx="12192000" cy="6858000"/>
  <p:notesSz cx="9866313" cy="6735763"/>
  <p:custShowLst>
    <p:custShow name="Format Guide Workshop" id="0">
      <p:sldLst/>
    </p:custShow>
  </p:custShowLst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ndo, Hidetoshi" initials="EH" lastIdx="3" clrIdx="0">
    <p:extLst>
      <p:ext uri="{19B8F6BF-5375-455C-9EA6-DF929625EA0E}">
        <p15:presenceInfo xmlns:p15="http://schemas.microsoft.com/office/powerpoint/2012/main" userId="Endo, Hidetosh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E3D957"/>
    <a:srgbClr val="B4C01E"/>
    <a:srgbClr val="E1F7FF"/>
    <a:srgbClr val="0000FF"/>
    <a:srgbClr val="ED517E"/>
    <a:srgbClr val="66CCFF"/>
    <a:srgbClr val="EBC5D0"/>
    <a:srgbClr val="9A9A9A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1" autoAdjust="0"/>
    <p:restoredTop sz="96242" autoAdjust="0"/>
  </p:normalViewPr>
  <p:slideViewPr>
    <p:cSldViewPr snapToGrid="0">
      <p:cViewPr>
        <p:scale>
          <a:sx n="104" d="100"/>
          <a:sy n="104" d="100"/>
        </p:scale>
        <p:origin x="144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115" d="100"/>
          <a:sy n="115" d="100"/>
        </p:scale>
        <p:origin x="1428" y="114"/>
      </p:cViewPr>
      <p:guideLst/>
    </p:cSldViewPr>
  </p:notesViewPr>
  <p:gridSpacing cx="39601" cy="39601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4275402" cy="337958"/>
          </a:xfrm>
          <a:prstGeom prst="rect">
            <a:avLst/>
          </a:prstGeom>
        </p:spPr>
        <p:txBody>
          <a:bodyPr vert="horz" lIns="92471" tIns="46234" rIns="92471" bIns="46234" rtlCol="0"/>
          <a:lstStyle>
            <a:lvl1pPr algn="l">
              <a:defRPr sz="1200"/>
            </a:lvl1pPr>
          </a:lstStyle>
          <a:p>
            <a:endParaRPr lang="en-US" sz="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88631" y="3"/>
            <a:ext cx="4275402" cy="337958"/>
          </a:xfrm>
          <a:prstGeom prst="rect">
            <a:avLst/>
          </a:prstGeom>
        </p:spPr>
        <p:txBody>
          <a:bodyPr vert="horz" lIns="92471" tIns="46234" rIns="92471" bIns="46234" rtlCol="0"/>
          <a:lstStyle>
            <a:lvl1pPr algn="r">
              <a:defRPr sz="1200"/>
            </a:lvl1pPr>
          </a:lstStyle>
          <a:p>
            <a:fld id="{57691E93-EF64-46CC-85E2-BBB5BEDB9501}" type="datetimeFigureOut">
              <a:rPr lang="en-US" sz="800"/>
              <a:t>5/11/2021</a:t>
            </a:fld>
            <a:endParaRPr lang="en-US" sz="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6397811"/>
            <a:ext cx="4275402" cy="337957"/>
          </a:xfrm>
          <a:prstGeom prst="rect">
            <a:avLst/>
          </a:prstGeom>
        </p:spPr>
        <p:txBody>
          <a:bodyPr vert="horz" lIns="92471" tIns="46234" rIns="92471" bIns="46234" rtlCol="0" anchor="b"/>
          <a:lstStyle>
            <a:lvl1pPr algn="l">
              <a:defRPr sz="1200"/>
            </a:lvl1pPr>
          </a:lstStyle>
          <a:p>
            <a:endParaRPr lang="en-US" sz="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88631" y="6397811"/>
            <a:ext cx="4275402" cy="337957"/>
          </a:xfrm>
          <a:prstGeom prst="rect">
            <a:avLst/>
          </a:prstGeom>
        </p:spPr>
        <p:txBody>
          <a:bodyPr vert="horz" lIns="92471" tIns="46234" rIns="92471" bIns="46234" rtlCol="0" anchor="b"/>
          <a:lstStyle>
            <a:lvl1pPr algn="r">
              <a:defRPr sz="1200"/>
            </a:lvl1pPr>
          </a:lstStyle>
          <a:p>
            <a:fld id="{3DCECA85-2A7A-423F-89EA-6868CB52DF19}" type="slidenum">
              <a:rPr lang="en-US" sz="800"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709377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/>
          <p:cNvSpPr/>
          <p:nvPr/>
        </p:nvSpPr>
        <p:spPr>
          <a:xfrm>
            <a:off x="0" y="5240167"/>
            <a:ext cx="9864030" cy="149559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471" tIns="46234" rIns="92471" bIns="46234" rtlCol="0" anchor="ctr"/>
          <a:lstStyle/>
          <a:p>
            <a:pPr algn="ctr"/>
            <a:endParaRPr 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17013" y="3"/>
            <a:ext cx="4158392" cy="337958"/>
          </a:xfrm>
          <a:prstGeom prst="rect">
            <a:avLst/>
          </a:prstGeom>
        </p:spPr>
        <p:txBody>
          <a:bodyPr vert="horz" lIns="92471" tIns="46234" rIns="92471" bIns="46234" rtlCol="0"/>
          <a:lstStyle>
            <a:lvl1pPr algn="l">
              <a:defRPr sz="8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8631" y="3"/>
            <a:ext cx="4160671" cy="337958"/>
          </a:xfrm>
          <a:prstGeom prst="rect">
            <a:avLst/>
          </a:prstGeom>
        </p:spPr>
        <p:txBody>
          <a:bodyPr vert="horz" lIns="92471" tIns="46234" rIns="92471" bIns="46234" rtlCol="0"/>
          <a:lstStyle>
            <a:lvl1pPr algn="r">
              <a:defRPr sz="800"/>
            </a:lvl1pPr>
          </a:lstStyle>
          <a:p>
            <a:fld id="{3AD9BDA7-98EF-4344-B91C-30A07E8A84B0}" type="datetimeFigureOut">
              <a:rPr lang="en-US" smtClean="0"/>
              <a:pPr/>
              <a:t>5/11/2021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63563" y="203200"/>
            <a:ext cx="8739187" cy="4914900"/>
          </a:xfrm>
          <a:prstGeom prst="rect">
            <a:avLst/>
          </a:prstGeom>
          <a:noFill/>
          <a:ln w="9525">
            <a:solidFill>
              <a:schemeClr val="bg2"/>
            </a:solidFill>
          </a:ln>
        </p:spPr>
        <p:txBody>
          <a:bodyPr vert="horz" lIns="92471" tIns="46234" rIns="92471" bIns="4623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32518" y="5321554"/>
            <a:ext cx="9601278" cy="653628"/>
          </a:xfrm>
          <a:prstGeom prst="rect">
            <a:avLst/>
          </a:prstGeom>
        </p:spPr>
        <p:txBody>
          <a:bodyPr vert="horz" lIns="92471" tIns="46234" rIns="92471" bIns="46234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17013" y="6397811"/>
            <a:ext cx="4158392" cy="337957"/>
          </a:xfrm>
          <a:prstGeom prst="rect">
            <a:avLst/>
          </a:prstGeom>
        </p:spPr>
        <p:txBody>
          <a:bodyPr vert="horz" lIns="92471" tIns="46234" rIns="92471" bIns="46234" rtlCol="0" anchor="b"/>
          <a:lstStyle>
            <a:lvl1pPr algn="l">
              <a:defRPr sz="8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8631" y="6397811"/>
            <a:ext cx="4145166" cy="337957"/>
          </a:xfrm>
          <a:prstGeom prst="rect">
            <a:avLst/>
          </a:prstGeom>
        </p:spPr>
        <p:txBody>
          <a:bodyPr vert="horz" lIns="92471" tIns="46234" rIns="92471" bIns="46234" rtlCol="0" anchor="b"/>
          <a:lstStyle>
            <a:lvl1pPr algn="r">
              <a:defRPr sz="800"/>
            </a:lvl1pPr>
          </a:lstStyle>
          <a:p>
            <a:r>
              <a:rPr lang="en-US" dirty="0"/>
              <a:t>Notes view: </a:t>
            </a:r>
            <a:fld id="{128CEAFE-FA94-43E5-B0FF-D47E1CCDD1B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362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indent="0" algn="l" defTabSz="914400" rtl="0" eaLnBrk="1" latinLnBrk="0" hangingPunct="1">
      <a:spcAft>
        <a:spcPts val="600"/>
      </a:spcAft>
      <a:buFont typeface="Arial" panose="020B0604020202020204" pitchFamily="34" charset="0"/>
      <a:buChar char="​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114300" indent="-114300" algn="l" defTabSz="914400" rtl="0" eaLnBrk="1" latinLnBrk="0" hangingPunct="1">
      <a:spcAft>
        <a:spcPts val="600"/>
      </a:spcAft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228600" indent="-114300" algn="l" defTabSz="914400" rtl="0" eaLnBrk="1" latinLnBrk="0" hangingPunct="1">
      <a:spcAft>
        <a:spcPts val="600"/>
      </a:spcAft>
      <a:buClr>
        <a:schemeClr val="tx2"/>
      </a:buClr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514350" indent="-114300" algn="l" defTabSz="914400" rtl="0" eaLnBrk="1" latinLnBrk="0" hangingPunct="1">
      <a:spcAft>
        <a:spcPts val="600"/>
      </a:spcAft>
      <a:buFont typeface="Arial" panose="020B0604020202020204" pitchFamily="34" charset="0"/>
      <a:buChar char="•"/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685800" indent="-114300" algn="l" defTabSz="914400" rtl="0" eaLnBrk="1" latinLnBrk="0" hangingPunct="1">
      <a:spcAft>
        <a:spcPts val="600"/>
      </a:spcAft>
      <a:buClr>
        <a:schemeClr val="tx2"/>
      </a:buClr>
      <a:buFont typeface="Arial" panose="020B0604020202020204" pitchFamily="34" charset="0"/>
      <a:buChar char="•"/>
      <a:defRPr sz="1000" i="1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122" userDrawn="1">
          <p15:clr>
            <a:srgbClr val="F26B43"/>
          </p15:clr>
        </p15:guide>
        <p15:guide id="2" pos="3108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53988" y="612775"/>
            <a:ext cx="7048501" cy="3963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6E6F73"/>
                </a:solidFill>
              </a:rPr>
              <a:t>Notes view: </a:t>
            </a:r>
            <a:fld id="{128CEAFE-FA94-43E5-B0FF-D47E1CCDD1B4}" type="slidenum">
              <a:rPr lang="en-US" smtClean="0">
                <a:solidFill>
                  <a:srgbClr val="6E6F73"/>
                </a:solidFill>
              </a:rPr>
              <a:pPr/>
              <a:t>1</a:t>
            </a:fld>
            <a:endParaRPr lang="en-US" dirty="0">
              <a:solidFill>
                <a:srgbClr val="6E6F7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8400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53988" y="612775"/>
            <a:ext cx="7048501" cy="3963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6E6F73"/>
                </a:solidFill>
              </a:rPr>
              <a:t>Notes view: </a:t>
            </a:r>
            <a:fld id="{128CEAFE-FA94-43E5-B0FF-D47E1CCDD1B4}" type="slidenum">
              <a:rPr lang="en-US" smtClean="0">
                <a:solidFill>
                  <a:srgbClr val="6E6F73"/>
                </a:solidFill>
              </a:rPr>
              <a:pPr/>
              <a:t>10</a:t>
            </a:fld>
            <a:endParaRPr lang="en-US" dirty="0">
              <a:solidFill>
                <a:srgbClr val="6E6F7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1732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53988" y="612775"/>
            <a:ext cx="7048501" cy="3963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6E6F73"/>
                </a:solidFill>
              </a:rPr>
              <a:t>Notes view: </a:t>
            </a:r>
            <a:fld id="{128CEAFE-FA94-43E5-B0FF-D47E1CCDD1B4}" type="slidenum">
              <a:rPr lang="en-US" smtClean="0">
                <a:solidFill>
                  <a:srgbClr val="6E6F73"/>
                </a:solidFill>
              </a:rPr>
              <a:pPr/>
              <a:t>11</a:t>
            </a:fld>
            <a:endParaRPr lang="en-US" dirty="0">
              <a:solidFill>
                <a:srgbClr val="6E6F7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8793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53988" y="612775"/>
            <a:ext cx="7048501" cy="3963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6E6F73"/>
                </a:solidFill>
              </a:rPr>
              <a:t>Notes view: </a:t>
            </a:r>
            <a:fld id="{128CEAFE-FA94-43E5-B0FF-D47E1CCDD1B4}" type="slidenum">
              <a:rPr lang="en-US" smtClean="0">
                <a:solidFill>
                  <a:srgbClr val="6E6F73"/>
                </a:solidFill>
              </a:rPr>
              <a:pPr/>
              <a:t>2</a:t>
            </a:fld>
            <a:endParaRPr lang="en-US" dirty="0">
              <a:solidFill>
                <a:srgbClr val="6E6F7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4486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53988" y="612775"/>
            <a:ext cx="7048501" cy="3963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6E6F73"/>
                </a:solidFill>
              </a:rPr>
              <a:t>Notes view: </a:t>
            </a:r>
            <a:fld id="{128CEAFE-FA94-43E5-B0FF-D47E1CCDD1B4}" type="slidenum">
              <a:rPr lang="en-US" smtClean="0">
                <a:solidFill>
                  <a:srgbClr val="6E6F73"/>
                </a:solidFill>
              </a:rPr>
              <a:pPr/>
              <a:t>3</a:t>
            </a:fld>
            <a:endParaRPr lang="en-US" dirty="0">
              <a:solidFill>
                <a:srgbClr val="6E6F7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688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53988" y="612775"/>
            <a:ext cx="7048501" cy="3963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6E6F73"/>
                </a:solidFill>
              </a:rPr>
              <a:t>Notes view: </a:t>
            </a:r>
            <a:fld id="{128CEAFE-FA94-43E5-B0FF-D47E1CCDD1B4}" type="slidenum">
              <a:rPr lang="en-US" smtClean="0">
                <a:solidFill>
                  <a:srgbClr val="6E6F73"/>
                </a:solidFill>
              </a:rPr>
              <a:pPr/>
              <a:t>4</a:t>
            </a:fld>
            <a:endParaRPr lang="en-US" dirty="0">
              <a:solidFill>
                <a:srgbClr val="6E6F7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3742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53988" y="612775"/>
            <a:ext cx="7048501" cy="3963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6E6F73"/>
                </a:solidFill>
              </a:rPr>
              <a:t>Notes view: </a:t>
            </a:r>
            <a:fld id="{128CEAFE-FA94-43E5-B0FF-D47E1CCDD1B4}" type="slidenum">
              <a:rPr lang="en-US" smtClean="0">
                <a:solidFill>
                  <a:srgbClr val="6E6F73"/>
                </a:solidFill>
              </a:rPr>
              <a:pPr/>
              <a:t>5</a:t>
            </a:fld>
            <a:endParaRPr lang="en-US" dirty="0">
              <a:solidFill>
                <a:srgbClr val="6E6F7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415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53988" y="612775"/>
            <a:ext cx="7048501" cy="3963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6E6F73"/>
                </a:solidFill>
              </a:rPr>
              <a:t>Notes view: </a:t>
            </a:r>
            <a:fld id="{128CEAFE-FA94-43E5-B0FF-D47E1CCDD1B4}" type="slidenum">
              <a:rPr lang="en-US" smtClean="0">
                <a:solidFill>
                  <a:srgbClr val="6E6F73"/>
                </a:solidFill>
              </a:rPr>
              <a:pPr/>
              <a:t>6</a:t>
            </a:fld>
            <a:endParaRPr lang="en-US" dirty="0">
              <a:solidFill>
                <a:srgbClr val="6E6F7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2014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53988" y="612775"/>
            <a:ext cx="7048501" cy="3963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6E6F73"/>
                </a:solidFill>
              </a:rPr>
              <a:t>Notes view: </a:t>
            </a:r>
            <a:fld id="{128CEAFE-FA94-43E5-B0FF-D47E1CCDD1B4}" type="slidenum">
              <a:rPr lang="en-US" smtClean="0">
                <a:solidFill>
                  <a:srgbClr val="6E6F73"/>
                </a:solidFill>
              </a:rPr>
              <a:pPr/>
              <a:t>7</a:t>
            </a:fld>
            <a:endParaRPr lang="en-US" dirty="0">
              <a:solidFill>
                <a:srgbClr val="6E6F7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632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53988" y="612775"/>
            <a:ext cx="7048501" cy="3963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6E6F73"/>
                </a:solidFill>
              </a:rPr>
              <a:t>Notes view: </a:t>
            </a:r>
            <a:fld id="{128CEAFE-FA94-43E5-B0FF-D47E1CCDD1B4}" type="slidenum">
              <a:rPr lang="en-US" smtClean="0">
                <a:solidFill>
                  <a:srgbClr val="6E6F73"/>
                </a:solidFill>
              </a:rPr>
              <a:pPr/>
              <a:t>8</a:t>
            </a:fld>
            <a:endParaRPr lang="en-US" dirty="0">
              <a:solidFill>
                <a:srgbClr val="6E6F7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3460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53988" y="612775"/>
            <a:ext cx="7048501" cy="39639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6E6F73"/>
                </a:solidFill>
              </a:rPr>
              <a:t>Notes view: </a:t>
            </a:r>
            <a:fld id="{128CEAFE-FA94-43E5-B0FF-D47E1CCDD1B4}" type="slidenum">
              <a:rPr lang="en-US" smtClean="0">
                <a:solidFill>
                  <a:srgbClr val="6E6F73"/>
                </a:solidFill>
              </a:rPr>
              <a:pPr/>
              <a:t>9</a:t>
            </a:fld>
            <a:endParaRPr lang="en-US" dirty="0">
              <a:solidFill>
                <a:srgbClr val="6E6F7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983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.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420B4AD4-D276-42F6-830E-EE3504A6BA6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0666165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320" name="think-cell Slide" r:id="rId4" imgW="395" imgH="396" progId="TCLayout.ActiveDocument.1">
                  <p:embed/>
                </p:oleObj>
              </mc:Choice>
              <mc:Fallback>
                <p:oleObj name="think-cell Slide" r:id="rId4" imgW="395" imgH="39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Date Placeholder 56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7" name="Copyright" hidden="1"/>
          <p:cNvSpPr txBox="1"/>
          <p:nvPr userDrawn="1"/>
        </p:nvSpPr>
        <p:spPr>
          <a:xfrm rot="16200000">
            <a:off x="9486902" y="3922497"/>
            <a:ext cx="5133975" cy="96950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defTabSz="914377"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prstClr val="white">
                    <a:lumMod val="50000"/>
                  </a:prstClr>
                </a:solidFill>
                <a:sym typeface="Trebuchet MS" panose="020B0603020202020204" pitchFamily="34" charset="0"/>
              </a:rPr>
              <a:t>Copyright © 2018 by The Boston Consulting Group, Inc. All rights reserved.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630001" y="622802"/>
            <a:ext cx="10933351" cy="332399"/>
          </a:xfrm>
        </p:spPr>
        <p:txBody>
          <a:bodyPr vert="horz"/>
          <a:lstStyle>
            <a:lvl1pPr>
              <a:defRPr>
                <a:latin typeface="Meiryo UI" panose="020B0604030504040204" pitchFamily="50" charset="-128"/>
                <a:ea typeface="Meiryo UI" panose="020B0604030504040204" pitchFamily="50" charset="-128"/>
                <a:sym typeface="Trebuchet MS" panose="020B0603020202020204" pitchFamily="34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733263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. 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  <a:sym typeface="Trebuchet MS" panose="020B0603020202020204" pitchFamily="34" charset="0"/>
              </a:defRPr>
            </a:lvl1pPr>
          </a:lstStyle>
          <a:p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241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heme" Target="../theme/theme1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3.xml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684960958"/>
              </p:ext>
            </p:extLst>
          </p:nvPr>
        </p:nvGraphicFramePr>
        <p:xfrm>
          <a:off x="1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6576" name="think-cell Slide" r:id="rId7" imgW="270" imgH="270" progId="TCLayout.ActiveDocument.1">
                  <p:embed/>
                </p:oleObj>
              </mc:Choice>
              <mc:Fallback>
                <p:oleObj name="think-cell Slide" r:id="rId7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/>
          <p:cNvSpPr/>
          <p:nvPr userDrawn="1">
            <p:custDataLst>
              <p:tags r:id="rId6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kumimoji="1" lang="en-US" sz="2400" b="0" i="0" baseline="0" dirty="0" err="1">
              <a:solidFill>
                <a:srgbClr val="FFFFFF"/>
              </a:solidFill>
              <a:latin typeface="Trebuchet MS" panose="020B0603020202020204" pitchFamily="34" charset="0"/>
              <a:ea typeface="+mj-ea"/>
              <a:cs typeface="+mj-cs"/>
              <a:sym typeface="Trebuchet MS" panose="020B0603020202020204" pitchFamily="34" charset="0"/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9677401" y="6405036"/>
            <a:ext cx="1482051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sym typeface="Trebuchet MS" panose="020B0603020202020204" pitchFamily="34" charset="0"/>
              </a:defRPr>
            </a:lvl1pPr>
          </a:lstStyle>
          <a:p>
            <a:pPr defTabSz="914377"/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630001" y="622802"/>
            <a:ext cx="10933351" cy="3323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30001" y="1825625"/>
            <a:ext cx="10933351" cy="435133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11055351" y="6353804"/>
            <a:ext cx="508000" cy="205121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>
              <a:defRPr/>
            </a:pPr>
            <a:fld id="{DFCF27A5-1A5B-48D3-A060-2758FFBB1ADD}" type="slidenum">
              <a:rPr lang="en-US" sz="1333" smtClean="0">
                <a:solidFill>
                  <a:prstClr val="white">
                    <a:lumMod val="50000"/>
                  </a:prstClr>
                </a:solidFill>
                <a:sym typeface="Trebuchet MS" panose="020B0603020202020204" pitchFamily="34" charset="0"/>
              </a:rPr>
              <a:pPr algn="r">
                <a:defRPr/>
              </a:pPr>
              <a:t>‹#›</a:t>
            </a:fld>
            <a:endParaRPr lang="en-US" sz="1333" dirty="0">
              <a:solidFill>
                <a:prstClr val="white">
                  <a:lumMod val="50000"/>
                </a:prstClr>
              </a:solidFill>
              <a:sym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967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174" r:id="rId1"/>
    <p:sldLayoutId id="2147485175" r:id="rId2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sldNum="0"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240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+mj-cs"/>
          <a:sym typeface="Trebuchet MS" panose="020B0603020202020204" pitchFamily="34" charset="0"/>
        </a:defRPr>
      </a:lvl1pPr>
    </p:titleStyle>
    <p:bodyStyle>
      <a:lvl1pPr marL="0" indent="0" algn="l" defTabSz="914377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​"/>
        <a:defRPr kumimoji="1" lang="en-US" sz="16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  <a:sym typeface="Trebuchet MS" panose="020B0603020202020204" pitchFamily="34" charset="0"/>
        </a:defRPr>
      </a:lvl1pPr>
      <a:lvl2pPr marL="284393" indent="-172796" algn="l" defTabSz="914377" rtl="0" eaLnBrk="1" latinLnBrk="0" hangingPunct="1">
        <a:lnSpc>
          <a:spcPct val="90000"/>
        </a:lnSpc>
        <a:spcBef>
          <a:spcPts val="0"/>
        </a:spcBef>
        <a:spcAft>
          <a:spcPts val="300"/>
        </a:spcAft>
        <a:buClr>
          <a:schemeClr val="tx2"/>
        </a:buClr>
        <a:buFont typeface="Arial" panose="020B0604020202020204" pitchFamily="34" charset="0"/>
        <a:buChar char="•"/>
        <a:defRPr kumimoji="1" lang="en-US" sz="16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  <a:sym typeface="Trebuchet MS" panose="020B0603020202020204" pitchFamily="34" charset="0"/>
        </a:defRPr>
      </a:lvl2pPr>
      <a:lvl3pPr marL="511187" indent="-165596" algn="l" defTabSz="914377" rtl="0" eaLnBrk="1" latinLnBrk="0" hangingPunct="1">
        <a:lnSpc>
          <a:spcPct val="90000"/>
        </a:lnSpc>
        <a:spcBef>
          <a:spcPts val="0"/>
        </a:spcBef>
        <a:spcAft>
          <a:spcPts val="300"/>
        </a:spcAft>
        <a:buClr>
          <a:schemeClr val="tx2"/>
        </a:buClr>
        <a:buFont typeface="Trebuchet MS" panose="020B0603020202020204" pitchFamily="34" charset="0"/>
        <a:buChar char="–"/>
        <a:defRPr kumimoji="1" lang="en-US" sz="16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  <a:sym typeface="Trebuchet MS" panose="020B0603020202020204" pitchFamily="34" charset="0"/>
        </a:defRPr>
      </a:lvl3pPr>
      <a:lvl4pPr marL="0" indent="0" algn="l" defTabSz="914377" rtl="0" eaLnBrk="1" latinLnBrk="0" hangingPunct="1">
        <a:lnSpc>
          <a:spcPct val="110000"/>
        </a:lnSpc>
        <a:spcBef>
          <a:spcPts val="300"/>
        </a:spcBef>
        <a:spcAft>
          <a:spcPts val="300"/>
        </a:spcAft>
        <a:buClr>
          <a:schemeClr val="tx2"/>
        </a:buClr>
        <a:buFont typeface="Arial" panose="020B0604020202020204" pitchFamily="34" charset="0"/>
        <a:buChar char="​"/>
        <a:defRPr kumimoji="1" lang="en-US" sz="1600" kern="120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+mn-cs"/>
          <a:sym typeface="Trebuchet MS" panose="020B0603020202020204" pitchFamily="34" charset="0"/>
        </a:defRPr>
      </a:lvl4pPr>
      <a:lvl5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ClrTx/>
        <a:buFont typeface="Arial" panose="020B0604020202020204" pitchFamily="34" charset="0"/>
        <a:buChar char="​"/>
        <a:defRPr kumimoji="1" lang="en-US" sz="1600" b="1" kern="1200" smtClean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  <a:sym typeface="Trebuchet MS" panose="020B0603020202020204" pitchFamily="34" charset="0"/>
        </a:defRPr>
      </a:lvl5pPr>
      <a:lvl6pPr marL="269868" indent="-152396" algn="l" defTabSz="914377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kumimoji="1" lang="en-US" sz="1600" kern="1200" smtClean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  <a:sym typeface="Trebuchet MS" panose="020B0603020202020204" pitchFamily="34" charset="0"/>
        </a:defRPr>
      </a:lvl6pPr>
      <a:lvl7pPr marL="0" indent="0" algn="l" defTabSz="914377" rtl="0" eaLnBrk="1" latinLnBrk="0" hangingPunct="1">
        <a:lnSpc>
          <a:spcPct val="90000"/>
        </a:lnSpc>
        <a:spcBef>
          <a:spcPts val="900"/>
        </a:spcBef>
        <a:spcAft>
          <a:spcPts val="900"/>
        </a:spcAft>
        <a:buFont typeface="Arial" panose="020B0604020202020204" pitchFamily="34" charset="0"/>
        <a:buChar char="​"/>
        <a:defRPr kumimoji="1" lang="en-US" sz="1600" kern="1200" baseline="0" smtClean="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+mn-cs"/>
          <a:sym typeface="Trebuchet MS" panose="020B0603020202020204" pitchFamily="34" charset="0"/>
        </a:defRPr>
      </a:lvl7pPr>
      <a:lvl8pPr marL="0" indent="0" algn="l" defTabSz="914377" rtl="0" eaLnBrk="1" latinLnBrk="0" hangingPunct="1">
        <a:lnSpc>
          <a:spcPct val="90000"/>
        </a:lnSpc>
        <a:spcBef>
          <a:spcPts val="900"/>
        </a:spcBef>
        <a:spcAft>
          <a:spcPts val="0"/>
        </a:spcAft>
        <a:buFont typeface="Arial" panose="020B0604020202020204" pitchFamily="34" charset="0"/>
        <a:buChar char="​"/>
        <a:defRPr kumimoji="1" lang="en-US" sz="1600" kern="1200" baseline="0" smtClean="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+mn-cs"/>
          <a:sym typeface="Trebuchet MS" panose="020B0603020202020204" pitchFamily="34" charset="0"/>
        </a:defRPr>
      </a:lvl8pPr>
      <a:lvl9pPr marL="0" indent="0" algn="l" defTabSz="914377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Font typeface="Arial" panose="020B0604020202020204" pitchFamily="34" charset="0"/>
        <a:buChar char="​"/>
        <a:defRPr kumimoji="1" lang="en-US" sz="1600" kern="1200" baseline="0" dirty="0">
          <a:solidFill>
            <a:schemeClr val="tx2"/>
          </a:solidFill>
          <a:latin typeface="Meiryo UI" panose="020B0604030504040204" pitchFamily="50" charset="-128"/>
          <a:ea typeface="Meiryo UI" panose="020B0604030504040204" pitchFamily="50" charset="-128"/>
          <a:cs typeface="+mn-cs"/>
          <a:sym typeface="Trebuchet MS" panose="020B0603020202020204" pitchFamily="34" charset="0"/>
        </a:defRPr>
      </a:lvl9pPr>
    </p:bodyStyle>
    <p:otherStyle>
      <a:defPPr>
        <a:defRPr lang="en-US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11">
          <p15:clr>
            <a:srgbClr val="F26B43"/>
          </p15:clr>
        </p15:guide>
        <p15:guide id="2" pos="396">
          <p15:clr>
            <a:srgbClr val="F26B43"/>
          </p15:clr>
        </p15:guide>
        <p15:guide id="3" pos="7284">
          <p15:clr>
            <a:srgbClr val="F26B43"/>
          </p15:clr>
        </p15:guide>
        <p15:guide id="4" orient="horz" pos="388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7" Type="http://schemas.openxmlformats.org/officeDocument/2006/relationships/image" Target="../media/image5.emf"/><Relationship Id="rId2" Type="http://schemas.openxmlformats.org/officeDocument/2006/relationships/tags" Target="../tags/tag2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2.bin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image" Target="../media/image5.emf"/><Relationship Id="rId2" Type="http://schemas.openxmlformats.org/officeDocument/2006/relationships/tags" Target="../tags/tag24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3.bin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27.xml"/><Relationship Id="rId7" Type="http://schemas.openxmlformats.org/officeDocument/2006/relationships/image" Target="../media/image5.emf"/><Relationship Id="rId2" Type="http://schemas.openxmlformats.org/officeDocument/2006/relationships/tags" Target="../tags/tag26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4.bin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image" Target="../media/image5.emf"/><Relationship Id="rId2" Type="http://schemas.openxmlformats.org/officeDocument/2006/relationships/tags" Target="../tags/tag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5.emf"/><Relationship Id="rId2" Type="http://schemas.openxmlformats.org/officeDocument/2006/relationships/tags" Target="../tags/tag8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1.xml"/><Relationship Id="rId7" Type="http://schemas.openxmlformats.org/officeDocument/2006/relationships/image" Target="../media/image5.emf"/><Relationship Id="rId2" Type="http://schemas.openxmlformats.org/officeDocument/2006/relationships/tags" Target="../tags/tag10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7" Type="http://schemas.openxmlformats.org/officeDocument/2006/relationships/image" Target="../media/image5.emf"/><Relationship Id="rId2" Type="http://schemas.openxmlformats.org/officeDocument/2006/relationships/tags" Target="../tags/tag1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.bin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7" Type="http://schemas.openxmlformats.org/officeDocument/2006/relationships/image" Target="../media/image5.emf"/><Relationship Id="rId2" Type="http://schemas.openxmlformats.org/officeDocument/2006/relationships/tags" Target="../tags/tag14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8.bin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7" Type="http://schemas.openxmlformats.org/officeDocument/2006/relationships/image" Target="../media/image5.emf"/><Relationship Id="rId2" Type="http://schemas.openxmlformats.org/officeDocument/2006/relationships/tags" Target="../tags/tag1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9.bin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7" Type="http://schemas.openxmlformats.org/officeDocument/2006/relationships/image" Target="../media/image5.emf"/><Relationship Id="rId2" Type="http://schemas.openxmlformats.org/officeDocument/2006/relationships/tags" Target="../tags/tag18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0.bin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7" Type="http://schemas.openxmlformats.org/officeDocument/2006/relationships/image" Target="../media/image5.emf"/><Relationship Id="rId2" Type="http://schemas.openxmlformats.org/officeDocument/2006/relationships/tags" Target="../tags/tag20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1.bin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5194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5" name="Object 4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526419" y="3045971"/>
            <a:ext cx="8424292" cy="1905172"/>
          </a:xfrm>
          <a:prstGeom prst="rect">
            <a:avLst/>
          </a:prstGeom>
        </p:spPr>
        <p:txBody>
          <a:bodyPr lIns="90000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800" kern="1200">
                <a:solidFill>
                  <a:schemeClr val="tx2"/>
                </a:solidFill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r>
              <a:rPr lang="ja-JP" altLang="en-US" sz="4267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事業名</a:t>
            </a:r>
            <a:endParaRPr lang="en-US" sz="4267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26419" y="5168605"/>
            <a:ext cx="6868800" cy="436195"/>
          </a:xfrm>
          <a:prstGeom prst="rect">
            <a:avLst/>
          </a:prstGeom>
        </p:spPr>
        <p:txBody>
          <a:bodyPr lIns="90000"/>
          <a:lstStyle>
            <a:lvl1pPr marL="0" indent="0" algn="l" defTabSz="685800" rtl="0" eaLnBrk="1" latinLnBrk="0" hangingPunct="1">
              <a:lnSpc>
                <a:spcPct val="110000"/>
              </a:lnSpc>
              <a:spcBef>
                <a:spcPts val="450"/>
              </a:spcBef>
              <a:spcAft>
                <a:spcPts val="225"/>
              </a:spcAft>
              <a:buFont typeface="Arial" panose="020B0604020202020204" pitchFamily="34" charset="0"/>
              <a:buChar char="​"/>
              <a:defRPr kumimoji="1" lang="en-US" sz="9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1pPr>
            <a:lvl2pPr marL="213300" indent="-12960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225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kumimoji="1" lang="en-US" sz="9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2pPr>
            <a:lvl3pPr marL="383400" indent="-12420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225"/>
              </a:spcAft>
              <a:buClr>
                <a:schemeClr val="tx2"/>
              </a:buClr>
              <a:buFont typeface="Trebuchet MS" panose="020B0603020202020204" pitchFamily="34" charset="0"/>
              <a:buChar char="–"/>
              <a:defRPr kumimoji="1" lang="en-US" sz="9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3pPr>
            <a:lvl4pPr marL="0" indent="0" algn="l" defTabSz="685800" rtl="0" eaLnBrk="1" latinLnBrk="0" hangingPunct="1">
              <a:lnSpc>
                <a:spcPct val="110000"/>
              </a:lnSpc>
              <a:spcBef>
                <a:spcPts val="225"/>
              </a:spcBef>
              <a:spcAft>
                <a:spcPts val="225"/>
              </a:spcAft>
              <a:buClr>
                <a:schemeClr val="tx2"/>
              </a:buClr>
              <a:buFont typeface="Arial" panose="020B0604020202020204" pitchFamily="34" charset="0"/>
              <a:buChar char="​"/>
              <a:defRPr kumimoji="1" lang="en-US" sz="1200" kern="1200">
                <a:solidFill>
                  <a:schemeClr val="tx2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4pPr>
            <a:lvl5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Tx/>
              <a:buFont typeface="Arial" panose="020B0604020202020204" pitchFamily="34" charset="0"/>
              <a:buChar char="​"/>
              <a:defRPr kumimoji="1" lang="en-US" sz="12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5pPr>
            <a:lvl6pPr marL="202406" indent="-11430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5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kumimoji="1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6pPr>
            <a:lvl7pPr marL="0" indent="0" algn="l" defTabSz="685800" rtl="0" eaLnBrk="1" latinLnBrk="0" hangingPunct="1">
              <a:lnSpc>
                <a:spcPct val="90000"/>
              </a:lnSpc>
              <a:spcBef>
                <a:spcPts val="675"/>
              </a:spcBef>
              <a:spcAft>
                <a:spcPts val="675"/>
              </a:spcAft>
              <a:buFont typeface="Arial" panose="020B0604020202020204" pitchFamily="34" charset="0"/>
              <a:buChar char="​"/>
              <a:defRPr kumimoji="1" lang="en-US" sz="33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7pPr>
            <a:lvl8pPr marL="0" indent="0" algn="l" defTabSz="685800" rtl="0" eaLnBrk="1" latinLnBrk="0" hangingPunct="1">
              <a:lnSpc>
                <a:spcPct val="90000"/>
              </a:lnSpc>
              <a:spcBef>
                <a:spcPts val="675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kumimoji="1" lang="en-US" sz="4050" kern="1200" baseline="0" smtClean="0">
                <a:solidFill>
                  <a:schemeClr val="tx2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8pPr>
            <a:lvl9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75"/>
              </a:spcAft>
              <a:buFont typeface="Arial" panose="020B0604020202020204" pitchFamily="34" charset="0"/>
              <a:buChar char="​"/>
              <a:defRPr kumimoji="1" lang="en-US" sz="1800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9pPr>
          </a:lstStyle>
          <a:p>
            <a:pPr>
              <a:buNone/>
            </a:pPr>
            <a:r>
              <a:rPr lang="ja-JP" altLang="en-US" sz="2133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事業者名</a:t>
            </a:r>
          </a:p>
        </p:txBody>
      </p:sp>
      <p:sp>
        <p:nvSpPr>
          <p:cNvPr id="6" name="Text Placeholder 3"/>
          <p:cNvSpPr txBox="1">
            <a:spLocks/>
          </p:cNvSpPr>
          <p:nvPr/>
        </p:nvSpPr>
        <p:spPr>
          <a:xfrm>
            <a:off x="526419" y="5984819"/>
            <a:ext cx="6868800" cy="327148"/>
          </a:xfrm>
          <a:prstGeom prst="rect">
            <a:avLst/>
          </a:prstGeom>
        </p:spPr>
        <p:txBody>
          <a:bodyPr lIns="90000"/>
          <a:lstStyle>
            <a:lvl1pPr marL="0" indent="0" algn="l" defTabSz="685800" rtl="0" eaLnBrk="1" latinLnBrk="0" hangingPunct="1">
              <a:lnSpc>
                <a:spcPct val="110000"/>
              </a:lnSpc>
              <a:spcBef>
                <a:spcPts val="450"/>
              </a:spcBef>
              <a:spcAft>
                <a:spcPts val="225"/>
              </a:spcAft>
              <a:buFont typeface="Arial" panose="020B0604020202020204" pitchFamily="34" charset="0"/>
              <a:buChar char="​"/>
              <a:defRPr kumimoji="1" lang="en-US" sz="9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1pPr>
            <a:lvl2pPr marL="213300" indent="-12960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225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kumimoji="1" lang="en-US" sz="9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2pPr>
            <a:lvl3pPr marL="383400" indent="-12420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225"/>
              </a:spcAft>
              <a:buClr>
                <a:schemeClr val="tx2"/>
              </a:buClr>
              <a:buFont typeface="Trebuchet MS" panose="020B0603020202020204" pitchFamily="34" charset="0"/>
              <a:buChar char="–"/>
              <a:defRPr kumimoji="1" lang="en-US" sz="9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3pPr>
            <a:lvl4pPr marL="0" indent="0" algn="l" defTabSz="685800" rtl="0" eaLnBrk="1" latinLnBrk="0" hangingPunct="1">
              <a:lnSpc>
                <a:spcPct val="110000"/>
              </a:lnSpc>
              <a:spcBef>
                <a:spcPts val="225"/>
              </a:spcBef>
              <a:spcAft>
                <a:spcPts val="225"/>
              </a:spcAft>
              <a:buClr>
                <a:schemeClr val="tx2"/>
              </a:buClr>
              <a:buFont typeface="Arial" panose="020B0604020202020204" pitchFamily="34" charset="0"/>
              <a:buChar char="​"/>
              <a:defRPr kumimoji="1" lang="en-US" sz="1200" kern="1200">
                <a:solidFill>
                  <a:schemeClr val="tx2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4pPr>
            <a:lvl5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Tx/>
              <a:buFont typeface="Arial" panose="020B0604020202020204" pitchFamily="34" charset="0"/>
              <a:buChar char="​"/>
              <a:defRPr kumimoji="1" lang="en-US" sz="12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5pPr>
            <a:lvl6pPr marL="202406" indent="-11430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5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kumimoji="1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6pPr>
            <a:lvl7pPr marL="0" indent="0" algn="l" defTabSz="685800" rtl="0" eaLnBrk="1" latinLnBrk="0" hangingPunct="1">
              <a:lnSpc>
                <a:spcPct val="90000"/>
              </a:lnSpc>
              <a:spcBef>
                <a:spcPts val="675"/>
              </a:spcBef>
              <a:spcAft>
                <a:spcPts val="675"/>
              </a:spcAft>
              <a:buFont typeface="Arial" panose="020B0604020202020204" pitchFamily="34" charset="0"/>
              <a:buChar char="​"/>
              <a:defRPr kumimoji="1" lang="en-US" sz="33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7pPr>
            <a:lvl8pPr marL="0" indent="0" algn="l" defTabSz="685800" rtl="0" eaLnBrk="1" latinLnBrk="0" hangingPunct="1">
              <a:lnSpc>
                <a:spcPct val="90000"/>
              </a:lnSpc>
              <a:spcBef>
                <a:spcPts val="675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kumimoji="1" lang="en-US" sz="4050" kern="1200" baseline="0" smtClean="0">
                <a:solidFill>
                  <a:schemeClr val="tx2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8pPr>
            <a:lvl9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75"/>
              </a:spcAft>
              <a:buFont typeface="Arial" panose="020B0604020202020204" pitchFamily="34" charset="0"/>
              <a:buChar char="​"/>
              <a:defRPr kumimoji="1" lang="en-US" sz="1800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9pPr>
          </a:lstStyle>
          <a:p>
            <a:pPr>
              <a:buNone/>
            </a:pPr>
            <a:r>
              <a:rPr lang="ja-JP" altLang="en-US" sz="14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提案書作成日</a:t>
            </a:r>
            <a:endParaRPr sz="1400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object 4">
            <a:extLst>
              <a:ext uri="{FF2B5EF4-FFF2-40B4-BE49-F238E27FC236}">
                <a16:creationId xmlns:a16="http://schemas.microsoft.com/office/drawing/2014/main" id="{AA7D24DB-EB24-4470-810B-113EB110A2DF}"/>
              </a:ext>
            </a:extLst>
          </p:cNvPr>
          <p:cNvSpPr/>
          <p:nvPr/>
        </p:nvSpPr>
        <p:spPr>
          <a:xfrm>
            <a:off x="9084529" y="398701"/>
            <a:ext cx="2706971" cy="149653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038925"/>
            <a:endParaRPr sz="1661" dirty="0">
              <a:solidFill>
                <a:srgbClr val="575757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45C82713-AF57-44D1-A4D1-4645950CFBE3}"/>
              </a:ext>
            </a:extLst>
          </p:cNvPr>
          <p:cNvSpPr txBox="1">
            <a:spLocks/>
          </p:cNvSpPr>
          <p:nvPr/>
        </p:nvSpPr>
        <p:spPr>
          <a:xfrm>
            <a:off x="526418" y="872977"/>
            <a:ext cx="7472273" cy="778546"/>
          </a:xfrm>
          <a:prstGeom prst="rect">
            <a:avLst/>
          </a:prstGeom>
          <a:ln w="9525" cap="flat" cmpd="sng" algn="ctr">
            <a:solidFill>
              <a:srgbClr val="9A9A9A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0000">
            <a:spAutoFit/>
          </a:bodyPr>
          <a:lstStyle>
            <a:lvl1pPr marL="0" indent="0" algn="l" defTabSz="685800" rtl="0" eaLnBrk="1" latinLnBrk="0" hangingPunct="1">
              <a:lnSpc>
                <a:spcPct val="110000"/>
              </a:lnSpc>
              <a:spcBef>
                <a:spcPts val="450"/>
              </a:spcBef>
              <a:spcAft>
                <a:spcPts val="225"/>
              </a:spcAft>
              <a:buFont typeface="Arial" panose="020B0604020202020204" pitchFamily="34" charset="0"/>
              <a:buChar char="​"/>
              <a:defRPr kumimoji="1" lang="en-US" sz="9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1pPr>
            <a:lvl2pPr marL="213300" indent="-12960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225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kumimoji="1" lang="en-US" sz="9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2pPr>
            <a:lvl3pPr marL="383400" indent="-12420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225"/>
              </a:spcAft>
              <a:buClr>
                <a:schemeClr val="tx2"/>
              </a:buClr>
              <a:buFont typeface="Trebuchet MS" panose="020B0603020202020204" pitchFamily="34" charset="0"/>
              <a:buChar char="–"/>
              <a:defRPr kumimoji="1" lang="en-US" sz="900" kern="120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3pPr>
            <a:lvl4pPr marL="0" indent="0" algn="l" defTabSz="685800" rtl="0" eaLnBrk="1" latinLnBrk="0" hangingPunct="1">
              <a:lnSpc>
                <a:spcPct val="110000"/>
              </a:lnSpc>
              <a:spcBef>
                <a:spcPts val="225"/>
              </a:spcBef>
              <a:spcAft>
                <a:spcPts val="225"/>
              </a:spcAft>
              <a:buClr>
                <a:schemeClr val="tx2"/>
              </a:buClr>
              <a:buFont typeface="Arial" panose="020B0604020202020204" pitchFamily="34" charset="0"/>
              <a:buChar char="​"/>
              <a:defRPr kumimoji="1" lang="en-US" sz="1200" kern="1200">
                <a:solidFill>
                  <a:schemeClr val="tx2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4pPr>
            <a:lvl5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225"/>
              </a:spcAft>
              <a:buClrTx/>
              <a:buFont typeface="Arial" panose="020B0604020202020204" pitchFamily="34" charset="0"/>
              <a:buChar char="​"/>
              <a:defRPr kumimoji="1" lang="en-US" sz="12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5pPr>
            <a:lvl6pPr marL="202406" indent="-11430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45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 kumimoji="1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6pPr>
            <a:lvl7pPr marL="0" indent="0" algn="l" defTabSz="685800" rtl="0" eaLnBrk="1" latinLnBrk="0" hangingPunct="1">
              <a:lnSpc>
                <a:spcPct val="90000"/>
              </a:lnSpc>
              <a:spcBef>
                <a:spcPts val="675"/>
              </a:spcBef>
              <a:spcAft>
                <a:spcPts val="675"/>
              </a:spcAft>
              <a:buFont typeface="Arial" panose="020B0604020202020204" pitchFamily="34" charset="0"/>
              <a:buChar char="​"/>
              <a:defRPr kumimoji="1" lang="en-US" sz="3300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7pPr>
            <a:lvl8pPr marL="0" indent="0" algn="l" defTabSz="685800" rtl="0" eaLnBrk="1" latinLnBrk="0" hangingPunct="1">
              <a:lnSpc>
                <a:spcPct val="90000"/>
              </a:lnSpc>
              <a:spcBef>
                <a:spcPts val="675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kumimoji="1" lang="en-US" sz="4050" kern="1200" baseline="0" smtClean="0">
                <a:solidFill>
                  <a:schemeClr val="tx2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8pPr>
            <a:lvl9pPr marL="0" indent="0" algn="l" defTabSz="6858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75"/>
              </a:spcAft>
              <a:buFont typeface="Arial" panose="020B0604020202020204" pitchFamily="34" charset="0"/>
              <a:buChar char="​"/>
              <a:defRPr kumimoji="1" lang="en-US" sz="1800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  <a:sym typeface="Trebuchet MS" panose="020B0603020202020204" pitchFamily="34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133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公募テーマ：</a:t>
            </a:r>
            <a:endParaRPr lang="en-US" altLang="ja-JP" sz="2133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2133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A-II.</a:t>
            </a:r>
            <a:r>
              <a:rPr lang="ja-JP" altLang="en-US" sz="2133" dirty="0">
                <a:solidFill>
                  <a:srgbClr val="0070C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学校内外での「学びの自立化・個別最適化」を目指した実証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FF42735-FEF2-42E6-93AC-5904F5435416}"/>
              </a:ext>
            </a:extLst>
          </p:cNvPr>
          <p:cNvSpPr/>
          <p:nvPr/>
        </p:nvSpPr>
        <p:spPr>
          <a:xfrm>
            <a:off x="8727783" y="2248399"/>
            <a:ext cx="3066473" cy="1991091"/>
          </a:xfrm>
          <a:prstGeom prst="rect">
            <a:avLst/>
          </a:prstGeom>
          <a:solidFill>
            <a:srgbClr val="9A9A9A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600"/>
              </a:spcAft>
            </a:pPr>
            <a: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事務局コメント</a:t>
            </a:r>
            <a: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  <a:b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本テンプレートの内容に沿っていれば、提案書のデザイン </a:t>
            </a:r>
            <a: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色やロゴの貼り付けなど</a:t>
            </a:r>
            <a: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 </a:t>
            </a:r>
            <a:r>
              <a:rPr kumimoji="1" lang="ja-JP" altLang="en-US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は自由です。</a:t>
            </a:r>
            <a:endParaRPr kumimoji="1" lang="en-US" altLang="ja-JP" sz="120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kumimoji="1" lang="ja-JP" altLang="en-US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複数の事業を提案する場合は、それぞれの事業でファイルを分けてください。</a:t>
            </a:r>
            <a:endParaRPr kumimoji="1" lang="en-US" altLang="ja-JP" sz="120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kumimoji="1" lang="ja-JP" altLang="en-US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提案内容がどのテーマに該当するのかを選択の上、提案書表紙に記載して提案してください。</a:t>
            </a:r>
          </a:p>
          <a:p>
            <a:pPr>
              <a:spcAft>
                <a:spcPts val="600"/>
              </a:spcAft>
            </a:pPr>
            <a: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このオブジェクトは提出時には削除してください</a:t>
            </a:r>
            <a: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78495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3643225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4177" name="think-cell Slide" r:id="rId6" imgW="395" imgH="394" progId="TCLayout.ActiveDocument.1">
                  <p:embed/>
                </p:oleObj>
              </mc:Choice>
              <mc:Fallback>
                <p:oleObj name="think-cell Slide" r:id="rId6" imgW="395" imgH="394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3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kumimoji="1" lang="ja-JP" altLang="en-US" sz="2400" dirty="0">
              <a:solidFill>
                <a:srgbClr val="FFFFFF"/>
              </a:solidFill>
              <a:latin typeface="Trebuchet MS" panose="020B0603020202020204" pitchFamily="34" charset="0"/>
              <a:ea typeface="Meiryo UI" panose="020B0604030504040204" pitchFamily="50" charset="-128"/>
              <a:cs typeface="+mj-cs"/>
              <a:sym typeface="Trebuchet MS" panose="020B0603020202020204" pitchFamily="34" charset="0"/>
            </a:endParaRPr>
          </a:p>
        </p:txBody>
      </p:sp>
      <p:sp>
        <p:nvSpPr>
          <p:cNvPr id="201" name="タイトル 200">
            <a:extLst>
              <a:ext uri="{FF2B5EF4-FFF2-40B4-BE49-F238E27FC236}">
                <a16:creationId xmlns:a16="http://schemas.microsoft.com/office/drawing/2014/main" id="{4519FE98-8FB7-4796-8A9B-C851DD7B8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001" y="622802"/>
            <a:ext cx="10933351" cy="332399"/>
          </a:xfrm>
        </p:spPr>
        <p:txBody>
          <a:bodyPr vert="horz">
            <a:spAutoFit/>
          </a:bodyPr>
          <a:lstStyle/>
          <a:p>
            <a:r>
              <a:rPr lang="en-US" altLang="ja-JP" dirty="0">
                <a:ea typeface="Meiryo UI" panose="020B0604030504040204" pitchFamily="50" charset="-128"/>
              </a:rPr>
              <a:t>7.</a:t>
            </a:r>
            <a:r>
              <a:rPr lang="ja-JP" altLang="en-US" dirty="0">
                <a:ea typeface="Meiryo UI" panose="020B0604030504040204" pitchFamily="50" charset="-128"/>
              </a:rPr>
              <a:t>期待成果物</a:t>
            </a:r>
            <a:endParaRPr lang="en-US" sz="1600" dirty="0">
              <a:solidFill>
                <a:srgbClr val="575757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正方形/長方形 6">
            <a:extLst>
              <a:ext uri="{FF2B5EF4-FFF2-40B4-BE49-F238E27FC236}">
                <a16:creationId xmlns:a16="http://schemas.microsoft.com/office/drawing/2014/main" id="{B5C955B9-1FDC-41B0-BF72-B2B0B713A4B3}"/>
              </a:ext>
            </a:extLst>
          </p:cNvPr>
          <p:cNvSpPr/>
          <p:nvPr/>
        </p:nvSpPr>
        <p:spPr>
          <a:xfrm>
            <a:off x="630001" y="1676399"/>
            <a:ext cx="10933351" cy="4484689"/>
          </a:xfrm>
          <a:prstGeom prst="rect">
            <a:avLst/>
          </a:prstGeom>
          <a:solidFill>
            <a:srgbClr val="FFFFFF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buSzPct val="100000"/>
              <a:buFont typeface="Trebuchet MS" panose="020B0603020202020204" pitchFamily="34" charset="0"/>
              <a:buChar char="​"/>
            </a:pPr>
            <a:r>
              <a:rPr kumimoji="1" lang="en-US" altLang="ja-JP" sz="20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1.</a:t>
            </a:r>
            <a:r>
              <a:rPr kumimoji="1" lang="ja-JP" altLang="en-US" sz="20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 </a:t>
            </a:r>
            <a:r>
              <a:rPr kumimoji="1" lang="en-US" altLang="ja-JP" sz="20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XXX</a:t>
            </a:r>
          </a:p>
          <a:p>
            <a:pPr marL="324000" lvl="1" indent="-216000">
              <a:buClr>
                <a:schemeClr val="tx2"/>
              </a:buClr>
              <a:buSzPct val="100000"/>
              <a:buFont typeface="Trebuchet MS" panose="020B0603020202020204" pitchFamily="34" charset="0"/>
              <a:buChar char="•"/>
            </a:pPr>
            <a:r>
              <a:rPr kumimoji="1" lang="en-US" altLang="ja-JP" sz="20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XX</a:t>
            </a:r>
          </a:p>
          <a:p>
            <a:pPr>
              <a:buSzPct val="100000"/>
              <a:buFont typeface="Trebuchet MS" panose="020B0603020202020204" pitchFamily="34" charset="0"/>
              <a:buChar char="​"/>
            </a:pPr>
            <a:endParaRPr kumimoji="1" lang="en-US" altLang="ja-JP" sz="2000" dirty="0">
              <a:solidFill>
                <a:schemeClr val="tx1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  <a:p>
            <a:pPr>
              <a:buSzPct val="100000"/>
              <a:buFont typeface="Trebuchet MS" panose="020B0603020202020204" pitchFamily="34" charset="0"/>
              <a:buChar char="​"/>
            </a:pPr>
            <a:r>
              <a:rPr kumimoji="1" lang="en-US" altLang="ja-JP" sz="20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2. XXX</a:t>
            </a:r>
          </a:p>
          <a:p>
            <a:pPr marL="324000" lvl="1" indent="-216000">
              <a:buClr>
                <a:schemeClr val="tx2"/>
              </a:buClr>
              <a:buSzPct val="100000"/>
              <a:buFont typeface="Trebuchet MS" panose="020B0603020202020204" pitchFamily="34" charset="0"/>
              <a:buChar char="•"/>
            </a:pPr>
            <a:r>
              <a:rPr kumimoji="1" lang="en-US" altLang="ja-JP" sz="20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XX</a:t>
            </a:r>
          </a:p>
          <a:p>
            <a:pPr>
              <a:buSzPct val="100000"/>
              <a:buFont typeface="Trebuchet MS" panose="020B0603020202020204" pitchFamily="34" charset="0"/>
              <a:buChar char="​"/>
            </a:pPr>
            <a:endParaRPr kumimoji="1" lang="en-US" altLang="ja-JP" sz="2000" dirty="0">
              <a:solidFill>
                <a:schemeClr val="tx1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  <a:p>
            <a:pPr>
              <a:buSzPct val="100000"/>
              <a:buFont typeface="Trebuchet MS" panose="020B0603020202020204" pitchFamily="34" charset="0"/>
              <a:buChar char="​"/>
            </a:pPr>
            <a:r>
              <a:rPr kumimoji="1" lang="en-US" altLang="ja-JP" sz="20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3. XXX</a:t>
            </a:r>
          </a:p>
          <a:p>
            <a:pPr marL="324000" lvl="1" indent="-216000">
              <a:buClr>
                <a:schemeClr val="tx2"/>
              </a:buClr>
              <a:buSzPct val="100000"/>
              <a:buFont typeface="Trebuchet MS" panose="020B0603020202020204" pitchFamily="34" charset="0"/>
              <a:buChar char="•"/>
            </a:pPr>
            <a:r>
              <a:rPr kumimoji="1" lang="en-US" altLang="ja-JP" sz="20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XX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864197-FA47-4E28-8135-69CAD9D2A19C}"/>
              </a:ext>
            </a:extLst>
          </p:cNvPr>
          <p:cNvSpPr/>
          <p:nvPr/>
        </p:nvSpPr>
        <p:spPr>
          <a:xfrm>
            <a:off x="8727782" y="128766"/>
            <a:ext cx="3066473" cy="538609"/>
          </a:xfrm>
          <a:prstGeom prst="rect">
            <a:avLst/>
          </a:prstGeom>
          <a:solidFill>
            <a:srgbClr val="EEE89A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kumimoji="1" lang="en-US" altLang="ja-JP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事務局コメント</a:t>
            </a:r>
            <a:r>
              <a:rPr kumimoji="1" lang="en-US" altLang="ja-JP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  <a:r>
              <a:rPr kumimoji="1" lang="ja-JP" altLang="en-US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本ページの要素は必須</a:t>
            </a:r>
            <a:endParaRPr kumimoji="1" lang="en-US" altLang="ja-JP" sz="1200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kumimoji="1" lang="en-US" altLang="ja-JP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このオブジェクトは提出時には削除してください</a:t>
            </a:r>
            <a:r>
              <a:rPr kumimoji="1" lang="en-US" altLang="ja-JP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60901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0694668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8478" name="think-cell Slide" r:id="rId6" imgW="395" imgH="394" progId="TCLayout.ActiveDocument.1">
                  <p:embed/>
                </p:oleObj>
              </mc:Choice>
              <mc:Fallback>
                <p:oleObj name="think-cell Slide" r:id="rId6" imgW="395" imgH="394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3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kumimoji="1" lang="ja-JP" altLang="en-US" sz="2400" dirty="0">
              <a:solidFill>
                <a:srgbClr val="FFFFFF"/>
              </a:solidFill>
              <a:latin typeface="Trebuchet MS" panose="020B0603020202020204" pitchFamily="34" charset="0"/>
              <a:ea typeface="Meiryo UI" panose="020B0604030504040204" pitchFamily="50" charset="-128"/>
              <a:cs typeface="+mj-cs"/>
              <a:sym typeface="Trebuchet MS" panose="020B0603020202020204" pitchFamily="34" charset="0"/>
            </a:endParaRPr>
          </a:p>
        </p:txBody>
      </p:sp>
      <p:sp>
        <p:nvSpPr>
          <p:cNvPr id="201" name="タイトル 200">
            <a:extLst>
              <a:ext uri="{FF2B5EF4-FFF2-40B4-BE49-F238E27FC236}">
                <a16:creationId xmlns:a16="http://schemas.microsoft.com/office/drawing/2014/main" id="{4519FE98-8FB7-4796-8A9B-C851DD7B8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001" y="622802"/>
            <a:ext cx="10933351" cy="332399"/>
          </a:xfrm>
        </p:spPr>
        <p:txBody>
          <a:bodyPr vert="horz">
            <a:spAutoFit/>
          </a:bodyPr>
          <a:lstStyle/>
          <a:p>
            <a:r>
              <a:rPr lang="en-US" altLang="ja-JP" dirty="0"/>
              <a:t>8.</a:t>
            </a:r>
            <a:r>
              <a:rPr lang="ja-JP" altLang="en-US" dirty="0">
                <a:ea typeface="Meiryo UI" panose="020B0604030504040204" pitchFamily="50" charset="-128"/>
              </a:rPr>
              <a:t>支出計画 </a:t>
            </a:r>
            <a:r>
              <a:rPr lang="en-US" altLang="ja-JP" dirty="0">
                <a:ea typeface="Meiryo UI" panose="020B0604030504040204" pitchFamily="50" charset="-128"/>
              </a:rPr>
              <a:t>(</a:t>
            </a:r>
            <a:r>
              <a:rPr lang="ja-JP" altLang="en-US" dirty="0">
                <a:ea typeface="Meiryo UI" panose="020B0604030504040204" pitchFamily="50" charset="-128"/>
              </a:rPr>
              <a:t>詳細な内訳は別紙</a:t>
            </a:r>
            <a:r>
              <a:rPr lang="en-US" altLang="ja-JP" dirty="0">
                <a:ea typeface="Meiryo UI" panose="020B0604030504040204" pitchFamily="50" charset="-128"/>
              </a:rPr>
              <a:t>)</a:t>
            </a:r>
            <a:endParaRPr lang="en-US" sz="1600" dirty="0">
              <a:solidFill>
                <a:srgbClr val="575757"/>
              </a:solidFill>
              <a:latin typeface="Trebuchet MS" panose="020B0603020202020204" pitchFamily="34" charset="0"/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ED10BA07-7AF3-44D7-BDE1-B32BDA882B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1743210"/>
              </p:ext>
            </p:extLst>
          </p:nvPr>
        </p:nvGraphicFramePr>
        <p:xfrm>
          <a:off x="1834238" y="1429385"/>
          <a:ext cx="8524877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7056">
                  <a:extLst>
                    <a:ext uri="{9D8B030D-6E8A-4147-A177-3AD203B41FA5}">
                      <a16:colId xmlns:a16="http://schemas.microsoft.com/office/drawing/2014/main" val="3481292957"/>
                    </a:ext>
                  </a:extLst>
                </a:gridCol>
                <a:gridCol w="4947821">
                  <a:extLst>
                    <a:ext uri="{9D8B030D-6E8A-4147-A177-3AD203B41FA5}">
                      <a16:colId xmlns:a16="http://schemas.microsoft.com/office/drawing/2014/main" val="4725738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ja-JP" altLang="en-US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支出項目</a:t>
                      </a:r>
                      <a:endParaRPr lang="en-US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ja-JP" altLang="en-US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金額</a:t>
                      </a:r>
                      <a:r>
                        <a:rPr lang="en-US" altLang="ja-JP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  <a:r>
                        <a:rPr lang="en-US" altLang="ja-JP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en-US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57238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</a:t>
                      </a:r>
                      <a:r>
                        <a:rPr lang="ja-JP" altLang="en-US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人件費</a:t>
                      </a:r>
                      <a:endParaRPr lang="en-US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1,000,000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16629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2.</a:t>
                      </a:r>
                      <a:r>
                        <a:rPr lang="ja-JP" altLang="en-US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事業費</a:t>
                      </a:r>
                      <a:endParaRPr lang="en-US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1,000,000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170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975" indent="0"/>
                      <a:r>
                        <a:rPr lang="en-US" altLang="ja-JP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</a:t>
                      </a:r>
                      <a:endParaRPr lang="en-US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66524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975" indent="0"/>
                      <a:r>
                        <a:rPr lang="en-US" altLang="ja-JP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</a:t>
                      </a:r>
                      <a:endParaRPr lang="en-US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261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3.</a:t>
                      </a:r>
                      <a:r>
                        <a:rPr lang="ja-JP" altLang="en-US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再委託費</a:t>
                      </a:r>
                      <a:r>
                        <a:rPr lang="en-US" altLang="ja-JP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/</a:t>
                      </a:r>
                      <a:r>
                        <a:rPr lang="ja-JP" altLang="en-US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外注費</a:t>
                      </a:r>
                      <a:endParaRPr lang="en-US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1,000,000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3240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975" indent="0"/>
                      <a:r>
                        <a:rPr lang="en-US" altLang="ja-JP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</a:t>
                      </a:r>
                      <a:endParaRPr lang="en-US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59337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180975" indent="0"/>
                      <a:r>
                        <a:rPr lang="en-US" altLang="ja-JP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</a:t>
                      </a:r>
                      <a:endParaRPr lang="en-US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4212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4.</a:t>
                      </a:r>
                      <a:r>
                        <a:rPr lang="ja-JP" altLang="en-US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一般管理費</a:t>
                      </a:r>
                      <a:endParaRPr lang="en-US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100,000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2729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5.</a:t>
                      </a:r>
                      <a:r>
                        <a:rPr lang="ja-JP" altLang="en-US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小計</a:t>
                      </a:r>
                      <a:endParaRPr lang="en-US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3,100,000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7940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6.</a:t>
                      </a:r>
                      <a:r>
                        <a:rPr lang="ja-JP" altLang="en-US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消費税及び地方消費税</a:t>
                      </a:r>
                      <a:endParaRPr lang="en-US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ja-JP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310,000</a:t>
                      </a:r>
                      <a:endParaRPr lang="en-US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475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7.</a:t>
                      </a:r>
                      <a:r>
                        <a:rPr lang="ja-JP" altLang="en-US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合計</a:t>
                      </a:r>
                      <a:endParaRPr lang="en-US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3,410,000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0996601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389979B8-B63E-4277-B3CF-8CF8642AFC8C}"/>
              </a:ext>
            </a:extLst>
          </p:cNvPr>
          <p:cNvSpPr/>
          <p:nvPr/>
        </p:nvSpPr>
        <p:spPr>
          <a:xfrm>
            <a:off x="8727783" y="730154"/>
            <a:ext cx="3066473" cy="461665"/>
          </a:xfrm>
          <a:prstGeom prst="rect">
            <a:avLst/>
          </a:prstGeom>
          <a:solidFill>
            <a:srgbClr val="9A9A9A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事務局コメント</a:t>
            </a:r>
            <a: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Excel</a:t>
            </a:r>
            <a:r>
              <a:rPr kumimoji="1" lang="ja-JP" altLang="en-US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の支出計画書の提出も必須であることに留意すること</a:t>
            </a:r>
            <a:endParaRPr kumimoji="1" lang="en-US" altLang="ja-JP" sz="120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8463B9-037C-46CF-9F39-9A5A673257BC}"/>
              </a:ext>
            </a:extLst>
          </p:cNvPr>
          <p:cNvSpPr/>
          <p:nvPr/>
        </p:nvSpPr>
        <p:spPr>
          <a:xfrm>
            <a:off x="8727782" y="128766"/>
            <a:ext cx="3066473" cy="538609"/>
          </a:xfrm>
          <a:prstGeom prst="rect">
            <a:avLst/>
          </a:prstGeom>
          <a:solidFill>
            <a:srgbClr val="EEE89A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kumimoji="1" lang="en-US" altLang="ja-JP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事務局コメント</a:t>
            </a:r>
            <a:r>
              <a:rPr kumimoji="1" lang="en-US" altLang="ja-JP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  <a:r>
              <a:rPr kumimoji="1" lang="ja-JP" altLang="en-US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本ページの要素は必須</a:t>
            </a:r>
            <a:endParaRPr kumimoji="1" lang="en-US" altLang="ja-JP" sz="1200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kumimoji="1" lang="en-US" altLang="ja-JP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このオブジェクトは提出時には削除してください</a:t>
            </a:r>
            <a:r>
              <a:rPr kumimoji="1" lang="en-US" altLang="ja-JP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2143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21427532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7455" name="think-cell Slide" r:id="rId6" imgW="395" imgH="394" progId="TCLayout.ActiveDocument.1">
                  <p:embed/>
                </p:oleObj>
              </mc:Choice>
              <mc:Fallback>
                <p:oleObj name="think-cell Slide" r:id="rId6" imgW="395" imgH="394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3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kumimoji="1" lang="ja-JP" altLang="en-US" sz="2400" dirty="0">
              <a:solidFill>
                <a:srgbClr val="FFFFFF"/>
              </a:solidFill>
              <a:latin typeface="Trebuchet MS" panose="020B0603020202020204" pitchFamily="34" charset="0"/>
              <a:ea typeface="Meiryo UI" panose="020B0604030504040204" pitchFamily="50" charset="-128"/>
              <a:cs typeface="+mj-cs"/>
              <a:sym typeface="Trebuchet MS" panose="020B0603020202020204" pitchFamily="34" charset="0"/>
            </a:endParaRPr>
          </a:p>
        </p:txBody>
      </p:sp>
      <p:sp>
        <p:nvSpPr>
          <p:cNvPr id="201" name="タイトル 200">
            <a:extLst>
              <a:ext uri="{FF2B5EF4-FFF2-40B4-BE49-F238E27FC236}">
                <a16:creationId xmlns:a16="http://schemas.microsoft.com/office/drawing/2014/main" id="{4519FE98-8FB7-4796-8A9B-C851DD7B8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001" y="622802"/>
            <a:ext cx="10933351" cy="332399"/>
          </a:xfrm>
        </p:spPr>
        <p:txBody>
          <a:bodyPr vert="horz">
            <a:spAutoFit/>
          </a:bodyPr>
          <a:lstStyle/>
          <a:p>
            <a:r>
              <a:rPr lang="en-US" altLang="ja-JP" dirty="0">
                <a:ea typeface="Meiryo UI" panose="020B0604030504040204" pitchFamily="50" charset="-128"/>
              </a:rPr>
              <a:t>9.</a:t>
            </a:r>
            <a:r>
              <a:rPr lang="ja-JP" altLang="en-US" dirty="0">
                <a:ea typeface="Meiryo UI" panose="020B0604030504040204" pitchFamily="50" charset="-128"/>
              </a:rPr>
              <a:t>個人情報 </a:t>
            </a:r>
            <a:r>
              <a:rPr lang="en-US" altLang="ja-JP" dirty="0">
                <a:ea typeface="Meiryo UI" panose="020B0604030504040204" pitchFamily="50" charset="-128"/>
              </a:rPr>
              <a:t>(</a:t>
            </a:r>
            <a:r>
              <a:rPr lang="ja-JP" altLang="en-US" dirty="0">
                <a:ea typeface="Meiryo UI" panose="020B0604030504040204" pitchFamily="50" charset="-128"/>
              </a:rPr>
              <a:t>受講者の学習履歴 等</a:t>
            </a:r>
            <a:r>
              <a:rPr lang="en-US" altLang="ja-JP" dirty="0">
                <a:ea typeface="Meiryo UI" panose="020B0604030504040204" pitchFamily="50" charset="-128"/>
              </a:rPr>
              <a:t>)</a:t>
            </a:r>
            <a:r>
              <a:rPr lang="ja-JP" altLang="en-US" dirty="0"/>
              <a:t> の取扱い方法</a:t>
            </a:r>
            <a:endParaRPr lang="en-US" sz="1600" dirty="0">
              <a:solidFill>
                <a:srgbClr val="575757"/>
              </a:solidFill>
              <a:latin typeface="Trebuchet MS" panose="020B0603020202020204" pitchFamily="34" charset="0"/>
            </a:endParaRPr>
          </a:p>
        </p:txBody>
      </p:sp>
      <p:sp>
        <p:nvSpPr>
          <p:cNvPr id="26" name="正方形/長方形 6">
            <a:extLst>
              <a:ext uri="{FF2B5EF4-FFF2-40B4-BE49-F238E27FC236}">
                <a16:creationId xmlns:a16="http://schemas.microsoft.com/office/drawing/2014/main" id="{6AEC88CD-F03A-4B06-89B6-8ACA10F383B1}"/>
              </a:ext>
            </a:extLst>
          </p:cNvPr>
          <p:cNvSpPr/>
          <p:nvPr/>
        </p:nvSpPr>
        <p:spPr>
          <a:xfrm>
            <a:off x="630001" y="1694349"/>
            <a:ext cx="10933351" cy="4401205"/>
          </a:xfrm>
          <a:prstGeom prst="rect">
            <a:avLst/>
          </a:prstGeom>
          <a:solidFill>
            <a:srgbClr val="FFFFFF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buSzPct val="100000"/>
            </a:pPr>
            <a:r>
              <a:rPr kumimoji="1" lang="en-US" altLang="ja-JP" sz="20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XXX</a:t>
            </a:r>
          </a:p>
          <a:p>
            <a:pPr marL="324000" lvl="1" indent="-216000">
              <a:buClr>
                <a:schemeClr val="tx2"/>
              </a:buClr>
              <a:buSzPct val="100000"/>
              <a:buFont typeface="Trebuchet MS" panose="020B0603020202020204" pitchFamily="34" charset="0"/>
              <a:buChar char="•"/>
            </a:pPr>
            <a:r>
              <a:rPr kumimoji="1" lang="en-US" altLang="ja-JP" sz="20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XXX</a:t>
            </a:r>
          </a:p>
          <a:p>
            <a:pPr marL="648000" lvl="2" indent="-216000">
              <a:buClr>
                <a:schemeClr val="tx2"/>
              </a:buClr>
              <a:buSzPct val="100000"/>
              <a:buFont typeface="Trebuchet MS" panose="020B0603020202020204" pitchFamily="34" charset="0"/>
              <a:buChar char="–"/>
            </a:pPr>
            <a:r>
              <a:rPr kumimoji="1" lang="en-US" altLang="ja-JP" sz="20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XXX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2DF60B-B91C-45B7-A565-7526F3FC3962}"/>
              </a:ext>
            </a:extLst>
          </p:cNvPr>
          <p:cNvSpPr/>
          <p:nvPr/>
        </p:nvSpPr>
        <p:spPr>
          <a:xfrm>
            <a:off x="8727782" y="128766"/>
            <a:ext cx="3066473" cy="538609"/>
          </a:xfrm>
          <a:prstGeom prst="rect">
            <a:avLst/>
          </a:prstGeom>
          <a:solidFill>
            <a:srgbClr val="EEE89A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kumimoji="1" lang="en-US" altLang="ja-JP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事務局コメント</a:t>
            </a:r>
            <a:r>
              <a:rPr kumimoji="1" lang="en-US" altLang="ja-JP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  <a:r>
              <a:rPr kumimoji="1" lang="ja-JP" altLang="en-US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本ページの要素は必須</a:t>
            </a:r>
            <a:endParaRPr kumimoji="1" lang="en-US" altLang="ja-JP" sz="1200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kumimoji="1" lang="en-US" altLang="ja-JP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このオブジェクトは提出時には削除してください</a:t>
            </a:r>
            <a:r>
              <a:rPr kumimoji="1" lang="en-US" altLang="ja-JP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11211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6220" name="think-cell Slide" r:id="rId6" imgW="395" imgH="394" progId="TCLayout.ActiveDocument.1">
                  <p:embed/>
                </p:oleObj>
              </mc:Choice>
              <mc:Fallback>
                <p:oleObj name="think-cell Slide" r:id="rId6" imgW="395" imgH="394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3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kumimoji="1" lang="ja-JP" altLang="en-US" sz="2400" dirty="0">
              <a:solidFill>
                <a:srgbClr val="FFFFFF"/>
              </a:solidFill>
              <a:latin typeface="Trebuchet MS" panose="020B0603020202020204" pitchFamily="34" charset="0"/>
              <a:ea typeface="Meiryo UI" panose="020B0604030504040204" pitchFamily="50" charset="-128"/>
              <a:cs typeface="+mj-cs"/>
              <a:sym typeface="Trebuchet MS" panose="020B0603020202020204" pitchFamily="34" charset="0"/>
            </a:endParaRPr>
          </a:p>
        </p:txBody>
      </p:sp>
      <p:sp>
        <p:nvSpPr>
          <p:cNvPr id="201" name="タイトル 200">
            <a:extLst>
              <a:ext uri="{FF2B5EF4-FFF2-40B4-BE49-F238E27FC236}">
                <a16:creationId xmlns:a16="http://schemas.microsoft.com/office/drawing/2014/main" id="{4519FE98-8FB7-4796-8A9B-C851DD7B8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001" y="622802"/>
            <a:ext cx="10933351" cy="332399"/>
          </a:xfrm>
        </p:spPr>
        <p:txBody>
          <a:bodyPr>
            <a:spAutoFit/>
          </a:bodyPr>
          <a:lstStyle/>
          <a:p>
            <a:r>
              <a:rPr lang="ja-JP" altLang="en-US" dirty="0">
                <a:ea typeface="Meiryo UI" panose="020B0604030504040204" pitchFamily="50" charset="-128"/>
              </a:rPr>
              <a:t>目次</a:t>
            </a:r>
            <a:endParaRPr lang="en-US" sz="1600" dirty="0">
              <a:solidFill>
                <a:srgbClr val="575757"/>
              </a:solidFill>
              <a:latin typeface="Trebuchet MS" panose="020B0603020202020204" pitchFamily="34" charset="0"/>
            </a:endParaRP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545F27A2-3A0C-495E-BB19-17F114FE07CF}"/>
              </a:ext>
            </a:extLst>
          </p:cNvPr>
          <p:cNvSpPr/>
          <p:nvPr/>
        </p:nvSpPr>
        <p:spPr>
          <a:xfrm>
            <a:off x="628650" y="1220673"/>
            <a:ext cx="10934700" cy="5000856"/>
          </a:xfrm>
          <a:prstGeom prst="rect">
            <a:avLst/>
          </a:prstGeom>
          <a:solidFill>
            <a:srgbClr val="FFFFFF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lvl="1" indent="-457200">
              <a:lnSpc>
                <a:spcPct val="150000"/>
              </a:lnSpc>
              <a:buClr>
                <a:schemeClr val="tx2"/>
              </a:buClr>
              <a:buSzPct val="100000"/>
              <a:buFont typeface="+mj-lt"/>
              <a:buAutoNum type="arabicPeriod"/>
            </a:pPr>
            <a:r>
              <a: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背景と目的</a:t>
            </a:r>
            <a:endParaRPr kumimoji="1" lang="en-US" altLang="ja-JP" sz="2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 indent="-457200">
              <a:lnSpc>
                <a:spcPct val="150000"/>
              </a:lnSpc>
              <a:buClr>
                <a:schemeClr val="tx2"/>
              </a:buClr>
              <a:buSzPct val="100000"/>
              <a:buFont typeface="+mj-lt"/>
              <a:buAutoNum type="arabicPeriod"/>
            </a:pPr>
            <a:r>
              <a: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実施内容</a:t>
            </a:r>
            <a:endParaRPr kumimoji="1" lang="en-US" altLang="ja-JP" sz="2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 indent="-457200">
              <a:lnSpc>
                <a:spcPct val="150000"/>
              </a:lnSpc>
              <a:buClr>
                <a:schemeClr val="tx2"/>
              </a:buClr>
              <a:buSzPct val="100000"/>
              <a:buFont typeface="+mj-lt"/>
              <a:buAutoNum type="arabicPeriod"/>
            </a:pPr>
            <a:r>
              <a: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実施体制・実証フィールド </a:t>
            </a:r>
            <a:r>
              <a:rPr kumimoji="1" lang="en-US" altLang="ja-JP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実証自治体・実証校</a:t>
            </a:r>
            <a:r>
              <a:rPr kumimoji="1" lang="en-US" altLang="ja-JP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pPr lvl="1" indent="-457200">
              <a:lnSpc>
                <a:spcPct val="150000"/>
              </a:lnSpc>
              <a:buClr>
                <a:schemeClr val="tx2"/>
              </a:buClr>
              <a:buSzPct val="100000"/>
              <a:buFont typeface="+mj-lt"/>
              <a:buAutoNum type="arabicPeriod"/>
            </a:pPr>
            <a:r>
              <a: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実施スケジュール</a:t>
            </a:r>
            <a:endParaRPr kumimoji="1" lang="en-US" altLang="ja-JP" sz="2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 indent="-457200">
              <a:lnSpc>
                <a:spcPct val="150000"/>
              </a:lnSpc>
              <a:buClr>
                <a:schemeClr val="tx2"/>
              </a:buClr>
              <a:buSzPct val="100000"/>
              <a:buFont typeface="+mj-lt"/>
              <a:buAutoNum type="arabicPeriod"/>
            </a:pPr>
            <a:r>
              <a: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現時点での自走プラン </a:t>
            </a:r>
            <a:r>
              <a:rPr kumimoji="1" lang="en-US" altLang="ja-JP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仮説</a:t>
            </a:r>
            <a:r>
              <a:rPr kumimoji="1" lang="en-US" altLang="ja-JP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 </a:t>
            </a:r>
            <a:r>
              <a: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本事業での検証ポイント</a:t>
            </a:r>
            <a:endParaRPr kumimoji="1" lang="en-US" altLang="ja-JP" sz="2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 indent="-457200">
              <a:lnSpc>
                <a:spcPct val="150000"/>
              </a:lnSpc>
              <a:buClr>
                <a:schemeClr val="tx2"/>
              </a:buClr>
              <a:buSzPct val="100000"/>
              <a:buFont typeface="+mj-lt"/>
              <a:buAutoNum type="arabicPeriod"/>
            </a:pPr>
            <a:r>
              <a: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学術的検証</a:t>
            </a:r>
            <a:endParaRPr kumimoji="1" lang="en-US" altLang="ja-JP" sz="2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 indent="-457200">
              <a:lnSpc>
                <a:spcPct val="150000"/>
              </a:lnSpc>
              <a:buClr>
                <a:schemeClr val="tx2"/>
              </a:buClr>
              <a:buSzPct val="100000"/>
              <a:buFont typeface="+mj-lt"/>
              <a:buAutoNum type="arabicPeriod"/>
            </a:pPr>
            <a:r>
              <a: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期待成果物</a:t>
            </a:r>
            <a:endParaRPr kumimoji="1" lang="en-US" altLang="ja-JP" sz="2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 indent="-457200">
              <a:lnSpc>
                <a:spcPct val="150000"/>
              </a:lnSpc>
              <a:buClr>
                <a:schemeClr val="tx2"/>
              </a:buClr>
              <a:buSzPct val="100000"/>
              <a:buFont typeface="+mj-lt"/>
              <a:buAutoNum type="arabicPeriod"/>
            </a:pPr>
            <a:r>
              <a: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支出計画</a:t>
            </a:r>
            <a:endParaRPr kumimoji="1" lang="en-US" altLang="ja-JP" sz="2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 indent="-457200">
              <a:lnSpc>
                <a:spcPct val="150000"/>
              </a:lnSpc>
              <a:buClr>
                <a:schemeClr val="tx2"/>
              </a:buClr>
              <a:buSzPct val="100000"/>
              <a:buFont typeface="+mj-lt"/>
              <a:buAutoNum type="arabicPeriod"/>
            </a:pPr>
            <a:r>
              <a: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個人情報 </a:t>
            </a:r>
            <a:r>
              <a:rPr kumimoji="1" lang="en-US" altLang="ja-JP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受講者の学習履歴 等</a:t>
            </a:r>
            <a:r>
              <a:rPr kumimoji="1" lang="en-US" altLang="ja-JP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 </a:t>
            </a:r>
            <a:r>
              <a:rPr kumimoji="1" lang="ja-JP" altLang="en-US" sz="2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の取扱い方法</a:t>
            </a:r>
            <a:endParaRPr kumimoji="1" lang="en-US" altLang="ja-JP" sz="2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27618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71595253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108" name="think-cell Slide" r:id="rId6" imgW="395" imgH="394" progId="TCLayout.ActiveDocument.1">
                  <p:embed/>
                </p:oleObj>
              </mc:Choice>
              <mc:Fallback>
                <p:oleObj name="think-cell Slide" r:id="rId6" imgW="395" imgH="394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3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kumimoji="1" lang="ja-JP" altLang="en-US" sz="2400" dirty="0">
              <a:solidFill>
                <a:srgbClr val="FFFFFF"/>
              </a:solidFill>
              <a:latin typeface="Trebuchet MS" panose="020B0603020202020204" pitchFamily="34" charset="0"/>
              <a:ea typeface="Meiryo UI" panose="020B0604030504040204" pitchFamily="50" charset="-128"/>
              <a:cs typeface="+mj-cs"/>
              <a:sym typeface="Trebuchet MS" panose="020B0603020202020204" pitchFamily="34" charset="0"/>
            </a:endParaRPr>
          </a:p>
        </p:txBody>
      </p:sp>
      <p:sp>
        <p:nvSpPr>
          <p:cNvPr id="201" name="タイトル 200">
            <a:extLst>
              <a:ext uri="{FF2B5EF4-FFF2-40B4-BE49-F238E27FC236}">
                <a16:creationId xmlns:a16="http://schemas.microsoft.com/office/drawing/2014/main" id="{4519FE98-8FB7-4796-8A9B-C851DD7B8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001" y="622802"/>
            <a:ext cx="10933351" cy="332399"/>
          </a:xfrm>
        </p:spPr>
        <p:txBody>
          <a:bodyPr vert="horz">
            <a:spAutoFit/>
          </a:bodyPr>
          <a:lstStyle/>
          <a:p>
            <a:r>
              <a:rPr lang="en-US" altLang="ja-JP" dirty="0">
                <a:ea typeface="Meiryo UI" panose="020B0604030504040204" pitchFamily="50" charset="-128"/>
              </a:rPr>
              <a:t>1.</a:t>
            </a:r>
            <a:r>
              <a:rPr lang="ja-JP" altLang="en-US" dirty="0">
                <a:ea typeface="Meiryo UI" panose="020B0604030504040204" pitchFamily="50" charset="-128"/>
              </a:rPr>
              <a:t>背景と目的</a:t>
            </a:r>
            <a:endParaRPr lang="en-US" sz="1600" dirty="0">
              <a:solidFill>
                <a:srgbClr val="575757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DE89C94-178E-4562-AE82-19FD49ED4602}"/>
              </a:ext>
            </a:extLst>
          </p:cNvPr>
          <p:cNvSpPr/>
          <p:nvPr/>
        </p:nvSpPr>
        <p:spPr>
          <a:xfrm>
            <a:off x="629999" y="2081213"/>
            <a:ext cx="4995815" cy="4079875"/>
          </a:xfrm>
          <a:prstGeom prst="rect">
            <a:avLst/>
          </a:prstGeom>
          <a:solidFill>
            <a:srgbClr val="FFFFFF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buSzPct val="100000"/>
              <a:buFont typeface="Trebuchet MS" panose="020B0603020202020204" pitchFamily="34" charset="0"/>
              <a:buChar char="​"/>
            </a:pPr>
            <a:r>
              <a:rPr kumimoji="1" lang="en-US" altLang="ja-JP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XXX</a:t>
            </a:r>
          </a:p>
          <a:p>
            <a:pPr marL="324000" lvl="1" indent="-216000">
              <a:buClr>
                <a:schemeClr val="tx2"/>
              </a:buClr>
              <a:buSzPct val="100000"/>
              <a:buFont typeface="Trebuchet MS" panose="020B0603020202020204" pitchFamily="34" charset="0"/>
              <a:buChar char="•"/>
            </a:pPr>
            <a:r>
              <a:rPr kumimoji="1" lang="en-US" altLang="ja-JP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XX</a:t>
            </a:r>
          </a:p>
          <a:p>
            <a:pPr marL="648000" lvl="2" indent="-216000">
              <a:buClr>
                <a:schemeClr val="tx2"/>
              </a:buClr>
              <a:buSzPct val="100000"/>
              <a:buFont typeface="Trebuchet MS" panose="020B0603020202020204" pitchFamily="34" charset="0"/>
              <a:buChar char="–"/>
            </a:pPr>
            <a:r>
              <a:rPr kumimoji="1" lang="en-US" altLang="ja-JP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XX</a:t>
            </a:r>
            <a:endParaRPr kumimoji="1" lang="en-US" dirty="0">
              <a:solidFill>
                <a:schemeClr val="tx1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</p:txBody>
      </p:sp>
      <p:grpSp>
        <p:nvGrpSpPr>
          <p:cNvPr id="6" name="グループ化 39">
            <a:extLst>
              <a:ext uri="{FF2B5EF4-FFF2-40B4-BE49-F238E27FC236}">
                <a16:creationId xmlns:a16="http://schemas.microsoft.com/office/drawing/2014/main" id="{FE54EC85-B0B3-4DA6-82A5-F263D8D37437}"/>
              </a:ext>
            </a:extLst>
          </p:cNvPr>
          <p:cNvGrpSpPr/>
          <p:nvPr/>
        </p:nvGrpSpPr>
        <p:grpSpPr>
          <a:xfrm>
            <a:off x="629999" y="1381454"/>
            <a:ext cx="4995815" cy="481542"/>
            <a:chOff x="5715831" y="959006"/>
            <a:chExt cx="6170577" cy="481542"/>
          </a:xfrm>
        </p:grpSpPr>
        <p:sp>
          <p:nvSpPr>
            <p:cNvPr id="8" name="ee4pHeader3">
              <a:extLst>
                <a:ext uri="{FF2B5EF4-FFF2-40B4-BE49-F238E27FC236}">
                  <a16:creationId xmlns:a16="http://schemas.microsoft.com/office/drawing/2014/main" id="{AFE54294-4A26-435D-924F-64A94EF23931}"/>
                </a:ext>
              </a:extLst>
            </p:cNvPr>
            <p:cNvSpPr txBox="1"/>
            <p:nvPr/>
          </p:nvSpPr>
          <p:spPr>
            <a:xfrm>
              <a:off x="5715831" y="959006"/>
              <a:ext cx="6170577" cy="459240"/>
            </a:xfrm>
            <a:prstGeom prst="rect">
              <a:avLst/>
            </a:prstGeom>
            <a:solidFill>
              <a:srgbClr val="FFFFFF"/>
            </a:solidFill>
            <a:ln cap="rnd">
              <a:noFill/>
            </a:ln>
          </p:spPr>
          <p:txBody>
            <a:bodyPr wrap="square" lIns="0" tIns="0" rIns="0" bIns="0" rtlCol="0" anchor="b" anchorCtr="0">
              <a:noAutofit/>
            </a:bodyPr>
            <a:lstStyle/>
            <a:p>
              <a:pPr marL="0" lvl="3"/>
              <a:r>
                <a:rPr lang="ja-JP" altLang="en-US" sz="2000" dirty="0">
                  <a:solidFill>
                    <a:schemeClr val="tx2"/>
                  </a:solidFill>
                  <a:latin typeface="+mj-lt"/>
                  <a:ea typeface="Meiryo UI" panose="020B0604030504040204" pitchFamily="50" charset="-128"/>
                </a:rPr>
                <a:t>背景</a:t>
              </a:r>
              <a:endParaRPr lang="en-US" altLang="ja-JP" sz="2000" dirty="0">
                <a:solidFill>
                  <a:schemeClr val="tx2"/>
                </a:solidFill>
                <a:latin typeface="+mj-lt"/>
                <a:ea typeface="Meiryo UI" panose="020B0604030504040204" pitchFamily="50" charset="-128"/>
              </a:endParaRPr>
            </a:p>
          </p:txBody>
        </p:sp>
        <p:cxnSp>
          <p:nvCxnSpPr>
            <p:cNvPr id="9" name="直線コネクタ 41">
              <a:extLst>
                <a:ext uri="{FF2B5EF4-FFF2-40B4-BE49-F238E27FC236}">
                  <a16:creationId xmlns:a16="http://schemas.microsoft.com/office/drawing/2014/main" id="{4D934523-502A-4C21-8001-46EE0E46C62D}"/>
                </a:ext>
              </a:extLst>
            </p:cNvPr>
            <p:cNvCxnSpPr>
              <a:cxnSpLocks/>
            </p:cNvCxnSpPr>
            <p:nvPr/>
          </p:nvCxnSpPr>
          <p:spPr>
            <a:xfrm>
              <a:off x="5715831" y="1440548"/>
              <a:ext cx="6170577" cy="0"/>
            </a:xfrm>
            <a:prstGeom prst="line">
              <a:avLst/>
            </a:prstGeom>
            <a:ln w="9525" cap="rnd">
              <a:solidFill>
                <a:schemeClr val="tx1">
                  <a:lumMod val="60000"/>
                  <a:lumOff val="40000"/>
                </a:schemeClr>
              </a:solidFill>
              <a:prstDash val="solid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グループ化 39">
            <a:extLst>
              <a:ext uri="{FF2B5EF4-FFF2-40B4-BE49-F238E27FC236}">
                <a16:creationId xmlns:a16="http://schemas.microsoft.com/office/drawing/2014/main" id="{1C7BAE6A-3603-4572-A260-93E0F3827C01}"/>
              </a:ext>
            </a:extLst>
          </p:cNvPr>
          <p:cNvGrpSpPr/>
          <p:nvPr/>
        </p:nvGrpSpPr>
        <p:grpSpPr>
          <a:xfrm>
            <a:off x="6775265" y="1381454"/>
            <a:ext cx="4995815" cy="481542"/>
            <a:chOff x="5715831" y="959006"/>
            <a:chExt cx="6170577" cy="481542"/>
          </a:xfrm>
        </p:grpSpPr>
        <p:sp>
          <p:nvSpPr>
            <p:cNvPr id="11" name="ee4pHeader3">
              <a:extLst>
                <a:ext uri="{FF2B5EF4-FFF2-40B4-BE49-F238E27FC236}">
                  <a16:creationId xmlns:a16="http://schemas.microsoft.com/office/drawing/2014/main" id="{0D7DBAD8-58EE-40C2-AF2F-6DE80453D61E}"/>
                </a:ext>
              </a:extLst>
            </p:cNvPr>
            <p:cNvSpPr txBox="1"/>
            <p:nvPr/>
          </p:nvSpPr>
          <p:spPr>
            <a:xfrm>
              <a:off x="5715831" y="959006"/>
              <a:ext cx="6170577" cy="459240"/>
            </a:xfrm>
            <a:prstGeom prst="rect">
              <a:avLst/>
            </a:prstGeom>
            <a:solidFill>
              <a:srgbClr val="FFFFFF"/>
            </a:solidFill>
            <a:ln cap="rnd">
              <a:noFill/>
            </a:ln>
          </p:spPr>
          <p:txBody>
            <a:bodyPr wrap="square" lIns="0" tIns="0" rIns="0" bIns="0" rtlCol="0" anchor="b" anchorCtr="0">
              <a:noAutofit/>
            </a:bodyPr>
            <a:lstStyle/>
            <a:p>
              <a:pPr marL="0" lvl="3"/>
              <a:r>
                <a:rPr lang="ja-JP" altLang="en-US" sz="2000" dirty="0">
                  <a:solidFill>
                    <a:schemeClr val="tx2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目的</a:t>
              </a:r>
              <a:endParaRPr lang="en-US" altLang="ja-JP" sz="2000" dirty="0">
                <a:solidFill>
                  <a:schemeClr val="tx2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12" name="直線コネクタ 41">
              <a:extLst>
                <a:ext uri="{FF2B5EF4-FFF2-40B4-BE49-F238E27FC236}">
                  <a16:creationId xmlns:a16="http://schemas.microsoft.com/office/drawing/2014/main" id="{77BE3EA1-6B05-4EE1-B08E-9EAC48173970}"/>
                </a:ext>
              </a:extLst>
            </p:cNvPr>
            <p:cNvCxnSpPr>
              <a:cxnSpLocks/>
            </p:cNvCxnSpPr>
            <p:nvPr/>
          </p:nvCxnSpPr>
          <p:spPr>
            <a:xfrm>
              <a:off x="5715831" y="1440548"/>
              <a:ext cx="6170577" cy="0"/>
            </a:xfrm>
            <a:prstGeom prst="line">
              <a:avLst/>
            </a:prstGeom>
            <a:ln w="9525" cap="rnd">
              <a:solidFill>
                <a:schemeClr val="tx1">
                  <a:lumMod val="60000"/>
                  <a:lumOff val="40000"/>
                </a:schemeClr>
              </a:solidFill>
              <a:prstDash val="solid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C6DCD8FB-A24D-486E-81C0-08597FA253F6}"/>
              </a:ext>
            </a:extLst>
          </p:cNvPr>
          <p:cNvSpPr/>
          <p:nvPr/>
        </p:nvSpPr>
        <p:spPr>
          <a:xfrm rot="5400000">
            <a:off x="5181089" y="4034062"/>
            <a:ext cx="2038902" cy="174177"/>
          </a:xfrm>
          <a:prstGeom prst="triangle">
            <a:avLst/>
          </a:prstGeom>
          <a:solidFill>
            <a:srgbClr val="9A9A9A"/>
          </a:solidFill>
          <a:ln w="9525" cap="rnd" cmpd="sng" algn="ctr">
            <a:solidFill>
              <a:srgbClr val="9A9A9A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1000"/>
              </a:spcAft>
            </a:pPr>
            <a:endParaRPr kumimoji="1" lang="en-US" sz="1200" dirty="0" err="1">
              <a:solidFill>
                <a:srgbClr val="FFFFFF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2E236C9-5E18-4F7F-8F64-9600A393FC92}"/>
              </a:ext>
            </a:extLst>
          </p:cNvPr>
          <p:cNvGrpSpPr/>
          <p:nvPr/>
        </p:nvGrpSpPr>
        <p:grpSpPr>
          <a:xfrm>
            <a:off x="6775265" y="2058910"/>
            <a:ext cx="4995815" cy="1700282"/>
            <a:chOff x="6775265" y="2058910"/>
            <a:chExt cx="4995815" cy="1920809"/>
          </a:xfrm>
        </p:grpSpPr>
        <p:sp>
          <p:nvSpPr>
            <p:cNvPr id="18" name="正方形/長方形 6">
              <a:extLst>
                <a:ext uri="{FF2B5EF4-FFF2-40B4-BE49-F238E27FC236}">
                  <a16:creationId xmlns:a16="http://schemas.microsoft.com/office/drawing/2014/main" id="{4CE28805-A2CE-4410-AEC2-4D3AF698B57D}"/>
                </a:ext>
              </a:extLst>
            </p:cNvPr>
            <p:cNvSpPr/>
            <p:nvPr/>
          </p:nvSpPr>
          <p:spPr>
            <a:xfrm>
              <a:off x="8525164" y="2081213"/>
              <a:ext cx="3245916" cy="1898506"/>
            </a:xfrm>
            <a:prstGeom prst="rect">
              <a:avLst/>
            </a:prstGeom>
            <a:solidFill>
              <a:srgbClr val="FFFFFF"/>
            </a:solidFill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rnd" cmpd="sng" algn="ctr">
                  <a:solidFill>
                    <a:srgbClr val="29BA74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buSzPct val="100000"/>
                <a:buFont typeface="Trebuchet MS" panose="020B0603020202020204" pitchFamily="34" charset="0"/>
                <a:buChar char="​"/>
              </a:pPr>
              <a:r>
                <a:rPr kumimoji="1" lang="en-US" altLang="ja-JP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XX</a:t>
              </a:r>
            </a:p>
            <a:p>
              <a:pPr marL="324000" lvl="1" indent="-216000">
                <a:buClr>
                  <a:schemeClr val="tx2"/>
                </a:buClr>
                <a:buSzPct val="100000"/>
                <a:buFont typeface="Trebuchet MS" panose="020B0603020202020204" pitchFamily="34" charset="0"/>
                <a:buChar char="•"/>
              </a:pPr>
              <a:r>
                <a:rPr kumimoji="1" lang="en-US" altLang="ja-JP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XX</a:t>
              </a:r>
            </a:p>
            <a:p>
              <a:pPr marL="648000" lvl="2" indent="-216000">
                <a:buClr>
                  <a:schemeClr val="tx2"/>
                </a:buClr>
                <a:buSzPct val="100000"/>
                <a:buFont typeface="Trebuchet MS" panose="020B0603020202020204" pitchFamily="34" charset="0"/>
                <a:buChar char="–"/>
              </a:pPr>
              <a:r>
                <a:rPr kumimoji="1" lang="en-US" altLang="ja-JP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XX</a:t>
              </a:r>
            </a:p>
          </p:txBody>
        </p:sp>
        <p:sp>
          <p:nvSpPr>
            <p:cNvPr id="14" name="正方形/長方形 6">
              <a:extLst>
                <a:ext uri="{FF2B5EF4-FFF2-40B4-BE49-F238E27FC236}">
                  <a16:creationId xmlns:a16="http://schemas.microsoft.com/office/drawing/2014/main" id="{4D2A9038-C471-427E-8FCB-AC17FD44E3A1}"/>
                </a:ext>
              </a:extLst>
            </p:cNvPr>
            <p:cNvSpPr/>
            <p:nvPr/>
          </p:nvSpPr>
          <p:spPr>
            <a:xfrm>
              <a:off x="6775265" y="2058910"/>
              <a:ext cx="1639455" cy="1898506"/>
            </a:xfrm>
            <a:prstGeom prst="rect">
              <a:avLst/>
            </a:prstGeom>
            <a:solidFill>
              <a:srgbClr val="FFFFFF"/>
            </a:solidFill>
            <a:ln w="9525" cap="rnd" cmpd="sng" algn="ctr">
              <a:solidFill>
                <a:srgbClr val="9A9A9A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buSzPct val="100000"/>
                <a:buFont typeface="Trebuchet MS" panose="020B0603020202020204" pitchFamily="34" charset="0"/>
                <a:buChar char="​"/>
              </a:pPr>
              <a:r>
                <a:rPr kumimoji="1" lang="ja-JP" altLang="en-US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最終的な目的</a:t>
              </a:r>
              <a:endParaRPr kumimoji="1" lang="en-US" altLang="ja-JP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endParaRPr>
            </a:p>
            <a:p>
              <a:pPr marL="324000" lvl="1" indent="-216000">
                <a:buClr>
                  <a:schemeClr val="tx2"/>
                </a:buClr>
                <a:buSzPct val="100000"/>
                <a:buFont typeface="Trebuchet MS" panose="020B0603020202020204" pitchFamily="34" charset="0"/>
                <a:buChar char="•"/>
              </a:pPr>
              <a:r>
                <a:rPr kumimoji="1" lang="ja-JP" altLang="en-US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最終的に</a:t>
              </a:r>
              <a:br>
                <a:rPr kumimoji="1" lang="en-US" altLang="ja-JP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</a:br>
              <a:r>
                <a:rPr kumimoji="1" lang="ja-JP" altLang="en-US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達成したい状態</a:t>
              </a:r>
              <a:endParaRPr kumimoji="1" lang="en-US" altLang="ja-JP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A45ED08-6ADB-4AC1-BF91-F7E3017AA5F4}"/>
              </a:ext>
            </a:extLst>
          </p:cNvPr>
          <p:cNvGrpSpPr/>
          <p:nvPr/>
        </p:nvGrpSpPr>
        <p:grpSpPr>
          <a:xfrm>
            <a:off x="6775265" y="3870041"/>
            <a:ext cx="4995815" cy="2365157"/>
            <a:chOff x="6775265" y="2058910"/>
            <a:chExt cx="4995815" cy="1920809"/>
          </a:xfrm>
        </p:grpSpPr>
        <p:sp>
          <p:nvSpPr>
            <p:cNvPr id="19" name="正方形/長方形 6">
              <a:extLst>
                <a:ext uri="{FF2B5EF4-FFF2-40B4-BE49-F238E27FC236}">
                  <a16:creationId xmlns:a16="http://schemas.microsoft.com/office/drawing/2014/main" id="{99D6F752-8F65-43EC-B23C-1FFA07B53655}"/>
                </a:ext>
              </a:extLst>
            </p:cNvPr>
            <p:cNvSpPr/>
            <p:nvPr/>
          </p:nvSpPr>
          <p:spPr>
            <a:xfrm>
              <a:off x="8525164" y="2081213"/>
              <a:ext cx="3245916" cy="1898506"/>
            </a:xfrm>
            <a:prstGeom prst="rect">
              <a:avLst/>
            </a:prstGeom>
            <a:solidFill>
              <a:srgbClr val="FFFFFF"/>
            </a:solidFill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rnd" cmpd="sng" algn="ctr">
                  <a:solidFill>
                    <a:srgbClr val="29BA74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buSzPct val="100000"/>
                <a:buFont typeface="Trebuchet MS" panose="020B0603020202020204" pitchFamily="34" charset="0"/>
                <a:buChar char="​"/>
              </a:pPr>
              <a:r>
                <a:rPr kumimoji="1" lang="ja-JP" altLang="en-US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① </a:t>
              </a:r>
              <a:r>
                <a:rPr kumimoji="1" lang="en-US" altLang="ja-JP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XXXX</a:t>
              </a:r>
            </a:p>
            <a:p>
              <a:pPr marL="324000" lvl="1" indent="-216000">
                <a:buClr>
                  <a:schemeClr val="tx2"/>
                </a:buClr>
                <a:buSzPct val="100000"/>
                <a:buFont typeface="Trebuchet MS" panose="020B0603020202020204" pitchFamily="34" charset="0"/>
                <a:buChar char="•"/>
              </a:pPr>
              <a:r>
                <a:rPr kumimoji="1" lang="en-US" altLang="ja-JP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XX</a:t>
              </a:r>
            </a:p>
            <a:p>
              <a:pPr marL="324000" lvl="1" indent="-216000">
                <a:buClr>
                  <a:schemeClr val="tx2"/>
                </a:buClr>
                <a:buSzPct val="100000"/>
                <a:buFont typeface="Trebuchet MS" panose="020B0603020202020204" pitchFamily="34" charset="0"/>
                <a:buChar char="•"/>
              </a:pPr>
              <a:endParaRPr kumimoji="1" lang="en-US" altLang="ja-JP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endParaRPr>
            </a:p>
            <a:p>
              <a:pPr>
                <a:buSzPct val="100000"/>
                <a:buFont typeface="Trebuchet MS" panose="020B0603020202020204" pitchFamily="34" charset="0"/>
                <a:buChar char="​"/>
              </a:pPr>
              <a:r>
                <a:rPr kumimoji="1" lang="ja-JP" altLang="en-US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② </a:t>
              </a:r>
              <a:r>
                <a:rPr kumimoji="1" lang="en-US" altLang="ja-JP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XXXX</a:t>
              </a:r>
            </a:p>
            <a:p>
              <a:pPr marL="324000" lvl="1" indent="-216000">
                <a:buClr>
                  <a:schemeClr val="tx2"/>
                </a:buClr>
                <a:buSzPct val="100000"/>
                <a:buFont typeface="Trebuchet MS" panose="020B0603020202020204" pitchFamily="34" charset="0"/>
                <a:buChar char="•"/>
              </a:pPr>
              <a:r>
                <a:rPr kumimoji="1" lang="en-US" altLang="ja-JP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XX</a:t>
              </a:r>
            </a:p>
            <a:p>
              <a:pPr marL="324000" lvl="1" indent="-216000">
                <a:buClr>
                  <a:schemeClr val="tx2"/>
                </a:buClr>
                <a:buSzPct val="100000"/>
                <a:buFont typeface="Trebuchet MS" panose="020B0603020202020204" pitchFamily="34" charset="0"/>
                <a:buChar char="•"/>
              </a:pPr>
              <a:endParaRPr kumimoji="1" lang="en-US" altLang="ja-JP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endParaRPr>
            </a:p>
            <a:p>
              <a:pPr>
                <a:buSzPct val="100000"/>
                <a:buFont typeface="Trebuchet MS" panose="020B0603020202020204" pitchFamily="34" charset="0"/>
                <a:buChar char="​"/>
              </a:pPr>
              <a:r>
                <a:rPr kumimoji="1" lang="ja-JP" altLang="en-US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③ </a:t>
              </a:r>
              <a:r>
                <a:rPr kumimoji="1" lang="en-US" altLang="ja-JP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XXXX</a:t>
              </a:r>
            </a:p>
            <a:p>
              <a:pPr marL="324000" lvl="1" indent="-216000">
                <a:buClr>
                  <a:schemeClr val="tx2"/>
                </a:buClr>
                <a:buSzPct val="100000"/>
                <a:buFont typeface="Trebuchet MS" panose="020B0603020202020204" pitchFamily="34" charset="0"/>
                <a:buChar char="•"/>
              </a:pPr>
              <a:r>
                <a:rPr kumimoji="1" lang="en-US" altLang="ja-JP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XX</a:t>
              </a:r>
            </a:p>
            <a:p>
              <a:pPr marL="324000" lvl="1" indent="-216000">
                <a:buClr>
                  <a:schemeClr val="tx2"/>
                </a:buClr>
                <a:buSzPct val="100000"/>
                <a:buFont typeface="Trebuchet MS" panose="020B0603020202020204" pitchFamily="34" charset="0"/>
                <a:buChar char="•"/>
              </a:pPr>
              <a:endParaRPr kumimoji="1" lang="en-US" altLang="ja-JP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endParaRPr>
            </a:p>
          </p:txBody>
        </p:sp>
        <p:sp>
          <p:nvSpPr>
            <p:cNvPr id="20" name="正方形/長方形 6">
              <a:extLst>
                <a:ext uri="{FF2B5EF4-FFF2-40B4-BE49-F238E27FC236}">
                  <a16:creationId xmlns:a16="http://schemas.microsoft.com/office/drawing/2014/main" id="{86D62A3E-75CD-4A42-8DD2-542A97BC18A8}"/>
                </a:ext>
              </a:extLst>
            </p:cNvPr>
            <p:cNvSpPr/>
            <p:nvPr/>
          </p:nvSpPr>
          <p:spPr>
            <a:xfrm>
              <a:off x="6775265" y="2058910"/>
              <a:ext cx="1639455" cy="1898506"/>
            </a:xfrm>
            <a:prstGeom prst="rect">
              <a:avLst/>
            </a:prstGeom>
            <a:solidFill>
              <a:srgbClr val="FFFFFF"/>
            </a:solidFill>
            <a:ln w="9525" cap="rnd" cmpd="sng" algn="ctr">
              <a:solidFill>
                <a:srgbClr val="9A9A9A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buSzPct val="100000"/>
                <a:buFont typeface="Trebuchet MS" panose="020B0603020202020204" pitchFamily="34" charset="0"/>
                <a:buChar char="​"/>
              </a:pPr>
              <a:r>
                <a:rPr kumimoji="1" lang="ja-JP" altLang="en-US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本実証の目的</a:t>
              </a:r>
              <a:endParaRPr kumimoji="1" lang="en-US" altLang="ja-JP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endParaRPr>
            </a:p>
            <a:p>
              <a:pPr marL="324000" lvl="1" indent="-216000">
                <a:buClr>
                  <a:schemeClr val="tx2"/>
                </a:buClr>
                <a:buSzPct val="100000"/>
                <a:buFont typeface="Trebuchet MS" panose="020B0603020202020204" pitchFamily="34" charset="0"/>
                <a:buChar char="•"/>
              </a:pPr>
              <a:r>
                <a:rPr kumimoji="1" lang="ja-JP" altLang="en-US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上記に向け、本実証で</a:t>
              </a:r>
              <a:br>
                <a:rPr kumimoji="1" lang="en-US" altLang="ja-JP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</a:br>
              <a:r>
                <a:rPr kumimoji="1" lang="ja-JP" altLang="en-US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開発・検証したいこと</a:t>
              </a:r>
              <a:endParaRPr kumimoji="1" lang="en-US" altLang="ja-JP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endParaRPr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33CAAA7-17E5-4AE6-8403-E9A494E0C53F}"/>
              </a:ext>
            </a:extLst>
          </p:cNvPr>
          <p:cNvCxnSpPr>
            <a:cxnSpLocks/>
          </p:cNvCxnSpPr>
          <p:nvPr/>
        </p:nvCxnSpPr>
        <p:spPr>
          <a:xfrm>
            <a:off x="6775265" y="3805314"/>
            <a:ext cx="4995815" cy="0"/>
          </a:xfrm>
          <a:prstGeom prst="line">
            <a:avLst/>
          </a:prstGeom>
          <a:ln w="9525" cap="rnd">
            <a:solidFill>
              <a:schemeClr val="tx1">
                <a:lumMod val="60000"/>
                <a:lumOff val="4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036AEAC7-FF68-4182-A046-156ADD22AF90}"/>
              </a:ext>
            </a:extLst>
          </p:cNvPr>
          <p:cNvSpPr/>
          <p:nvPr/>
        </p:nvSpPr>
        <p:spPr>
          <a:xfrm>
            <a:off x="8727783" y="705924"/>
            <a:ext cx="3066473" cy="1372728"/>
          </a:xfrm>
          <a:prstGeom prst="rect">
            <a:avLst/>
          </a:prstGeom>
          <a:solidFill>
            <a:srgbClr val="9A9A9A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600"/>
              </a:spcAft>
            </a:pPr>
            <a: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事務局コメント</a:t>
            </a:r>
            <a: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  <a:r>
              <a:rPr kumimoji="1" lang="ja-JP" altLang="en-US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提案内容がどのような点で</a:t>
            </a:r>
            <a:b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「未来の教室」ビジョンの実現に資するのかにも</a:t>
            </a:r>
            <a:b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触れてください。また、過去に類似の事業がある場合は、本事業と過去事業の違いについても</a:t>
            </a:r>
            <a:b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言及してください。</a:t>
            </a:r>
            <a:endParaRPr kumimoji="1" lang="en-US" altLang="ja-JP" sz="120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このオブジェクトは提出時には削除してください</a:t>
            </a:r>
            <a: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AF5B7F9-D566-4D2A-8009-D4D98EE448CB}"/>
              </a:ext>
            </a:extLst>
          </p:cNvPr>
          <p:cNvSpPr/>
          <p:nvPr/>
        </p:nvSpPr>
        <p:spPr>
          <a:xfrm>
            <a:off x="8727782" y="128766"/>
            <a:ext cx="3066473" cy="538609"/>
          </a:xfrm>
          <a:prstGeom prst="rect">
            <a:avLst/>
          </a:prstGeom>
          <a:solidFill>
            <a:srgbClr val="EEE89A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kumimoji="1" lang="en-US" altLang="ja-JP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事務局コメント</a:t>
            </a:r>
            <a:r>
              <a:rPr kumimoji="1" lang="en-US" altLang="ja-JP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  <a:r>
              <a:rPr kumimoji="1" lang="ja-JP" altLang="en-US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本ページの要素は必須</a:t>
            </a:r>
            <a:endParaRPr kumimoji="1" lang="en-US" altLang="ja-JP" sz="1200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kumimoji="1" lang="en-US" altLang="ja-JP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このオブジェクトは提出時には削除してください</a:t>
            </a:r>
            <a:r>
              <a:rPr kumimoji="1" lang="en-US" altLang="ja-JP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46862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13454001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7014" name="think-cell Slide" r:id="rId6" imgW="395" imgH="394" progId="TCLayout.ActiveDocument.1">
                  <p:embed/>
                </p:oleObj>
              </mc:Choice>
              <mc:Fallback>
                <p:oleObj name="think-cell Slide" r:id="rId6" imgW="395" imgH="394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3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kumimoji="1" lang="ja-JP" altLang="en-US" sz="2400" dirty="0">
              <a:solidFill>
                <a:srgbClr val="FFFFFF"/>
              </a:solidFill>
              <a:latin typeface="Trebuchet MS" panose="020B0603020202020204" pitchFamily="34" charset="0"/>
              <a:ea typeface="Meiryo UI" panose="020B0604030504040204" pitchFamily="50" charset="-128"/>
              <a:cs typeface="+mj-cs"/>
              <a:sym typeface="Trebuchet MS" panose="020B0603020202020204" pitchFamily="34" charset="0"/>
            </a:endParaRPr>
          </a:p>
        </p:txBody>
      </p:sp>
      <p:sp>
        <p:nvSpPr>
          <p:cNvPr id="201" name="タイトル 200">
            <a:extLst>
              <a:ext uri="{FF2B5EF4-FFF2-40B4-BE49-F238E27FC236}">
                <a16:creationId xmlns:a16="http://schemas.microsoft.com/office/drawing/2014/main" id="{4519FE98-8FB7-4796-8A9B-C851DD7B8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001" y="622802"/>
            <a:ext cx="10933351" cy="332399"/>
          </a:xfrm>
        </p:spPr>
        <p:txBody>
          <a:bodyPr vert="horz">
            <a:spAutoFit/>
          </a:bodyPr>
          <a:lstStyle/>
          <a:p>
            <a:r>
              <a:rPr lang="en-US" altLang="ja-JP" dirty="0">
                <a:ea typeface="Meiryo UI" panose="020B0604030504040204" pitchFamily="50" charset="-128"/>
              </a:rPr>
              <a:t>2.</a:t>
            </a:r>
            <a:r>
              <a:rPr lang="ja-JP" altLang="en-US" dirty="0">
                <a:ea typeface="Meiryo UI" panose="020B0604030504040204" pitchFamily="50" charset="-128"/>
              </a:rPr>
              <a:t>実施内容</a:t>
            </a:r>
            <a:endParaRPr lang="en-US" sz="1600" dirty="0">
              <a:solidFill>
                <a:srgbClr val="575757"/>
              </a:solidFill>
              <a:latin typeface="Trebuchet MS" panose="020B0603020202020204" pitchFamily="34" charset="0"/>
            </a:endParaRPr>
          </a:p>
        </p:txBody>
      </p:sp>
      <p:graphicFrame>
        <p:nvGraphicFramePr>
          <p:cNvPr id="14" name="Table 3">
            <a:extLst>
              <a:ext uri="{FF2B5EF4-FFF2-40B4-BE49-F238E27FC236}">
                <a16:creationId xmlns:a16="http://schemas.microsoft.com/office/drawing/2014/main" id="{CEC158D9-33D3-4133-B8CC-652C75A983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032687"/>
              </p:ext>
            </p:extLst>
          </p:nvPr>
        </p:nvGraphicFramePr>
        <p:xfrm>
          <a:off x="629999" y="1581150"/>
          <a:ext cx="10933352" cy="4500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3338">
                  <a:extLst>
                    <a:ext uri="{9D8B030D-6E8A-4147-A177-3AD203B41FA5}">
                      <a16:colId xmlns:a16="http://schemas.microsoft.com/office/drawing/2014/main" val="2286045957"/>
                    </a:ext>
                  </a:extLst>
                </a:gridCol>
                <a:gridCol w="2733338">
                  <a:extLst>
                    <a:ext uri="{9D8B030D-6E8A-4147-A177-3AD203B41FA5}">
                      <a16:colId xmlns:a16="http://schemas.microsoft.com/office/drawing/2014/main" val="2460396383"/>
                    </a:ext>
                  </a:extLst>
                </a:gridCol>
                <a:gridCol w="2733338">
                  <a:extLst>
                    <a:ext uri="{9D8B030D-6E8A-4147-A177-3AD203B41FA5}">
                      <a16:colId xmlns:a16="http://schemas.microsoft.com/office/drawing/2014/main" val="2073487949"/>
                    </a:ext>
                  </a:extLst>
                </a:gridCol>
                <a:gridCol w="2733338">
                  <a:extLst>
                    <a:ext uri="{9D8B030D-6E8A-4147-A177-3AD203B41FA5}">
                      <a16:colId xmlns:a16="http://schemas.microsoft.com/office/drawing/2014/main" val="1298417420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狙い</a:t>
                      </a:r>
                      <a:endParaRPr lang="en-US" sz="1800" b="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取組み内容</a:t>
                      </a:r>
                      <a:endParaRPr lang="en-US" sz="1800" b="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800" b="0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期待される成果</a:t>
                      </a:r>
                      <a:endParaRPr lang="en-US" sz="1800" b="0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9060433"/>
                  </a:ext>
                </a:extLst>
              </a:tr>
              <a:tr h="1378334">
                <a:tc>
                  <a:txBody>
                    <a:bodyPr/>
                    <a:lstStyle/>
                    <a:p>
                      <a:pPr marL="241300" indent="-241300" defTabSz="179388"/>
                      <a:r>
                        <a:rPr lang="ja-JP" altLang="en-US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</a:t>
                      </a:r>
                      <a:r>
                        <a:rPr lang="en-US" altLang="ja-JP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</a:t>
                      </a: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324000" lvl="1" indent="-216000" algn="l" defTabSz="914377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100000"/>
                        <a:buFont typeface="Trebuchet MS" panose="020B0603020202020204" pitchFamily="34" charset="0"/>
                        <a:buChar char="•"/>
                      </a:pPr>
                      <a:r>
                        <a:rPr lang="en-US" altLang="ja-JP" sz="1400" i="0" u="none" kern="1200" spc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Meiryo UI" panose="020B0604030504040204" pitchFamily="50" charset="-128"/>
                        </a:rPr>
                        <a:t>AA</a:t>
                      </a:r>
                      <a:endParaRPr lang="en-US" sz="1400" i="0" u="none" kern="1200" spc="0" dirty="0">
                        <a:solidFill>
                          <a:schemeClr val="tx1"/>
                        </a:solidFill>
                        <a:latin typeface="Trebuchet MS" panose="020B0603020202020204" pitchFamily="34" charset="0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324000" lvl="1" indent="-216000" algn="l" defTabSz="914377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100000"/>
                        <a:buFont typeface="Trebuchet MS" panose="020B0603020202020204" pitchFamily="34" charset="0"/>
                        <a:buChar char="•"/>
                      </a:pPr>
                      <a:r>
                        <a:rPr lang="en-US" altLang="ja-JP" sz="1400" i="0" u="none" kern="1200" spc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Meiryo UI" panose="020B0604030504040204" pitchFamily="50" charset="-128"/>
                        </a:rPr>
                        <a:t>AA</a:t>
                      </a:r>
                    </a:p>
                    <a:p>
                      <a:endParaRPr lang="en-US" sz="1400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324000" lvl="1" indent="-216000" algn="l" defTabSz="914377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100000"/>
                        <a:buFont typeface="Trebuchet MS" panose="020B0603020202020204" pitchFamily="34" charset="0"/>
                        <a:buChar char="•"/>
                      </a:pPr>
                      <a:r>
                        <a:rPr lang="en-US" altLang="ja-JP" sz="1400" i="0" u="none" kern="1200" spc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Meiryo UI" panose="020B0604030504040204" pitchFamily="50" charset="-128"/>
                        </a:rPr>
                        <a:t>AA</a:t>
                      </a:r>
                    </a:p>
                    <a:p>
                      <a:endParaRPr lang="en-US" sz="1400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5255581"/>
                  </a:ext>
                </a:extLst>
              </a:tr>
              <a:tr h="1378334">
                <a:tc>
                  <a:txBody>
                    <a:bodyPr/>
                    <a:lstStyle/>
                    <a:p>
                      <a:pPr marL="203200" marR="0" lvl="0" indent="-203200" algn="l" defTabSz="179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</a:t>
                      </a:r>
                      <a:r>
                        <a:rPr lang="en-US" altLang="ja-JP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</a:t>
                      </a:r>
                      <a:endParaRPr lang="en-US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324000" lvl="1" indent="-216000" algn="l" defTabSz="914377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100000"/>
                        <a:buFont typeface="Trebuchet MS" panose="020B0603020202020204" pitchFamily="34" charset="0"/>
                        <a:buChar char="•"/>
                      </a:pPr>
                      <a:r>
                        <a:rPr lang="en-US" altLang="ja-JP" sz="1400" i="0" u="none" kern="1200" spc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Meiryo UI" panose="020B0604030504040204" pitchFamily="50" charset="-128"/>
                        </a:rPr>
                        <a:t>AA</a:t>
                      </a:r>
                    </a:p>
                    <a:p>
                      <a:endParaRPr lang="en-US" sz="1400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324000" lvl="1" indent="-216000" algn="l" defTabSz="914377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100000"/>
                        <a:buFont typeface="Trebuchet MS" panose="020B0603020202020204" pitchFamily="34" charset="0"/>
                        <a:buChar char="•"/>
                      </a:pPr>
                      <a:r>
                        <a:rPr lang="en-US" altLang="ja-JP" sz="1400" i="0" u="none" kern="1200" spc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Meiryo UI" panose="020B0604030504040204" pitchFamily="50" charset="-128"/>
                        </a:rPr>
                        <a:t>AA</a:t>
                      </a:r>
                    </a:p>
                    <a:p>
                      <a:endParaRPr lang="en-US" sz="1400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324000" lvl="1" indent="-216000" algn="l" defTabSz="914377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100000"/>
                        <a:buFont typeface="Trebuchet MS" panose="020B0603020202020204" pitchFamily="34" charset="0"/>
                        <a:buChar char="•"/>
                      </a:pPr>
                      <a:r>
                        <a:rPr lang="en-US" altLang="ja-JP" sz="1400" i="0" u="none" kern="1200" spc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Meiryo UI" panose="020B0604030504040204" pitchFamily="50" charset="-128"/>
                        </a:rPr>
                        <a:t>AA</a:t>
                      </a:r>
                    </a:p>
                    <a:p>
                      <a:endParaRPr lang="en-US" sz="1400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5902937"/>
                  </a:ext>
                </a:extLst>
              </a:tr>
              <a:tr h="1378334">
                <a:tc>
                  <a:txBody>
                    <a:bodyPr/>
                    <a:lstStyle/>
                    <a:p>
                      <a:pPr marL="203200" marR="0" lvl="0" indent="-203200" algn="l" defTabSz="179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</a:t>
                      </a:r>
                      <a:r>
                        <a:rPr lang="en-US" altLang="ja-JP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</a:t>
                      </a:r>
                      <a:endParaRPr lang="en-US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324000" lvl="1" indent="-216000" algn="l" defTabSz="914377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100000"/>
                        <a:buFont typeface="Trebuchet MS" panose="020B0603020202020204" pitchFamily="34" charset="0"/>
                        <a:buChar char="•"/>
                      </a:pPr>
                      <a:r>
                        <a:rPr lang="en-US" altLang="ja-JP" sz="1400" i="0" u="none" kern="1200" spc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Meiryo UI" panose="020B0604030504040204" pitchFamily="50" charset="-128"/>
                        </a:rPr>
                        <a:t>AA</a:t>
                      </a:r>
                    </a:p>
                    <a:p>
                      <a:endParaRPr lang="en-US" sz="1400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lt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324000" lvl="1" indent="-216000" algn="l" defTabSz="914377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100000"/>
                        <a:buFont typeface="Trebuchet MS" panose="020B0603020202020204" pitchFamily="34" charset="0"/>
                        <a:buChar char="•"/>
                      </a:pPr>
                      <a:r>
                        <a:rPr lang="en-US" altLang="ja-JP" sz="1400" i="0" u="none" kern="1200" spc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Meiryo UI" panose="020B0604030504040204" pitchFamily="50" charset="-128"/>
                        </a:rPr>
                        <a:t>AA</a:t>
                      </a:r>
                    </a:p>
                    <a:p>
                      <a:endParaRPr lang="en-US" sz="1400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lt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400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</a:t>
                      </a:r>
                    </a:p>
                    <a:p>
                      <a:pPr marL="324000" lvl="1" indent="-216000" algn="l" defTabSz="914377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100000"/>
                        <a:buFont typeface="Trebuchet MS" panose="020B0603020202020204" pitchFamily="34" charset="0"/>
                        <a:buChar char="•"/>
                      </a:pPr>
                      <a:r>
                        <a:rPr lang="en-US" altLang="ja-JP" sz="1400" i="0" u="none" kern="1200" spc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  <a:ea typeface="Meiryo UI" panose="020B0604030504040204" pitchFamily="50" charset="-128"/>
                        </a:rPr>
                        <a:t>AA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lt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7863442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C71138D6-50EE-4C91-ACA6-72D6C462194E}"/>
              </a:ext>
            </a:extLst>
          </p:cNvPr>
          <p:cNvSpPr/>
          <p:nvPr/>
        </p:nvSpPr>
        <p:spPr>
          <a:xfrm>
            <a:off x="8727782" y="128766"/>
            <a:ext cx="3066473" cy="538609"/>
          </a:xfrm>
          <a:prstGeom prst="rect">
            <a:avLst/>
          </a:prstGeom>
          <a:solidFill>
            <a:srgbClr val="EEE89A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kumimoji="1" lang="en-US" altLang="ja-JP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事務局コメント</a:t>
            </a:r>
            <a:r>
              <a:rPr kumimoji="1" lang="en-US" altLang="ja-JP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  <a:r>
              <a:rPr kumimoji="1" lang="ja-JP" altLang="en-US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本ページの要素は必須</a:t>
            </a:r>
            <a:endParaRPr kumimoji="1" lang="en-US" altLang="ja-JP" sz="1200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kumimoji="1" lang="en-US" altLang="ja-JP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このオブジェクトは提出時には削除してください</a:t>
            </a:r>
            <a:r>
              <a:rPr kumimoji="1" lang="en-US" altLang="ja-JP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45583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0671117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6431" name="think-cell Slide" r:id="rId6" imgW="395" imgH="394" progId="TCLayout.ActiveDocument.1">
                  <p:embed/>
                </p:oleObj>
              </mc:Choice>
              <mc:Fallback>
                <p:oleObj name="think-cell Slide" r:id="rId6" imgW="395" imgH="394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3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kumimoji="1" lang="ja-JP" altLang="en-US" sz="2400" dirty="0">
              <a:solidFill>
                <a:srgbClr val="FFFFFF"/>
              </a:solidFill>
              <a:latin typeface="Trebuchet MS" panose="020B0603020202020204" pitchFamily="34" charset="0"/>
              <a:ea typeface="Meiryo UI" panose="020B0604030504040204" pitchFamily="50" charset="-128"/>
              <a:cs typeface="+mj-cs"/>
              <a:sym typeface="Trebuchet MS" panose="020B0603020202020204" pitchFamily="34" charset="0"/>
            </a:endParaRPr>
          </a:p>
        </p:txBody>
      </p:sp>
      <p:sp>
        <p:nvSpPr>
          <p:cNvPr id="201" name="タイトル 200">
            <a:extLst>
              <a:ext uri="{FF2B5EF4-FFF2-40B4-BE49-F238E27FC236}">
                <a16:creationId xmlns:a16="http://schemas.microsoft.com/office/drawing/2014/main" id="{4519FE98-8FB7-4796-8A9B-C851DD7B8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001" y="622802"/>
            <a:ext cx="10933351" cy="332399"/>
          </a:xfrm>
        </p:spPr>
        <p:txBody>
          <a:bodyPr vert="horz">
            <a:spAutoFit/>
          </a:bodyPr>
          <a:lstStyle/>
          <a:p>
            <a:r>
              <a:rPr lang="en-US" altLang="ja-JP" dirty="0"/>
              <a:t>2</a:t>
            </a:r>
            <a:r>
              <a:rPr lang="en-US" altLang="ja-JP" dirty="0">
                <a:ea typeface="Meiryo UI" panose="020B0604030504040204" pitchFamily="50" charset="-128"/>
              </a:rPr>
              <a:t>-</a:t>
            </a:r>
            <a:r>
              <a:rPr lang="ja-JP" altLang="en-US" dirty="0">
                <a:ea typeface="Meiryo UI" panose="020B0604030504040204" pitchFamily="50" charset="-128"/>
              </a:rPr>
              <a:t>①</a:t>
            </a:r>
            <a:r>
              <a:rPr lang="en-US" altLang="ja-JP" dirty="0">
                <a:ea typeface="Meiryo UI" panose="020B0604030504040204" pitchFamily="50" charset="-128"/>
              </a:rPr>
              <a:t>.</a:t>
            </a:r>
            <a:r>
              <a:rPr lang="ja-JP" altLang="en-US" dirty="0">
                <a:ea typeface="Meiryo UI" panose="020B0604030504040204" pitchFamily="50" charset="-128"/>
              </a:rPr>
              <a:t> </a:t>
            </a:r>
            <a:r>
              <a:rPr lang="en-US" altLang="ja-JP" dirty="0">
                <a:ea typeface="Meiryo UI" panose="020B0604030504040204" pitchFamily="50" charset="-128"/>
              </a:rPr>
              <a:t>XXX</a:t>
            </a:r>
            <a:r>
              <a:rPr lang="ja-JP" altLang="en-US" dirty="0">
                <a:ea typeface="Meiryo UI" panose="020B0604030504040204" pitchFamily="50" charset="-128"/>
              </a:rPr>
              <a:t>の詳細</a:t>
            </a:r>
            <a:endParaRPr lang="en-US" sz="1600" dirty="0">
              <a:solidFill>
                <a:srgbClr val="575757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316780-AAFE-4256-9F98-102B767876CF}"/>
              </a:ext>
            </a:extLst>
          </p:cNvPr>
          <p:cNvSpPr/>
          <p:nvPr/>
        </p:nvSpPr>
        <p:spPr>
          <a:xfrm>
            <a:off x="8727782" y="128766"/>
            <a:ext cx="3066473" cy="538609"/>
          </a:xfrm>
          <a:prstGeom prst="rect">
            <a:avLst/>
          </a:prstGeom>
          <a:solidFill>
            <a:srgbClr val="EEE89A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kumimoji="1" lang="en-US" altLang="ja-JP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事務局コメント</a:t>
            </a:r>
            <a:r>
              <a:rPr kumimoji="1" lang="en-US" altLang="ja-JP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  <a:r>
              <a:rPr kumimoji="1" lang="ja-JP" altLang="en-US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本ページの要素は必須</a:t>
            </a:r>
            <a:endParaRPr kumimoji="1" lang="en-US" altLang="ja-JP" sz="1200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kumimoji="1" lang="en-US" altLang="ja-JP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このオブジェクトは提出時には削除してください</a:t>
            </a:r>
            <a:r>
              <a:rPr kumimoji="1" lang="en-US" altLang="ja-JP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38213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1545736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3367" name="think-cell Slide" r:id="rId6" imgW="395" imgH="394" progId="TCLayout.ActiveDocument.1">
                  <p:embed/>
                </p:oleObj>
              </mc:Choice>
              <mc:Fallback>
                <p:oleObj name="think-cell Slide" r:id="rId6" imgW="395" imgH="394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3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kumimoji="1" lang="ja-JP" altLang="en-US" sz="2400" dirty="0">
              <a:solidFill>
                <a:srgbClr val="FFFFFF"/>
              </a:solidFill>
              <a:latin typeface="Trebuchet MS" panose="020B0603020202020204" pitchFamily="34" charset="0"/>
              <a:ea typeface="Meiryo UI" panose="020B0604030504040204" pitchFamily="50" charset="-128"/>
              <a:cs typeface="+mj-cs"/>
              <a:sym typeface="Trebuchet MS" panose="020B0603020202020204" pitchFamily="34" charset="0"/>
            </a:endParaRPr>
          </a:p>
        </p:txBody>
      </p:sp>
      <p:sp>
        <p:nvSpPr>
          <p:cNvPr id="201" name="タイトル 200">
            <a:extLst>
              <a:ext uri="{FF2B5EF4-FFF2-40B4-BE49-F238E27FC236}">
                <a16:creationId xmlns:a16="http://schemas.microsoft.com/office/drawing/2014/main" id="{4519FE98-8FB7-4796-8A9B-C851DD7B8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001" y="622802"/>
            <a:ext cx="10933351" cy="332399"/>
          </a:xfrm>
        </p:spPr>
        <p:txBody>
          <a:bodyPr vert="horz">
            <a:spAutoFit/>
          </a:bodyPr>
          <a:lstStyle/>
          <a:p>
            <a:r>
              <a:rPr lang="en-US" altLang="ja-JP" dirty="0"/>
              <a:t>3.</a:t>
            </a:r>
            <a:r>
              <a:rPr lang="ja-JP" altLang="en-US" dirty="0"/>
              <a:t>実施体制・実証フィールド </a:t>
            </a:r>
            <a:r>
              <a:rPr lang="en-US" altLang="ja-JP" dirty="0"/>
              <a:t>(</a:t>
            </a:r>
            <a:r>
              <a:rPr lang="ja-JP" altLang="en-US" dirty="0"/>
              <a:t>実証自治体・実証校</a:t>
            </a:r>
            <a:r>
              <a:rPr lang="en-US" altLang="ja-JP" dirty="0"/>
              <a:t>)</a:t>
            </a:r>
            <a:endParaRPr lang="en-US" sz="1600" dirty="0">
              <a:solidFill>
                <a:srgbClr val="575757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正方形/長方形 6">
            <a:extLst>
              <a:ext uri="{FF2B5EF4-FFF2-40B4-BE49-F238E27FC236}">
                <a16:creationId xmlns:a16="http://schemas.microsoft.com/office/drawing/2014/main" id="{EAF10CC0-BD5C-45CB-A974-BB902276C812}"/>
              </a:ext>
            </a:extLst>
          </p:cNvPr>
          <p:cNvSpPr/>
          <p:nvPr/>
        </p:nvSpPr>
        <p:spPr>
          <a:xfrm>
            <a:off x="630001" y="1999678"/>
            <a:ext cx="5253563" cy="3967009"/>
          </a:xfrm>
          <a:prstGeom prst="rect">
            <a:avLst/>
          </a:prstGeom>
          <a:solidFill>
            <a:srgbClr val="FFFFFF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buSzPct val="100000"/>
              <a:buFont typeface="Trebuchet MS" panose="020B0603020202020204" pitchFamily="34" charset="0"/>
              <a:buChar char="​"/>
            </a:pP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事業受託者：株式会社</a:t>
            </a: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XX</a:t>
            </a:r>
          </a:p>
          <a:p>
            <a:pPr marL="324000" lvl="1" indent="-216000">
              <a:buClr>
                <a:schemeClr val="tx2"/>
              </a:buClr>
              <a:buSzPct val="100000"/>
              <a:buFont typeface="Trebuchet MS" panose="020B0603020202020204" pitchFamily="34" charset="0"/>
              <a:buChar char="•"/>
            </a:pP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統括責任者</a:t>
            </a: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	</a:t>
            </a: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：</a:t>
            </a: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XXX (</a:t>
            </a: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代表取締役</a:t>
            </a: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)</a:t>
            </a:r>
          </a:p>
          <a:p>
            <a:pPr marL="324000" lvl="1" indent="-216000">
              <a:buClr>
                <a:schemeClr val="tx2"/>
              </a:buClr>
              <a:buSzPct val="100000"/>
              <a:buFont typeface="Trebuchet MS" panose="020B0603020202020204" pitchFamily="34" charset="0"/>
              <a:buChar char="•"/>
            </a:pP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執行責任者</a:t>
            </a: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	</a:t>
            </a: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：</a:t>
            </a: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XXX (</a:t>
            </a: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執行役員</a:t>
            </a: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)</a:t>
            </a:r>
          </a:p>
          <a:p>
            <a:pPr marL="324000" lvl="1" indent="-216000">
              <a:buClr>
                <a:schemeClr val="tx2"/>
              </a:buClr>
              <a:buSzPct val="100000"/>
              <a:buFont typeface="Trebuchet MS" panose="020B0603020202020204" pitchFamily="34" charset="0"/>
              <a:buChar char="•"/>
            </a:pP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渉外担当</a:t>
            </a: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	</a:t>
            </a: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：</a:t>
            </a: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XXX</a:t>
            </a:r>
          </a:p>
          <a:p>
            <a:pPr>
              <a:buSzPct val="100000"/>
              <a:buFont typeface="Trebuchet MS" panose="020B0603020202020204" pitchFamily="34" charset="0"/>
              <a:buChar char="​"/>
            </a:pPr>
            <a:endParaRPr kumimoji="1" lang="en-US" altLang="ja-JP" sz="1600" dirty="0">
              <a:solidFill>
                <a:schemeClr val="tx1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  <a:p>
            <a:pPr>
              <a:buSzPct val="100000"/>
              <a:buFont typeface="Trebuchet MS" panose="020B0603020202020204" pitchFamily="34" charset="0"/>
              <a:buChar char="​"/>
            </a:pP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再委託先：株式会社</a:t>
            </a: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XX (</a:t>
            </a: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教材開発を担当</a:t>
            </a: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)</a:t>
            </a:r>
          </a:p>
          <a:p>
            <a:pPr marL="324000" lvl="1" indent="-216000">
              <a:buClr>
                <a:schemeClr val="tx2"/>
              </a:buClr>
              <a:buSzPct val="100000"/>
              <a:buFont typeface="Trebuchet MS" panose="020B0603020202020204" pitchFamily="34" charset="0"/>
              <a:buChar char="•"/>
            </a:pP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責任者</a:t>
            </a: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	</a:t>
            </a: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：</a:t>
            </a: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XXX (</a:t>
            </a: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代表取締役</a:t>
            </a: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)</a:t>
            </a:r>
          </a:p>
          <a:p>
            <a:pPr marL="324000" lvl="1" indent="-216000">
              <a:buClr>
                <a:schemeClr val="tx2"/>
              </a:buClr>
              <a:buSzPct val="100000"/>
              <a:buFont typeface="Trebuchet MS" panose="020B0603020202020204" pitchFamily="34" charset="0"/>
              <a:buChar char="•"/>
            </a:pP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〇〇担当</a:t>
            </a: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	</a:t>
            </a: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：</a:t>
            </a: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XXX</a:t>
            </a:r>
          </a:p>
          <a:p>
            <a:pPr>
              <a:buSzPct val="100000"/>
              <a:buFont typeface="Trebuchet MS" panose="020B0603020202020204" pitchFamily="34" charset="0"/>
              <a:buChar char="​"/>
            </a:pPr>
            <a:endParaRPr kumimoji="1" lang="en-US" altLang="ja-JP" sz="1600" dirty="0">
              <a:solidFill>
                <a:schemeClr val="tx1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  <a:p>
            <a:pPr>
              <a:buSzPct val="100000"/>
              <a:buFont typeface="Trebuchet MS" panose="020B0603020202020204" pitchFamily="34" charset="0"/>
              <a:buChar char="​"/>
            </a:pP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再委託先：</a:t>
            </a: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XX</a:t>
            </a: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大学</a:t>
            </a: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XX</a:t>
            </a: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研究室</a:t>
            </a: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 (</a:t>
            </a: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効果検証を担当</a:t>
            </a: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)</a:t>
            </a:r>
          </a:p>
          <a:p>
            <a:pPr marL="324000" lvl="1" indent="-216000">
              <a:buClr>
                <a:schemeClr val="tx2"/>
              </a:buClr>
              <a:buSzPct val="100000"/>
              <a:buFont typeface="Trebuchet MS" panose="020B0603020202020204" pitchFamily="34" charset="0"/>
              <a:buChar char="•"/>
            </a:pP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責任者</a:t>
            </a: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	</a:t>
            </a: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：</a:t>
            </a: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XXX (</a:t>
            </a: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教授</a:t>
            </a: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)</a:t>
            </a:r>
          </a:p>
          <a:p>
            <a:pPr marL="324000" lvl="1" indent="-216000">
              <a:buClr>
                <a:schemeClr val="tx2"/>
              </a:buClr>
              <a:buSzPct val="100000"/>
              <a:buFont typeface="Trebuchet MS" panose="020B0603020202020204" pitchFamily="34" charset="0"/>
              <a:buChar char="•"/>
            </a:pP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〇〇担当</a:t>
            </a: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	</a:t>
            </a: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：</a:t>
            </a: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XXX (</a:t>
            </a: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助教</a:t>
            </a: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)</a:t>
            </a:r>
          </a:p>
          <a:p>
            <a:pPr>
              <a:buSzPct val="100000"/>
              <a:buFont typeface="Trebuchet MS" panose="020B0603020202020204" pitchFamily="34" charset="0"/>
              <a:buChar char="​"/>
            </a:pPr>
            <a:endParaRPr kumimoji="1" lang="en-US" altLang="ja-JP" sz="1600" dirty="0">
              <a:solidFill>
                <a:schemeClr val="tx1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  <a:p>
            <a:pPr>
              <a:buSzPct val="100000"/>
              <a:buFont typeface="Trebuchet MS" panose="020B0603020202020204" pitchFamily="34" charset="0"/>
              <a:buChar char="​"/>
            </a:pP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監修</a:t>
            </a: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(</a:t>
            </a: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謝金支払先</a:t>
            </a: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)</a:t>
            </a: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：</a:t>
            </a:r>
            <a:endParaRPr kumimoji="1" lang="en-US" altLang="ja-JP" sz="1600" dirty="0">
              <a:solidFill>
                <a:schemeClr val="tx1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  <a:p>
            <a:pPr marL="324000" lvl="1" indent="-216000">
              <a:buClr>
                <a:schemeClr val="tx2"/>
              </a:buClr>
              <a:buSzPct val="100000"/>
              <a:buFont typeface="Trebuchet MS" panose="020B0603020202020204" pitchFamily="34" charset="0"/>
              <a:buChar char="•"/>
            </a:pP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XX </a:t>
            </a: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大学 </a:t>
            </a: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XX </a:t>
            </a: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先生 </a:t>
            </a: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(</a:t>
            </a: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ルーブリック作成を担当</a:t>
            </a: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)</a:t>
            </a:r>
            <a:endParaRPr kumimoji="1" lang="ja-JP" altLang="en-US" sz="1600" dirty="0">
              <a:solidFill>
                <a:schemeClr val="tx1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  <a:p>
            <a:pPr>
              <a:buSzPct val="100000"/>
            </a:pPr>
            <a:endParaRPr kumimoji="1" lang="en-US" altLang="ja-JP" sz="1600" dirty="0">
              <a:solidFill>
                <a:schemeClr val="tx1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</p:txBody>
      </p:sp>
      <p:grpSp>
        <p:nvGrpSpPr>
          <p:cNvPr id="6" name="グループ化 39">
            <a:extLst>
              <a:ext uri="{FF2B5EF4-FFF2-40B4-BE49-F238E27FC236}">
                <a16:creationId xmlns:a16="http://schemas.microsoft.com/office/drawing/2014/main" id="{EC84A3FF-1F4C-41FA-83F5-0331164E08CC}"/>
              </a:ext>
            </a:extLst>
          </p:cNvPr>
          <p:cNvGrpSpPr/>
          <p:nvPr/>
        </p:nvGrpSpPr>
        <p:grpSpPr>
          <a:xfrm>
            <a:off x="630001" y="1381454"/>
            <a:ext cx="5253563" cy="481542"/>
            <a:chOff x="5715831" y="959006"/>
            <a:chExt cx="6170577" cy="481542"/>
          </a:xfrm>
        </p:grpSpPr>
        <p:sp>
          <p:nvSpPr>
            <p:cNvPr id="7" name="ee4pHeader3">
              <a:extLst>
                <a:ext uri="{FF2B5EF4-FFF2-40B4-BE49-F238E27FC236}">
                  <a16:creationId xmlns:a16="http://schemas.microsoft.com/office/drawing/2014/main" id="{9C3EE08E-3CA1-4F87-85F9-0525A0437680}"/>
                </a:ext>
              </a:extLst>
            </p:cNvPr>
            <p:cNvSpPr txBox="1"/>
            <p:nvPr/>
          </p:nvSpPr>
          <p:spPr>
            <a:xfrm>
              <a:off x="5715831" y="959006"/>
              <a:ext cx="6170577" cy="459240"/>
            </a:xfrm>
            <a:prstGeom prst="rect">
              <a:avLst/>
            </a:prstGeom>
            <a:solidFill>
              <a:srgbClr val="FFFFFF"/>
            </a:solidFill>
            <a:ln cap="rnd">
              <a:noFill/>
            </a:ln>
          </p:spPr>
          <p:txBody>
            <a:bodyPr wrap="square" lIns="0" tIns="0" rIns="0" bIns="0" rtlCol="0" anchor="b" anchorCtr="0">
              <a:noAutofit/>
            </a:bodyPr>
            <a:lstStyle/>
            <a:p>
              <a:pPr marL="0" lvl="3"/>
              <a:r>
                <a:rPr lang="ja-JP" altLang="en-US" sz="2000" dirty="0">
                  <a:solidFill>
                    <a:schemeClr val="tx2"/>
                  </a:solidFill>
                  <a:latin typeface="+mj-lt"/>
                  <a:ea typeface="Meiryo UI" panose="020B0604030504040204" pitchFamily="50" charset="-128"/>
                </a:rPr>
                <a:t>実施体制</a:t>
              </a:r>
              <a:endParaRPr lang="en-US" altLang="ja-JP" sz="2000" dirty="0">
                <a:solidFill>
                  <a:schemeClr val="tx2"/>
                </a:solidFill>
                <a:latin typeface="+mj-lt"/>
                <a:ea typeface="Meiryo UI" panose="020B0604030504040204" pitchFamily="50" charset="-128"/>
              </a:endParaRPr>
            </a:p>
          </p:txBody>
        </p:sp>
        <p:cxnSp>
          <p:nvCxnSpPr>
            <p:cNvPr id="8" name="直線コネクタ 41">
              <a:extLst>
                <a:ext uri="{FF2B5EF4-FFF2-40B4-BE49-F238E27FC236}">
                  <a16:creationId xmlns:a16="http://schemas.microsoft.com/office/drawing/2014/main" id="{5148EE8C-A2EC-48DD-934A-16654B25B05E}"/>
                </a:ext>
              </a:extLst>
            </p:cNvPr>
            <p:cNvCxnSpPr>
              <a:cxnSpLocks/>
            </p:cNvCxnSpPr>
            <p:nvPr/>
          </p:nvCxnSpPr>
          <p:spPr>
            <a:xfrm>
              <a:off x="5715831" y="1440548"/>
              <a:ext cx="6170577" cy="0"/>
            </a:xfrm>
            <a:prstGeom prst="line">
              <a:avLst/>
            </a:prstGeom>
            <a:ln w="9525" cap="rnd">
              <a:solidFill>
                <a:schemeClr val="tx1">
                  <a:lumMod val="60000"/>
                  <a:lumOff val="40000"/>
                </a:schemeClr>
              </a:solidFill>
              <a:prstDash val="solid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グループ化 39">
            <a:extLst>
              <a:ext uri="{FF2B5EF4-FFF2-40B4-BE49-F238E27FC236}">
                <a16:creationId xmlns:a16="http://schemas.microsoft.com/office/drawing/2014/main" id="{8A9A5246-0B86-4E74-9D95-E7E886FFFE7F}"/>
              </a:ext>
            </a:extLst>
          </p:cNvPr>
          <p:cNvGrpSpPr/>
          <p:nvPr/>
        </p:nvGrpSpPr>
        <p:grpSpPr>
          <a:xfrm>
            <a:off x="6535124" y="1381454"/>
            <a:ext cx="5253563" cy="481542"/>
            <a:chOff x="5715831" y="959006"/>
            <a:chExt cx="6170577" cy="481542"/>
          </a:xfrm>
        </p:grpSpPr>
        <p:sp>
          <p:nvSpPr>
            <p:cNvPr id="10" name="ee4pHeader3">
              <a:extLst>
                <a:ext uri="{FF2B5EF4-FFF2-40B4-BE49-F238E27FC236}">
                  <a16:creationId xmlns:a16="http://schemas.microsoft.com/office/drawing/2014/main" id="{7CAFA72A-A29C-4B03-AB8D-3BB5177BD318}"/>
                </a:ext>
              </a:extLst>
            </p:cNvPr>
            <p:cNvSpPr txBox="1"/>
            <p:nvPr/>
          </p:nvSpPr>
          <p:spPr>
            <a:xfrm>
              <a:off x="5715831" y="959006"/>
              <a:ext cx="6170577" cy="459240"/>
            </a:xfrm>
            <a:prstGeom prst="rect">
              <a:avLst/>
            </a:prstGeom>
            <a:solidFill>
              <a:srgbClr val="FFFFFF"/>
            </a:solidFill>
            <a:ln cap="rnd">
              <a:noFill/>
            </a:ln>
          </p:spPr>
          <p:txBody>
            <a:bodyPr wrap="square" lIns="0" tIns="0" rIns="0" bIns="0" rtlCol="0" anchor="b" anchorCtr="0">
              <a:noAutofit/>
            </a:bodyPr>
            <a:lstStyle/>
            <a:p>
              <a:pPr marL="0" lvl="3"/>
              <a:r>
                <a:rPr lang="ja-JP" altLang="en-US" sz="2000" dirty="0">
                  <a:solidFill>
                    <a:schemeClr val="tx2"/>
                  </a:solidFill>
                  <a:latin typeface="+mj-lt"/>
                  <a:ea typeface="Meiryo UI" panose="020B0604030504040204" pitchFamily="50" charset="-128"/>
                </a:rPr>
                <a:t>実証フィールド</a:t>
              </a:r>
              <a:endParaRPr lang="en-US" altLang="ja-JP" sz="2000" dirty="0">
                <a:solidFill>
                  <a:schemeClr val="tx2"/>
                </a:solidFill>
                <a:latin typeface="+mj-lt"/>
                <a:ea typeface="Meiryo UI" panose="020B0604030504040204" pitchFamily="50" charset="-128"/>
              </a:endParaRPr>
            </a:p>
          </p:txBody>
        </p:sp>
        <p:cxnSp>
          <p:nvCxnSpPr>
            <p:cNvPr id="11" name="直線コネクタ 41">
              <a:extLst>
                <a:ext uri="{FF2B5EF4-FFF2-40B4-BE49-F238E27FC236}">
                  <a16:creationId xmlns:a16="http://schemas.microsoft.com/office/drawing/2014/main" id="{2D839B63-6309-4532-8F53-830EA52EC8DE}"/>
                </a:ext>
              </a:extLst>
            </p:cNvPr>
            <p:cNvCxnSpPr>
              <a:cxnSpLocks/>
            </p:cNvCxnSpPr>
            <p:nvPr/>
          </p:nvCxnSpPr>
          <p:spPr>
            <a:xfrm>
              <a:off x="5715831" y="1440548"/>
              <a:ext cx="6170577" cy="0"/>
            </a:xfrm>
            <a:prstGeom prst="line">
              <a:avLst/>
            </a:prstGeom>
            <a:ln w="9525" cap="rnd">
              <a:solidFill>
                <a:schemeClr val="tx1">
                  <a:lumMod val="60000"/>
                  <a:lumOff val="40000"/>
                </a:schemeClr>
              </a:solidFill>
              <a:prstDash val="solid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正方形/長方形 6">
            <a:extLst>
              <a:ext uri="{FF2B5EF4-FFF2-40B4-BE49-F238E27FC236}">
                <a16:creationId xmlns:a16="http://schemas.microsoft.com/office/drawing/2014/main" id="{FC65DFD3-3408-49B5-BDE3-6917B01A4D9E}"/>
              </a:ext>
            </a:extLst>
          </p:cNvPr>
          <p:cNvSpPr/>
          <p:nvPr/>
        </p:nvSpPr>
        <p:spPr>
          <a:xfrm>
            <a:off x="6535125" y="1999678"/>
            <a:ext cx="5253563" cy="3967009"/>
          </a:xfrm>
          <a:prstGeom prst="rect">
            <a:avLst/>
          </a:prstGeom>
          <a:solidFill>
            <a:srgbClr val="FFFFFF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457200" indent="-457200">
              <a:buSzPct val="100000"/>
              <a:buFont typeface="+mj-ea"/>
              <a:buAutoNum type="circleNumDbPlain"/>
            </a:pP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XXX</a:t>
            </a: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 校</a:t>
            </a:r>
            <a:endParaRPr kumimoji="1" lang="en-US" altLang="ja-JP" sz="1600" dirty="0">
              <a:solidFill>
                <a:schemeClr val="tx1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  <a:p>
            <a:pPr marL="324000" lvl="1" indent="-216000">
              <a:buClr>
                <a:schemeClr val="tx2"/>
              </a:buClr>
              <a:buSzPct val="100000"/>
              <a:buFont typeface="Trebuchet MS" panose="020B0603020202020204" pitchFamily="34" charset="0"/>
              <a:buChar char="•"/>
            </a:pP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所在地： </a:t>
            </a: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XXX</a:t>
            </a: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 県</a:t>
            </a:r>
            <a:endParaRPr kumimoji="1" lang="en-US" altLang="ja-JP" sz="1600" dirty="0">
              <a:solidFill>
                <a:schemeClr val="tx1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  <a:p>
            <a:pPr marL="324000" lvl="1" indent="-216000">
              <a:buClr>
                <a:schemeClr val="tx2"/>
              </a:buClr>
              <a:buSzPct val="100000"/>
              <a:buFont typeface="Trebuchet MS" panose="020B0603020202020204" pitchFamily="34" charset="0"/>
              <a:buChar char="•"/>
            </a:pP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対象生徒：</a:t>
            </a: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XXX </a:t>
            </a: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名</a:t>
            </a:r>
            <a:endParaRPr kumimoji="1" lang="en-US" altLang="ja-JP" sz="1600" dirty="0">
              <a:solidFill>
                <a:schemeClr val="tx1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  <a:p>
            <a:pPr marL="324000" lvl="1" indent="-216000">
              <a:buClr>
                <a:schemeClr val="tx2"/>
              </a:buClr>
              <a:buSzPct val="100000"/>
              <a:buFont typeface="Trebuchet MS" panose="020B0603020202020204" pitchFamily="34" charset="0"/>
              <a:buChar char="•"/>
            </a:pP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特徴：</a:t>
            </a: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XXX</a:t>
            </a:r>
          </a:p>
          <a:p>
            <a:pPr marL="457200" indent="-457200">
              <a:buSzPct val="100000"/>
              <a:buFont typeface="+mj-ea"/>
              <a:buAutoNum type="circleNumDbPlain"/>
            </a:pPr>
            <a:endParaRPr kumimoji="1" lang="en-US" altLang="ja-JP" sz="1600" dirty="0">
              <a:solidFill>
                <a:schemeClr val="tx1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  <a:p>
            <a:pPr marL="457200" indent="-457200">
              <a:buSzPct val="100000"/>
              <a:buFont typeface="+mj-ea"/>
              <a:buAutoNum type="circleNumDbPlain"/>
            </a:pP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XXX</a:t>
            </a: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 校</a:t>
            </a:r>
            <a:endParaRPr kumimoji="1" lang="en-US" altLang="ja-JP" sz="1600" dirty="0">
              <a:solidFill>
                <a:schemeClr val="tx1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  <a:p>
            <a:pPr marL="324000" lvl="1" indent="-216000">
              <a:buClr>
                <a:schemeClr val="tx2"/>
              </a:buClr>
              <a:buSzPct val="100000"/>
              <a:buFont typeface="Trebuchet MS" panose="020B0603020202020204" pitchFamily="34" charset="0"/>
              <a:buChar char="•"/>
            </a:pP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所在地： </a:t>
            </a: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XXX</a:t>
            </a: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 県</a:t>
            </a:r>
            <a:endParaRPr kumimoji="1" lang="en-US" altLang="ja-JP" sz="1600" dirty="0">
              <a:solidFill>
                <a:schemeClr val="tx1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  <a:p>
            <a:pPr marL="324000" lvl="1" indent="-216000">
              <a:buClr>
                <a:schemeClr val="tx2"/>
              </a:buClr>
              <a:buSzPct val="100000"/>
              <a:buFont typeface="Trebuchet MS" panose="020B0603020202020204" pitchFamily="34" charset="0"/>
              <a:buChar char="•"/>
            </a:pP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対象生徒：</a:t>
            </a: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XXX </a:t>
            </a: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名</a:t>
            </a:r>
            <a:endParaRPr kumimoji="1" lang="en-US" altLang="ja-JP" sz="1600" dirty="0">
              <a:solidFill>
                <a:schemeClr val="tx1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  <a:p>
            <a:pPr marL="324000" lvl="1" indent="-216000">
              <a:buClr>
                <a:schemeClr val="tx2"/>
              </a:buClr>
              <a:buSzPct val="100000"/>
              <a:buFont typeface="Trebuchet MS" panose="020B0603020202020204" pitchFamily="34" charset="0"/>
              <a:buChar char="•"/>
            </a:pP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特徴：</a:t>
            </a: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XXX</a:t>
            </a:r>
          </a:p>
          <a:p>
            <a:pPr marL="324000" lvl="1" indent="-216000">
              <a:buClr>
                <a:schemeClr val="tx2"/>
              </a:buClr>
              <a:buSzPct val="100000"/>
              <a:buFont typeface="Trebuchet MS" panose="020B0603020202020204" pitchFamily="34" charset="0"/>
              <a:buChar char="•"/>
            </a:pPr>
            <a:endParaRPr kumimoji="1" lang="en-US" altLang="ja-JP" sz="1600" dirty="0">
              <a:solidFill>
                <a:schemeClr val="tx1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  <a:p>
            <a:pPr marL="457200" indent="-457200">
              <a:buSzPct val="100000"/>
              <a:buFont typeface="+mj-ea"/>
              <a:buAutoNum type="circleNumDbPlain"/>
            </a:pP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XXX</a:t>
            </a: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 校</a:t>
            </a:r>
            <a:endParaRPr kumimoji="1" lang="en-US" altLang="ja-JP" sz="1600" dirty="0">
              <a:solidFill>
                <a:schemeClr val="tx1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  <a:p>
            <a:pPr marL="324000" lvl="1" indent="-216000">
              <a:buClr>
                <a:schemeClr val="tx2"/>
              </a:buClr>
              <a:buSzPct val="100000"/>
              <a:buFont typeface="Trebuchet MS" panose="020B0603020202020204" pitchFamily="34" charset="0"/>
              <a:buChar char="•"/>
            </a:pP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所在地： </a:t>
            </a: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XXX</a:t>
            </a: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 県</a:t>
            </a:r>
            <a:endParaRPr kumimoji="1" lang="en-US" altLang="ja-JP" sz="1600" dirty="0">
              <a:solidFill>
                <a:schemeClr val="tx1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  <a:p>
            <a:pPr marL="324000" lvl="1" indent="-216000">
              <a:buClr>
                <a:schemeClr val="tx2"/>
              </a:buClr>
              <a:buSzPct val="100000"/>
              <a:buFont typeface="Trebuchet MS" panose="020B0603020202020204" pitchFamily="34" charset="0"/>
              <a:buChar char="•"/>
            </a:pP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対象生徒：</a:t>
            </a: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XXX </a:t>
            </a: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名</a:t>
            </a:r>
            <a:endParaRPr kumimoji="1" lang="en-US" altLang="ja-JP" sz="1600" dirty="0">
              <a:solidFill>
                <a:schemeClr val="tx1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  <a:p>
            <a:pPr marL="324000" lvl="1" indent="-216000">
              <a:buClr>
                <a:schemeClr val="tx2"/>
              </a:buClr>
              <a:buSzPct val="100000"/>
              <a:buFont typeface="Trebuchet MS" panose="020B0603020202020204" pitchFamily="34" charset="0"/>
              <a:buChar char="•"/>
            </a:pP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特徴：</a:t>
            </a: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XXX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1B53BAB-4E50-4113-B6A3-104C9576DC48}"/>
              </a:ext>
            </a:extLst>
          </p:cNvPr>
          <p:cNvSpPr/>
          <p:nvPr/>
        </p:nvSpPr>
        <p:spPr>
          <a:xfrm>
            <a:off x="8727783" y="705924"/>
            <a:ext cx="3066473" cy="1981858"/>
          </a:xfrm>
          <a:prstGeom prst="rect">
            <a:avLst/>
          </a:prstGeom>
          <a:solidFill>
            <a:srgbClr val="9A9A9A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600"/>
              </a:spcAft>
            </a:pPr>
            <a: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事務局コメント</a:t>
            </a:r>
            <a: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  <a:r>
              <a:rPr kumimoji="1" lang="ja-JP" altLang="en-US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本事業を実施する上での</a:t>
            </a:r>
            <a:br>
              <a:rPr kumimoji="1" lang="ja-JP" altLang="en-US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体制を記載ください。実施体制については、</a:t>
            </a:r>
            <a:b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再委託、外注、監修 等の区別も記載ください</a:t>
            </a:r>
            <a:br>
              <a:rPr kumimoji="1" lang="ja-JP" altLang="en-US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kumimoji="1" lang="en-US" altLang="ja-JP" sz="120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現時点で記載できる範囲で可</a:t>
            </a:r>
            <a:endParaRPr kumimoji="1" lang="en-US" altLang="ja-JP" sz="120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まだ確定していない場合、</a:t>
            </a:r>
            <a: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検討中</a:t>
            </a:r>
            <a: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などと</a:t>
            </a:r>
            <a:b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付記してください</a:t>
            </a:r>
            <a:endParaRPr kumimoji="1" lang="en-US" altLang="ja-JP" sz="120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このオブジェクトは提出時には削除してください</a:t>
            </a:r>
            <a: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95C30A1-41FD-4026-8779-B17732AD3333}"/>
              </a:ext>
            </a:extLst>
          </p:cNvPr>
          <p:cNvSpPr/>
          <p:nvPr/>
        </p:nvSpPr>
        <p:spPr>
          <a:xfrm>
            <a:off x="8727782" y="128766"/>
            <a:ext cx="3066473" cy="538609"/>
          </a:xfrm>
          <a:prstGeom prst="rect">
            <a:avLst/>
          </a:prstGeom>
          <a:solidFill>
            <a:srgbClr val="EEE89A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kumimoji="1" lang="en-US" altLang="ja-JP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事務局コメント</a:t>
            </a:r>
            <a:r>
              <a:rPr kumimoji="1" lang="en-US" altLang="ja-JP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  <a:r>
              <a:rPr kumimoji="1" lang="ja-JP" altLang="en-US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本ページの要素は必須</a:t>
            </a:r>
            <a:endParaRPr kumimoji="1" lang="en-US" altLang="ja-JP" sz="1200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kumimoji="1" lang="en-US" altLang="ja-JP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このオブジェクトは提出時には削除してください</a:t>
            </a:r>
            <a:r>
              <a:rPr kumimoji="1" lang="en-US" altLang="ja-JP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56520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83223214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2344" name="think-cell Slide" r:id="rId6" imgW="395" imgH="394" progId="TCLayout.ActiveDocument.1">
                  <p:embed/>
                </p:oleObj>
              </mc:Choice>
              <mc:Fallback>
                <p:oleObj name="think-cell Slide" r:id="rId6" imgW="395" imgH="394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3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kumimoji="1" lang="ja-JP" altLang="en-US" sz="2400" dirty="0">
              <a:solidFill>
                <a:srgbClr val="FFFFFF"/>
              </a:solidFill>
              <a:latin typeface="Trebuchet MS" panose="020B0603020202020204" pitchFamily="34" charset="0"/>
              <a:ea typeface="Meiryo UI" panose="020B0604030504040204" pitchFamily="50" charset="-128"/>
              <a:cs typeface="+mj-cs"/>
              <a:sym typeface="Trebuchet MS" panose="020B0603020202020204" pitchFamily="34" charset="0"/>
            </a:endParaRPr>
          </a:p>
        </p:txBody>
      </p:sp>
      <p:sp>
        <p:nvSpPr>
          <p:cNvPr id="201" name="タイトル 200">
            <a:extLst>
              <a:ext uri="{FF2B5EF4-FFF2-40B4-BE49-F238E27FC236}">
                <a16:creationId xmlns:a16="http://schemas.microsoft.com/office/drawing/2014/main" id="{4519FE98-8FB7-4796-8A9B-C851DD7B8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001" y="622802"/>
            <a:ext cx="10933351" cy="332399"/>
          </a:xfrm>
        </p:spPr>
        <p:txBody>
          <a:bodyPr vert="horz">
            <a:spAutoFit/>
          </a:bodyPr>
          <a:lstStyle/>
          <a:p>
            <a:r>
              <a:rPr lang="en-US" altLang="ja-JP" dirty="0"/>
              <a:t>4.</a:t>
            </a:r>
            <a:r>
              <a:rPr lang="ja-JP" altLang="en-US" dirty="0"/>
              <a:t>実施スケジュール</a:t>
            </a:r>
            <a:endParaRPr lang="en-US" sz="1600" dirty="0">
              <a:solidFill>
                <a:srgbClr val="575757"/>
              </a:solidFill>
              <a:latin typeface="Trebuchet MS" panose="020B0603020202020204" pitchFamily="34" charset="0"/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CB5C99CA-31D1-44CE-8F99-CB0751A9ED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3725626"/>
              </p:ext>
            </p:extLst>
          </p:nvPr>
        </p:nvGraphicFramePr>
        <p:xfrm>
          <a:off x="630000" y="1581150"/>
          <a:ext cx="10933351" cy="45007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3941">
                  <a:extLst>
                    <a:ext uri="{9D8B030D-6E8A-4147-A177-3AD203B41FA5}">
                      <a16:colId xmlns:a16="http://schemas.microsoft.com/office/drawing/2014/main" val="2286045957"/>
                    </a:ext>
                  </a:extLst>
                </a:gridCol>
                <a:gridCol w="993941">
                  <a:extLst>
                    <a:ext uri="{9D8B030D-6E8A-4147-A177-3AD203B41FA5}">
                      <a16:colId xmlns:a16="http://schemas.microsoft.com/office/drawing/2014/main" val="3818015361"/>
                    </a:ext>
                  </a:extLst>
                </a:gridCol>
                <a:gridCol w="993941">
                  <a:extLst>
                    <a:ext uri="{9D8B030D-6E8A-4147-A177-3AD203B41FA5}">
                      <a16:colId xmlns:a16="http://schemas.microsoft.com/office/drawing/2014/main" val="2460396383"/>
                    </a:ext>
                  </a:extLst>
                </a:gridCol>
                <a:gridCol w="993941">
                  <a:extLst>
                    <a:ext uri="{9D8B030D-6E8A-4147-A177-3AD203B41FA5}">
                      <a16:colId xmlns:a16="http://schemas.microsoft.com/office/drawing/2014/main" val="2073487949"/>
                    </a:ext>
                  </a:extLst>
                </a:gridCol>
                <a:gridCol w="993941">
                  <a:extLst>
                    <a:ext uri="{9D8B030D-6E8A-4147-A177-3AD203B41FA5}">
                      <a16:colId xmlns:a16="http://schemas.microsoft.com/office/drawing/2014/main" val="1714917571"/>
                    </a:ext>
                  </a:extLst>
                </a:gridCol>
                <a:gridCol w="993941">
                  <a:extLst>
                    <a:ext uri="{9D8B030D-6E8A-4147-A177-3AD203B41FA5}">
                      <a16:colId xmlns:a16="http://schemas.microsoft.com/office/drawing/2014/main" val="1305980050"/>
                    </a:ext>
                  </a:extLst>
                </a:gridCol>
                <a:gridCol w="993941">
                  <a:extLst>
                    <a:ext uri="{9D8B030D-6E8A-4147-A177-3AD203B41FA5}">
                      <a16:colId xmlns:a16="http://schemas.microsoft.com/office/drawing/2014/main" val="2862076656"/>
                    </a:ext>
                  </a:extLst>
                </a:gridCol>
                <a:gridCol w="993941">
                  <a:extLst>
                    <a:ext uri="{9D8B030D-6E8A-4147-A177-3AD203B41FA5}">
                      <a16:colId xmlns:a16="http://schemas.microsoft.com/office/drawing/2014/main" val="1114773464"/>
                    </a:ext>
                  </a:extLst>
                </a:gridCol>
                <a:gridCol w="993941">
                  <a:extLst>
                    <a:ext uri="{9D8B030D-6E8A-4147-A177-3AD203B41FA5}">
                      <a16:colId xmlns:a16="http://schemas.microsoft.com/office/drawing/2014/main" val="3401389554"/>
                    </a:ext>
                  </a:extLst>
                </a:gridCol>
                <a:gridCol w="993941">
                  <a:extLst>
                    <a:ext uri="{9D8B030D-6E8A-4147-A177-3AD203B41FA5}">
                      <a16:colId xmlns:a16="http://schemas.microsoft.com/office/drawing/2014/main" val="2209668900"/>
                    </a:ext>
                  </a:extLst>
                </a:gridCol>
                <a:gridCol w="993941">
                  <a:extLst>
                    <a:ext uri="{9D8B030D-6E8A-4147-A177-3AD203B41FA5}">
                      <a16:colId xmlns:a16="http://schemas.microsoft.com/office/drawing/2014/main" val="1298417420"/>
                    </a:ext>
                  </a:extLst>
                </a:gridCol>
              </a:tblGrid>
              <a:tr h="266700"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lang="ja-JP" altLang="en-US" sz="1600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lang="en-US" sz="1600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lang="ja-JP" altLang="en-US" sz="1600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lang="en-US" sz="1600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lang="ja-JP" altLang="en-US" sz="1600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lang="en-US" sz="1600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lang="ja-JP" altLang="en-US" sz="1600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lang="en-US" sz="1600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600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lang="en-US" sz="1600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lang="ja-JP" altLang="en-US" sz="1600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lang="en-US" sz="1600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lang="ja-JP" altLang="en-US" sz="1600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lang="en-US" sz="1600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lang="ja-JP" altLang="en-US" sz="1600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lang="en-US" sz="1600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lang="ja-JP" altLang="en-US" sz="1600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endParaRPr lang="en-US" sz="1600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ja-JP" sz="1600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lang="ja-JP" altLang="en-US" sz="1600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実証後</a:t>
                      </a:r>
                      <a:r>
                        <a:rPr lang="en-US" altLang="ja-JP" sz="1600" dirty="0">
                          <a:solidFill>
                            <a:srgbClr val="575757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lang="en-US" sz="1600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9060433"/>
                  </a:ext>
                </a:extLst>
              </a:tr>
              <a:tr h="1378334">
                <a:tc>
                  <a:txBody>
                    <a:bodyPr/>
                    <a:lstStyle/>
                    <a:p>
                      <a:r>
                        <a:rPr lang="en-US" altLang="ja-JP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</a:t>
                      </a:r>
                      <a:endParaRPr lang="en-US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5255581"/>
                  </a:ext>
                </a:extLst>
              </a:tr>
              <a:tr h="1378334">
                <a:tc>
                  <a:txBody>
                    <a:bodyPr/>
                    <a:lstStyle/>
                    <a:p>
                      <a:r>
                        <a:rPr lang="en-US" altLang="ja-JP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</a:t>
                      </a:r>
                      <a:endParaRPr lang="en-US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5902937"/>
                  </a:ext>
                </a:extLst>
              </a:tr>
              <a:tr h="1378334">
                <a:tc>
                  <a:txBody>
                    <a:bodyPr/>
                    <a:lstStyle/>
                    <a:p>
                      <a:r>
                        <a:rPr lang="en-US" altLang="ja-JP" dirty="0">
                          <a:solidFill>
                            <a:schemeClr val="accent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</a:t>
                      </a:r>
                      <a:endParaRPr lang="en-US" dirty="0">
                        <a:solidFill>
                          <a:schemeClr val="accent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lt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lt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lt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lt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lt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lt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lt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lt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lt1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rgbClr val="575757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lt1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7863442"/>
                  </a:ext>
                </a:extLst>
              </a:tr>
            </a:tbl>
          </a:graphicData>
        </a:graphic>
      </p:graphicFrame>
      <p:sp>
        <p:nvSpPr>
          <p:cNvPr id="4" name="Arrow: Right 3">
            <a:extLst>
              <a:ext uri="{FF2B5EF4-FFF2-40B4-BE49-F238E27FC236}">
                <a16:creationId xmlns:a16="http://schemas.microsoft.com/office/drawing/2014/main" id="{4774EAB2-936B-4FC7-B61B-67F4EB5FC500}"/>
              </a:ext>
            </a:extLst>
          </p:cNvPr>
          <p:cNvSpPr/>
          <p:nvPr/>
        </p:nvSpPr>
        <p:spPr>
          <a:xfrm>
            <a:off x="1628774" y="1952625"/>
            <a:ext cx="3248025" cy="561975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9A9A9A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1000"/>
              </a:spcAft>
            </a:pPr>
            <a: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</a:t>
            </a:r>
            <a:endParaRPr kumimoji="1" lang="en-US" sz="120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4C5FEF20-3A55-43A6-BB25-6EB0741E0638}"/>
              </a:ext>
            </a:extLst>
          </p:cNvPr>
          <p:cNvSpPr/>
          <p:nvPr/>
        </p:nvSpPr>
        <p:spPr>
          <a:xfrm>
            <a:off x="1628774" y="3333751"/>
            <a:ext cx="3248025" cy="561975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9A9A9A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1000"/>
              </a:spcAft>
            </a:pPr>
            <a: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</a:t>
            </a:r>
            <a:endParaRPr kumimoji="1" lang="en-US" sz="120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FBE98D6A-1284-4A1E-96DA-B3D34C0131EB}"/>
              </a:ext>
            </a:extLst>
          </p:cNvPr>
          <p:cNvSpPr/>
          <p:nvPr/>
        </p:nvSpPr>
        <p:spPr>
          <a:xfrm>
            <a:off x="1628774" y="4703069"/>
            <a:ext cx="3248025" cy="561975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9A9A9A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1000"/>
              </a:spcAft>
            </a:pPr>
            <a: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</a:t>
            </a:r>
            <a:endParaRPr kumimoji="1" lang="en-US" sz="120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903EDE-CEFF-41E2-9870-47E8E607EBBE}"/>
              </a:ext>
            </a:extLst>
          </p:cNvPr>
          <p:cNvSpPr/>
          <p:nvPr/>
        </p:nvSpPr>
        <p:spPr>
          <a:xfrm>
            <a:off x="8727783" y="696689"/>
            <a:ext cx="3066473" cy="882726"/>
          </a:xfrm>
          <a:prstGeom prst="rect">
            <a:avLst/>
          </a:prstGeom>
          <a:solidFill>
            <a:srgbClr val="9A9A9A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600"/>
              </a:spcAft>
            </a:pPr>
            <a: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事務局コメント</a:t>
            </a:r>
            <a: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  <a:r>
              <a:rPr kumimoji="1" lang="ja-JP" altLang="en-US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本事業の実施スケジュールを書いてください。採択</a:t>
            </a:r>
            <a: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事業開始</a:t>
            </a:r>
            <a: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－</a:t>
            </a:r>
            <a: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kumimoji="1" lang="ja-JP" altLang="en-US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月に</a:t>
            </a:r>
            <a:b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なる前提でスケジュールを組んでください。</a:t>
            </a:r>
            <a:endParaRPr kumimoji="1" lang="en-US" altLang="ja-JP" sz="120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このオブジェクトは提出時には削除してください</a:t>
            </a:r>
            <a: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1FD2C11-39A3-456D-A779-CA39980329DB}"/>
              </a:ext>
            </a:extLst>
          </p:cNvPr>
          <p:cNvSpPr/>
          <p:nvPr/>
        </p:nvSpPr>
        <p:spPr>
          <a:xfrm>
            <a:off x="8727782" y="128766"/>
            <a:ext cx="3066473" cy="538609"/>
          </a:xfrm>
          <a:prstGeom prst="rect">
            <a:avLst/>
          </a:prstGeom>
          <a:solidFill>
            <a:srgbClr val="EEE89A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kumimoji="1" lang="en-US" altLang="ja-JP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事務局コメント</a:t>
            </a:r>
            <a:r>
              <a:rPr kumimoji="1" lang="en-US" altLang="ja-JP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  <a:r>
              <a:rPr kumimoji="1" lang="ja-JP" altLang="en-US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本ページの要素は必須</a:t>
            </a:r>
            <a:endParaRPr kumimoji="1" lang="en-US" altLang="ja-JP" sz="1200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kumimoji="1" lang="en-US" altLang="ja-JP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このオブジェクトは提出時には削除してください</a:t>
            </a:r>
            <a:r>
              <a:rPr kumimoji="1" lang="en-US" altLang="ja-JP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72483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46333823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0299" name="think-cell Slide" r:id="rId6" imgW="395" imgH="394" progId="TCLayout.ActiveDocument.1">
                  <p:embed/>
                </p:oleObj>
              </mc:Choice>
              <mc:Fallback>
                <p:oleObj name="think-cell Slide" r:id="rId6" imgW="395" imgH="394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3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kumimoji="1" lang="ja-JP" altLang="en-US" sz="2400" dirty="0">
              <a:solidFill>
                <a:srgbClr val="FFFFFF"/>
              </a:solidFill>
              <a:latin typeface="Trebuchet MS" panose="020B0603020202020204" pitchFamily="34" charset="0"/>
              <a:ea typeface="Meiryo UI" panose="020B0604030504040204" pitchFamily="50" charset="-128"/>
              <a:cs typeface="+mj-cs"/>
              <a:sym typeface="Trebuchet MS" panose="020B0603020202020204" pitchFamily="34" charset="0"/>
            </a:endParaRPr>
          </a:p>
        </p:txBody>
      </p:sp>
      <p:sp>
        <p:nvSpPr>
          <p:cNvPr id="201" name="タイトル 200">
            <a:extLst>
              <a:ext uri="{FF2B5EF4-FFF2-40B4-BE49-F238E27FC236}">
                <a16:creationId xmlns:a16="http://schemas.microsoft.com/office/drawing/2014/main" id="{4519FE98-8FB7-4796-8A9B-C851DD7B8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001" y="622802"/>
            <a:ext cx="10933351" cy="332399"/>
          </a:xfrm>
        </p:spPr>
        <p:txBody>
          <a:bodyPr vert="horz">
            <a:spAutoFit/>
          </a:bodyPr>
          <a:lstStyle/>
          <a:p>
            <a:r>
              <a:rPr lang="en-US" altLang="ja-JP" dirty="0">
                <a:ea typeface="Meiryo UI" panose="020B0604030504040204" pitchFamily="50" charset="-128"/>
              </a:rPr>
              <a:t>5.</a:t>
            </a:r>
            <a:r>
              <a:rPr lang="ja-JP" altLang="en-US" dirty="0">
                <a:ea typeface="Meiryo UI" panose="020B0604030504040204" pitchFamily="50" charset="-128"/>
              </a:rPr>
              <a:t>現時点での自走プラン </a:t>
            </a:r>
            <a:r>
              <a:rPr lang="en-US" altLang="ja-JP" dirty="0">
                <a:ea typeface="Meiryo UI" panose="020B0604030504040204" pitchFamily="50" charset="-128"/>
              </a:rPr>
              <a:t>(</a:t>
            </a:r>
            <a:r>
              <a:rPr lang="ja-JP" altLang="en-US" dirty="0">
                <a:ea typeface="Meiryo UI" panose="020B0604030504040204" pitchFamily="50" charset="-128"/>
              </a:rPr>
              <a:t>仮説</a:t>
            </a:r>
            <a:r>
              <a:rPr lang="en-US" altLang="ja-JP" dirty="0">
                <a:ea typeface="Meiryo UI" panose="020B0604030504040204" pitchFamily="50" charset="-128"/>
              </a:rPr>
              <a:t>) </a:t>
            </a:r>
            <a:r>
              <a:rPr lang="ja-JP" altLang="en-US" dirty="0"/>
              <a:t> </a:t>
            </a:r>
            <a:r>
              <a:rPr lang="en-US" altLang="ja-JP" dirty="0"/>
              <a:t>/</a:t>
            </a:r>
            <a:r>
              <a:rPr lang="ja-JP" altLang="en-US" dirty="0"/>
              <a:t> </a:t>
            </a:r>
            <a:r>
              <a:rPr lang="ja-JP" altLang="en-US" dirty="0">
                <a:ea typeface="Meiryo UI" panose="020B0604030504040204" pitchFamily="50" charset="-128"/>
              </a:rPr>
              <a:t>本事業での検証ポイント</a:t>
            </a:r>
            <a:endParaRPr lang="en-US" sz="1600" dirty="0">
              <a:solidFill>
                <a:srgbClr val="575757"/>
              </a:solidFill>
              <a:latin typeface="Trebuchet MS" panose="020B0603020202020204" pitchFamily="34" charset="0"/>
            </a:endParaRPr>
          </a:p>
        </p:txBody>
      </p:sp>
      <p:sp>
        <p:nvSpPr>
          <p:cNvPr id="17" name="正方形/長方形 6">
            <a:extLst>
              <a:ext uri="{FF2B5EF4-FFF2-40B4-BE49-F238E27FC236}">
                <a16:creationId xmlns:a16="http://schemas.microsoft.com/office/drawing/2014/main" id="{769447A5-B056-4468-A120-B05F4C4FBAFC}"/>
              </a:ext>
            </a:extLst>
          </p:cNvPr>
          <p:cNvSpPr/>
          <p:nvPr/>
        </p:nvSpPr>
        <p:spPr>
          <a:xfrm>
            <a:off x="630001" y="2081213"/>
            <a:ext cx="4995815" cy="4190278"/>
          </a:xfrm>
          <a:prstGeom prst="rect">
            <a:avLst/>
          </a:prstGeom>
          <a:solidFill>
            <a:srgbClr val="FFFFFF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buSzPct val="100000"/>
              <a:buFont typeface="Trebuchet MS" panose="020B0603020202020204" pitchFamily="34" charset="0"/>
              <a:buChar char="​"/>
            </a:pP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現在想定しているビジネスモデル</a:t>
            </a:r>
            <a:endParaRPr kumimoji="1" lang="en-US" altLang="ja-JP" sz="1600" dirty="0">
              <a:solidFill>
                <a:schemeClr val="tx1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  <a:p>
            <a:pPr marL="324000" lvl="1" indent="-216000">
              <a:buClr>
                <a:schemeClr val="tx2"/>
              </a:buClr>
              <a:buSzPct val="100000"/>
              <a:buFont typeface="Trebuchet MS" panose="020B0603020202020204" pitchFamily="34" charset="0"/>
              <a:buChar char="•"/>
            </a:pP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今回実証を行う４自治体のうち、少なくとも１自治体では来年度以降の予算を確保</a:t>
            </a:r>
            <a:endParaRPr kumimoji="1" lang="en-US" altLang="ja-JP" sz="1600" dirty="0">
              <a:solidFill>
                <a:schemeClr val="tx1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  <a:p>
            <a:pPr marL="648000" lvl="2" indent="-216000">
              <a:buClr>
                <a:schemeClr val="tx2"/>
              </a:buClr>
              <a:buSzPct val="100000"/>
              <a:buFont typeface="Trebuchet MS" panose="020B0603020202020204" pitchFamily="34" charset="0"/>
              <a:buChar char="–"/>
            </a:pP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本実証が期待通りの成果をおさめれば、既存の</a:t>
            </a: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XX</a:t>
            </a: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予算の代替が可能であると想定</a:t>
            </a:r>
            <a:endParaRPr kumimoji="1" lang="en-US" altLang="ja-JP" sz="1600" dirty="0">
              <a:solidFill>
                <a:schemeClr val="tx1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  <a:p>
            <a:pPr marL="648000" lvl="2" indent="-216000">
              <a:buClr>
                <a:schemeClr val="tx2"/>
              </a:buClr>
              <a:buSzPct val="100000"/>
              <a:buFont typeface="Trebuchet MS" panose="020B0603020202020204" pitchFamily="34" charset="0"/>
              <a:buChar char="–"/>
            </a:pP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なお、上記のビジネスモデルは、１学校あたり、弊社が </a:t>
            </a: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2</a:t>
            </a: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年伴走し、その後は学校がアカウント代のみ</a:t>
            </a:r>
            <a:b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</a:b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支払うことで継続する前提</a:t>
            </a:r>
          </a:p>
          <a:p>
            <a:pPr marL="324000" lvl="1" indent="-216000">
              <a:buClr>
                <a:schemeClr val="tx2"/>
              </a:buClr>
              <a:buSzPct val="100000"/>
              <a:buFont typeface="Trebuchet MS" panose="020B0603020202020204" pitchFamily="34" charset="0"/>
              <a:buChar char="•"/>
            </a:pP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同時に、１アカウントあたり </a:t>
            </a: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XX </a:t>
            </a: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円</a:t>
            </a: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/</a:t>
            </a: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月での受益者負担による販売も実施し、更なる売上も確保する</a:t>
            </a:r>
            <a:endParaRPr kumimoji="1" lang="en-US" altLang="ja-JP" sz="1600" dirty="0">
              <a:solidFill>
                <a:schemeClr val="tx1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  <a:p>
            <a:pPr marL="648000" lvl="2" indent="-216000">
              <a:buClr>
                <a:schemeClr val="tx2"/>
              </a:buClr>
              <a:buSzPct val="100000"/>
              <a:buFont typeface="Trebuchet MS" panose="020B0603020202020204" pitchFamily="34" charset="0"/>
              <a:buChar char="–"/>
            </a:pP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自治体予算が確保できなくても、</a:t>
            </a: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XX</a:t>
            </a: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個のアカウントを販売できれば、持続可能な形で継続可能な見込み</a:t>
            </a:r>
          </a:p>
          <a:p>
            <a:pPr>
              <a:buSzPct val="100000"/>
              <a:buFont typeface="Trebuchet MS" panose="020B0603020202020204" pitchFamily="34" charset="0"/>
              <a:buChar char="​"/>
            </a:pPr>
            <a:endParaRPr kumimoji="1" lang="en-US" altLang="ja-JP" sz="1600" dirty="0">
              <a:solidFill>
                <a:schemeClr val="tx1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  <a:p>
            <a:pPr>
              <a:buSzPct val="100000"/>
              <a:buFont typeface="Trebuchet MS" panose="020B0603020202020204" pitchFamily="34" charset="0"/>
              <a:buChar char="​"/>
            </a:pPr>
            <a:endParaRPr kumimoji="1" lang="en-US" altLang="ja-JP" sz="1600" dirty="0">
              <a:solidFill>
                <a:schemeClr val="tx1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</p:txBody>
      </p:sp>
      <p:grpSp>
        <p:nvGrpSpPr>
          <p:cNvPr id="18" name="グループ化 39">
            <a:extLst>
              <a:ext uri="{FF2B5EF4-FFF2-40B4-BE49-F238E27FC236}">
                <a16:creationId xmlns:a16="http://schemas.microsoft.com/office/drawing/2014/main" id="{3C386D5B-1707-4840-A835-DAAFA18F82C2}"/>
              </a:ext>
            </a:extLst>
          </p:cNvPr>
          <p:cNvGrpSpPr/>
          <p:nvPr/>
        </p:nvGrpSpPr>
        <p:grpSpPr>
          <a:xfrm>
            <a:off x="630001" y="1381454"/>
            <a:ext cx="4995815" cy="481542"/>
            <a:chOff x="5715831" y="959006"/>
            <a:chExt cx="6170577" cy="481542"/>
          </a:xfrm>
        </p:grpSpPr>
        <p:sp>
          <p:nvSpPr>
            <p:cNvPr id="19" name="ee4pHeader3">
              <a:extLst>
                <a:ext uri="{FF2B5EF4-FFF2-40B4-BE49-F238E27FC236}">
                  <a16:creationId xmlns:a16="http://schemas.microsoft.com/office/drawing/2014/main" id="{D18596D0-ACE1-4095-960E-A84E9494D466}"/>
                </a:ext>
              </a:extLst>
            </p:cNvPr>
            <p:cNvSpPr txBox="1"/>
            <p:nvPr/>
          </p:nvSpPr>
          <p:spPr>
            <a:xfrm>
              <a:off x="5715831" y="959006"/>
              <a:ext cx="6170577" cy="459240"/>
            </a:xfrm>
            <a:prstGeom prst="rect">
              <a:avLst/>
            </a:prstGeom>
            <a:solidFill>
              <a:srgbClr val="FFFFFF"/>
            </a:solidFill>
            <a:ln cap="rnd">
              <a:noFill/>
            </a:ln>
          </p:spPr>
          <p:txBody>
            <a:bodyPr wrap="square" lIns="0" tIns="0" rIns="0" bIns="0" rtlCol="0" anchor="b" anchorCtr="0">
              <a:noAutofit/>
            </a:bodyPr>
            <a:lstStyle/>
            <a:p>
              <a:pPr marL="0" lvl="3"/>
              <a:r>
                <a:rPr lang="ja-JP" altLang="en-US" sz="2000" dirty="0">
                  <a:solidFill>
                    <a:schemeClr val="tx2"/>
                  </a:solidFill>
                  <a:latin typeface="+mj-lt"/>
                  <a:ea typeface="Meiryo UI" panose="020B0604030504040204" pitchFamily="50" charset="-128"/>
                </a:rPr>
                <a:t>現時点での自走プラン</a:t>
              </a:r>
              <a:endParaRPr lang="en-US" altLang="ja-JP" sz="2000" dirty="0">
                <a:solidFill>
                  <a:schemeClr val="tx2"/>
                </a:solidFill>
                <a:latin typeface="+mj-lt"/>
                <a:ea typeface="Meiryo UI" panose="020B0604030504040204" pitchFamily="50" charset="-128"/>
              </a:endParaRPr>
            </a:p>
          </p:txBody>
        </p:sp>
        <p:cxnSp>
          <p:nvCxnSpPr>
            <p:cNvPr id="20" name="直線コネクタ 41">
              <a:extLst>
                <a:ext uri="{FF2B5EF4-FFF2-40B4-BE49-F238E27FC236}">
                  <a16:creationId xmlns:a16="http://schemas.microsoft.com/office/drawing/2014/main" id="{7FC6C0F4-4BDD-4FA9-8517-2839649EA414}"/>
                </a:ext>
              </a:extLst>
            </p:cNvPr>
            <p:cNvCxnSpPr>
              <a:cxnSpLocks/>
            </p:cNvCxnSpPr>
            <p:nvPr/>
          </p:nvCxnSpPr>
          <p:spPr>
            <a:xfrm>
              <a:off x="5715831" y="1440548"/>
              <a:ext cx="6170577" cy="0"/>
            </a:xfrm>
            <a:prstGeom prst="line">
              <a:avLst/>
            </a:prstGeom>
            <a:ln w="9525" cap="rnd">
              <a:solidFill>
                <a:schemeClr val="tx1">
                  <a:lumMod val="60000"/>
                  <a:lumOff val="40000"/>
                </a:schemeClr>
              </a:solidFill>
              <a:prstDash val="solid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グループ化 39">
            <a:extLst>
              <a:ext uri="{FF2B5EF4-FFF2-40B4-BE49-F238E27FC236}">
                <a16:creationId xmlns:a16="http://schemas.microsoft.com/office/drawing/2014/main" id="{432CD78B-060B-46EF-8645-4620AC00C627}"/>
              </a:ext>
            </a:extLst>
          </p:cNvPr>
          <p:cNvGrpSpPr/>
          <p:nvPr/>
        </p:nvGrpSpPr>
        <p:grpSpPr>
          <a:xfrm>
            <a:off x="6775265" y="1381454"/>
            <a:ext cx="4995815" cy="481542"/>
            <a:chOff x="5715831" y="959006"/>
            <a:chExt cx="6170577" cy="481542"/>
          </a:xfrm>
        </p:grpSpPr>
        <p:sp>
          <p:nvSpPr>
            <p:cNvPr id="22" name="ee4pHeader3">
              <a:extLst>
                <a:ext uri="{FF2B5EF4-FFF2-40B4-BE49-F238E27FC236}">
                  <a16:creationId xmlns:a16="http://schemas.microsoft.com/office/drawing/2014/main" id="{EB6B6864-A5FC-47F0-9843-B25568CF0033}"/>
                </a:ext>
              </a:extLst>
            </p:cNvPr>
            <p:cNvSpPr txBox="1"/>
            <p:nvPr/>
          </p:nvSpPr>
          <p:spPr>
            <a:xfrm>
              <a:off x="5715831" y="959006"/>
              <a:ext cx="6170577" cy="459240"/>
            </a:xfrm>
            <a:prstGeom prst="rect">
              <a:avLst/>
            </a:prstGeom>
            <a:solidFill>
              <a:srgbClr val="FFFFFF"/>
            </a:solidFill>
            <a:ln cap="rnd">
              <a:noFill/>
            </a:ln>
          </p:spPr>
          <p:txBody>
            <a:bodyPr wrap="square" lIns="0" tIns="0" rIns="0" bIns="0" rtlCol="0" anchor="b" anchorCtr="0">
              <a:noAutofit/>
            </a:bodyPr>
            <a:lstStyle/>
            <a:p>
              <a:pPr marL="0" lvl="3"/>
              <a:r>
                <a:rPr lang="ja-JP" altLang="en-US" sz="2000" dirty="0">
                  <a:solidFill>
                    <a:schemeClr val="tx2"/>
                  </a:solidFill>
                  <a:latin typeface="+mj-lt"/>
                  <a:ea typeface="Meiryo UI" panose="020B0604030504040204" pitchFamily="50" charset="-128"/>
                </a:rPr>
                <a:t>本事業での検証ポイント</a:t>
              </a:r>
              <a:endParaRPr lang="en-US" altLang="ja-JP" sz="2000" dirty="0">
                <a:solidFill>
                  <a:schemeClr val="tx2"/>
                </a:solidFill>
                <a:latin typeface="+mj-lt"/>
                <a:ea typeface="Meiryo UI" panose="020B0604030504040204" pitchFamily="50" charset="-128"/>
              </a:endParaRPr>
            </a:p>
          </p:txBody>
        </p:sp>
        <p:cxnSp>
          <p:nvCxnSpPr>
            <p:cNvPr id="23" name="直線コネクタ 41">
              <a:extLst>
                <a:ext uri="{FF2B5EF4-FFF2-40B4-BE49-F238E27FC236}">
                  <a16:creationId xmlns:a16="http://schemas.microsoft.com/office/drawing/2014/main" id="{BD16D8FA-A869-4D26-A0E2-D8D0C042544B}"/>
                </a:ext>
              </a:extLst>
            </p:cNvPr>
            <p:cNvCxnSpPr>
              <a:cxnSpLocks/>
            </p:cNvCxnSpPr>
            <p:nvPr/>
          </p:nvCxnSpPr>
          <p:spPr>
            <a:xfrm>
              <a:off x="5715831" y="1440548"/>
              <a:ext cx="6170577" cy="0"/>
            </a:xfrm>
            <a:prstGeom prst="line">
              <a:avLst/>
            </a:prstGeom>
            <a:ln w="9525" cap="rnd">
              <a:solidFill>
                <a:schemeClr val="tx1">
                  <a:lumMod val="60000"/>
                  <a:lumOff val="40000"/>
                </a:schemeClr>
              </a:solidFill>
              <a:prstDash val="solid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正方形/長方形 6">
            <a:extLst>
              <a:ext uri="{FF2B5EF4-FFF2-40B4-BE49-F238E27FC236}">
                <a16:creationId xmlns:a16="http://schemas.microsoft.com/office/drawing/2014/main" id="{2A03FFCE-66DE-4EF0-B8E4-A077B1EB110D}"/>
              </a:ext>
            </a:extLst>
          </p:cNvPr>
          <p:cNvSpPr/>
          <p:nvPr/>
        </p:nvSpPr>
        <p:spPr>
          <a:xfrm>
            <a:off x="6775265" y="2081213"/>
            <a:ext cx="4995815" cy="4190278"/>
          </a:xfrm>
          <a:prstGeom prst="rect">
            <a:avLst/>
          </a:prstGeom>
          <a:solidFill>
            <a:srgbClr val="FFFFFF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buSzPct val="100000"/>
              <a:buFont typeface="Trebuchet MS" panose="020B0603020202020204" pitchFamily="34" charset="0"/>
              <a:buChar char="​"/>
            </a:pP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ビジネスモデルの妥当性検証</a:t>
            </a:r>
            <a:endParaRPr kumimoji="1" lang="en-US" altLang="ja-JP" sz="1600" dirty="0">
              <a:solidFill>
                <a:schemeClr val="tx1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  <a:p>
            <a:pPr marL="324000" lvl="1" indent="-216000">
              <a:buClr>
                <a:schemeClr val="tx2"/>
              </a:buClr>
              <a:buSzPct val="100000"/>
              <a:buFont typeface="Trebuchet MS" panose="020B0603020202020204" pitchFamily="34" charset="0"/>
              <a:buChar char="•"/>
            </a:pP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実証フィールドとなる教育委員会と実証中は定期的に議論し、予算の捻出が可能かの見通しを立てる</a:t>
            </a:r>
            <a:b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</a:b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（予算化が難しい場合何が課題かも明確化）</a:t>
            </a:r>
            <a:endParaRPr kumimoji="1" lang="en-US" altLang="ja-JP" sz="1600" dirty="0">
              <a:solidFill>
                <a:schemeClr val="tx1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  <a:p>
            <a:pPr marL="648000" lvl="2" indent="-216000">
              <a:buClr>
                <a:schemeClr val="tx2"/>
              </a:buClr>
              <a:buSzPct val="100000"/>
              <a:buFont typeface="Trebuchet MS" panose="020B0603020202020204" pitchFamily="34" charset="0"/>
              <a:buChar char="–"/>
            </a:pP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上記の前提として、実証で１年間伴走した学校が、残り１年で自走可能かも検証</a:t>
            </a:r>
            <a:endParaRPr kumimoji="1" lang="en-US" altLang="ja-JP" sz="1600" dirty="0">
              <a:solidFill>
                <a:schemeClr val="tx1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  <a:p>
            <a:pPr marL="324000" lvl="1" indent="-216000">
              <a:buClr>
                <a:schemeClr val="tx2"/>
              </a:buClr>
              <a:buSzPct val="100000"/>
              <a:buFont typeface="Trebuchet MS" panose="020B0603020202020204" pitchFamily="34" charset="0"/>
              <a:buChar char="•"/>
            </a:pP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現在想定している１カウントあたり </a:t>
            </a:r>
            <a:r>
              <a: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XX </a:t>
            </a:r>
            <a:r>
              <a:rPr kumimoji="1" lang="ja-JP" altLang="en-US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円が、保護者にとって妥当な金額かをアンケート・ヒアリングで検証</a:t>
            </a:r>
            <a:endParaRPr kumimoji="1" lang="en-US" altLang="ja-JP" sz="1600" dirty="0">
              <a:solidFill>
                <a:schemeClr val="tx1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BEE8FFC8-4201-4704-9A0D-EA0DD966C0D6}"/>
              </a:ext>
            </a:extLst>
          </p:cNvPr>
          <p:cNvSpPr/>
          <p:nvPr/>
        </p:nvSpPr>
        <p:spPr>
          <a:xfrm rot="5400000">
            <a:off x="5181089" y="4089264"/>
            <a:ext cx="2038902" cy="174177"/>
          </a:xfrm>
          <a:prstGeom prst="triangle">
            <a:avLst/>
          </a:prstGeom>
          <a:solidFill>
            <a:srgbClr val="9A9A9A"/>
          </a:solidFill>
          <a:ln w="9525" cap="rnd" cmpd="sng" algn="ctr">
            <a:solidFill>
              <a:srgbClr val="9A9A9A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1000"/>
              </a:spcAft>
            </a:pPr>
            <a:endParaRPr kumimoji="1" lang="en-US" sz="1200" dirty="0" err="1">
              <a:solidFill>
                <a:srgbClr val="FFFFFF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9BDA375-F2AF-4E3F-90F6-4A3840733BAD}"/>
              </a:ext>
            </a:extLst>
          </p:cNvPr>
          <p:cNvSpPr/>
          <p:nvPr/>
        </p:nvSpPr>
        <p:spPr>
          <a:xfrm>
            <a:off x="8727783" y="142511"/>
            <a:ext cx="3066473" cy="657898"/>
          </a:xfrm>
          <a:prstGeom prst="rect">
            <a:avLst/>
          </a:prstGeom>
          <a:solidFill>
            <a:srgbClr val="9A9A9A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600"/>
              </a:spcAft>
            </a:pPr>
            <a: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事務局コメント</a:t>
            </a:r>
            <a: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  <a:r>
              <a:rPr kumimoji="1" lang="ja-JP" altLang="en-US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本ページは、テーマ</a:t>
            </a:r>
            <a: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A-I</a:t>
            </a:r>
            <a:r>
              <a:rPr kumimoji="1" lang="ja-JP" altLang="en-US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A-II</a:t>
            </a:r>
            <a:r>
              <a:rPr kumimoji="1" lang="ja-JP" altLang="en-US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では必須、テーマ</a:t>
            </a:r>
            <a: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A-III</a:t>
            </a:r>
            <a:r>
              <a:rPr kumimoji="1" lang="ja-JP" altLang="en-US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では加点要素です。</a:t>
            </a:r>
            <a:endParaRPr kumimoji="1" lang="en-US" altLang="ja-JP" sz="120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このオブジェクトは提出時には削除してください</a:t>
            </a:r>
            <a: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95165CC-5A91-46FF-99EE-E609AB654A6A}"/>
              </a:ext>
            </a:extLst>
          </p:cNvPr>
          <p:cNvSpPr/>
          <p:nvPr/>
        </p:nvSpPr>
        <p:spPr>
          <a:xfrm>
            <a:off x="8727783" y="834260"/>
            <a:ext cx="3066473" cy="657898"/>
          </a:xfrm>
          <a:prstGeom prst="rect">
            <a:avLst/>
          </a:prstGeom>
          <a:solidFill>
            <a:srgbClr val="9A9A9A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600"/>
              </a:spcAft>
            </a:pPr>
            <a: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事務局コメント</a:t>
            </a:r>
            <a: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  <a:r>
              <a:rPr kumimoji="1" lang="ja-JP" altLang="en-US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以下は記入例です</a:t>
            </a:r>
            <a:endParaRPr kumimoji="1" lang="en-US" altLang="ja-JP" sz="120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このオブジェクトは提出時には削除してください</a:t>
            </a:r>
            <a: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78266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8434877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4391" name="think-cell Slide" r:id="rId6" imgW="395" imgH="394" progId="TCLayout.ActiveDocument.1">
                  <p:embed/>
                </p:oleObj>
              </mc:Choice>
              <mc:Fallback>
                <p:oleObj name="think-cell Slide" r:id="rId6" imgW="395" imgH="394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31" hidden="1"/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kumimoji="1" lang="ja-JP" altLang="en-US" sz="2400" dirty="0">
              <a:solidFill>
                <a:srgbClr val="FFFFFF"/>
              </a:solidFill>
              <a:latin typeface="Trebuchet MS" panose="020B0603020202020204" pitchFamily="34" charset="0"/>
              <a:ea typeface="Meiryo UI" panose="020B0604030504040204" pitchFamily="50" charset="-128"/>
              <a:cs typeface="+mj-cs"/>
              <a:sym typeface="Trebuchet MS" panose="020B0603020202020204" pitchFamily="34" charset="0"/>
            </a:endParaRPr>
          </a:p>
        </p:txBody>
      </p:sp>
      <p:sp>
        <p:nvSpPr>
          <p:cNvPr id="201" name="タイトル 200">
            <a:extLst>
              <a:ext uri="{FF2B5EF4-FFF2-40B4-BE49-F238E27FC236}">
                <a16:creationId xmlns:a16="http://schemas.microsoft.com/office/drawing/2014/main" id="{4519FE98-8FB7-4796-8A9B-C851DD7B8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001" y="622802"/>
            <a:ext cx="10933351" cy="332399"/>
          </a:xfrm>
        </p:spPr>
        <p:txBody>
          <a:bodyPr vert="horz">
            <a:spAutoFit/>
          </a:bodyPr>
          <a:lstStyle/>
          <a:p>
            <a:r>
              <a:rPr lang="en-US" altLang="ja-JP" dirty="0">
                <a:ea typeface="Meiryo UI" panose="020B0604030504040204" pitchFamily="50" charset="-128"/>
              </a:rPr>
              <a:t>6.</a:t>
            </a:r>
            <a:r>
              <a:rPr lang="ja-JP" altLang="en-US" dirty="0">
                <a:ea typeface="Meiryo UI" panose="020B0604030504040204" pitchFamily="50" charset="-128"/>
              </a:rPr>
              <a:t>学術的検証</a:t>
            </a:r>
            <a:endParaRPr lang="en-US" sz="1600" dirty="0">
              <a:solidFill>
                <a:srgbClr val="575757"/>
              </a:solidFill>
              <a:latin typeface="Trebuchet MS" panose="020B0603020202020204" pitchFamily="34" charset="0"/>
            </a:endParaRPr>
          </a:p>
        </p:txBody>
      </p:sp>
      <p:sp>
        <p:nvSpPr>
          <p:cNvPr id="17" name="正方形/長方形 6">
            <a:extLst>
              <a:ext uri="{FF2B5EF4-FFF2-40B4-BE49-F238E27FC236}">
                <a16:creationId xmlns:a16="http://schemas.microsoft.com/office/drawing/2014/main" id="{769447A5-B056-4468-A120-B05F4C4FBAFC}"/>
              </a:ext>
            </a:extLst>
          </p:cNvPr>
          <p:cNvSpPr/>
          <p:nvPr/>
        </p:nvSpPr>
        <p:spPr>
          <a:xfrm>
            <a:off x="629999" y="2081213"/>
            <a:ext cx="4995815" cy="4079875"/>
          </a:xfrm>
          <a:prstGeom prst="rect">
            <a:avLst/>
          </a:prstGeom>
          <a:solidFill>
            <a:srgbClr val="FFFFFF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buSzPct val="100000"/>
              <a:buFont typeface="Trebuchet MS" panose="020B0603020202020204" pitchFamily="34" charset="0"/>
              <a:buChar char="​"/>
            </a:pPr>
            <a:r>
              <a:rPr kumimoji="1" lang="ja-JP" altLang="en-US" sz="14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検証に向けた体制</a:t>
            </a:r>
            <a:endParaRPr kumimoji="1" lang="en-US" altLang="ja-JP" sz="1400" dirty="0">
              <a:solidFill>
                <a:schemeClr val="tx1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  <a:p>
            <a:pPr marL="324000" lvl="1" indent="-216000">
              <a:buClr>
                <a:schemeClr val="tx2"/>
              </a:buClr>
              <a:buSzPct val="100000"/>
              <a:buFont typeface="Trebuchet MS" panose="020B0603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XXX </a:t>
            </a:r>
            <a:r>
              <a:rPr kumimoji="1" lang="ja-JP" altLang="en-US" sz="14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大学 </a:t>
            </a:r>
            <a:r>
              <a:rPr kumimoji="1" lang="en-US" altLang="ja-JP" sz="14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XXX </a:t>
            </a:r>
            <a:r>
              <a:rPr kumimoji="1" lang="ja-JP" altLang="en-US" sz="14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准教授が責任者を務める</a:t>
            </a:r>
            <a:endParaRPr kumimoji="1" lang="en-US" altLang="ja-JP" sz="1400" dirty="0">
              <a:solidFill>
                <a:schemeClr val="tx1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  <a:p>
            <a:pPr marL="648000" lvl="2" indent="-216000">
              <a:buClr>
                <a:schemeClr val="tx2"/>
              </a:buClr>
              <a:buSzPct val="100000"/>
              <a:buFont typeface="Trebuchet MS" panose="020B0603020202020204" pitchFamily="34" charset="0"/>
              <a:buChar char="–"/>
            </a:pPr>
            <a:r>
              <a:rPr kumimoji="1" lang="en-US" altLang="ja-JP" sz="14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XXX </a:t>
            </a:r>
            <a:r>
              <a:rPr kumimoji="1" lang="ja-JP" altLang="en-US" sz="14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学を専攻</a:t>
            </a:r>
            <a:endParaRPr kumimoji="1" lang="en-US" altLang="ja-JP" sz="1400" dirty="0">
              <a:solidFill>
                <a:schemeClr val="tx1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  <a:p>
            <a:pPr marL="648000" lvl="2" indent="-216000">
              <a:buClr>
                <a:schemeClr val="tx2"/>
              </a:buClr>
              <a:buSzPct val="100000"/>
              <a:buFont typeface="Trebuchet MS" panose="020B0603020202020204" pitchFamily="34" charset="0"/>
              <a:buChar char="–"/>
            </a:pPr>
            <a:r>
              <a:rPr kumimoji="1" lang="ja-JP" altLang="en-US" sz="14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これまでも </a:t>
            </a:r>
            <a:r>
              <a:rPr kumimoji="1" lang="en-US" altLang="ja-JP" sz="14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XXX</a:t>
            </a:r>
            <a:r>
              <a:rPr kumimoji="1" lang="ja-JP" altLang="en-US" sz="14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 に関する研究経験が豊富</a:t>
            </a:r>
            <a:endParaRPr kumimoji="1" lang="en-US" altLang="ja-JP" sz="1400" dirty="0">
              <a:solidFill>
                <a:schemeClr val="tx1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  <a:p>
            <a:pPr>
              <a:buSzPct val="100000"/>
              <a:buFont typeface="Trebuchet MS" panose="020B0603020202020204" pitchFamily="34" charset="0"/>
              <a:buChar char="​"/>
            </a:pPr>
            <a:endParaRPr kumimoji="1" lang="en-US" altLang="ja-JP" sz="1400" dirty="0">
              <a:solidFill>
                <a:schemeClr val="tx1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  <a:p>
            <a:pPr>
              <a:buSzPct val="100000"/>
              <a:buFont typeface="Trebuchet MS" panose="020B0603020202020204" pitchFamily="34" charset="0"/>
              <a:buChar char="​"/>
            </a:pPr>
            <a:r>
              <a:rPr kumimoji="1" lang="ja-JP" altLang="en-US" sz="14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リサーチ・クエスチョンと検証方法・取得データ</a:t>
            </a:r>
            <a:endParaRPr kumimoji="1" lang="en-US" altLang="ja-JP" sz="1400" dirty="0">
              <a:solidFill>
                <a:schemeClr val="tx1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  <a:p>
            <a:pPr marL="324000" lvl="1" indent="-216000">
              <a:buClr>
                <a:schemeClr val="tx2"/>
              </a:buClr>
              <a:buSzPct val="100000"/>
              <a:buFont typeface="Trebuchet MS" panose="020B0603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Q1: </a:t>
            </a:r>
            <a:r>
              <a:rPr kumimoji="1" lang="ja-JP" altLang="en-US" sz="14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本実証のプログラムで生徒の資質・能力は向上するか？</a:t>
            </a:r>
            <a:endParaRPr kumimoji="1" lang="en-US" altLang="ja-JP" sz="1400" dirty="0">
              <a:solidFill>
                <a:schemeClr val="tx1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  <a:p>
            <a:pPr marL="648000" lvl="2" indent="-216000">
              <a:buClr>
                <a:schemeClr val="tx2"/>
              </a:buClr>
              <a:buSzPct val="100000"/>
              <a:buFont typeface="Trebuchet MS" panose="020B0603020202020204" pitchFamily="34" charset="0"/>
              <a:buChar char="–"/>
            </a:pPr>
            <a:r>
              <a:rPr kumimoji="1" lang="ja-JP" altLang="en-US" sz="14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方法：統制群・実験群それぞれで、事前・事後分析</a:t>
            </a:r>
            <a:endParaRPr kumimoji="1" lang="en-US" altLang="ja-JP" sz="1400" dirty="0">
              <a:solidFill>
                <a:schemeClr val="tx1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  <a:p>
            <a:pPr marL="648000" lvl="2" indent="-216000">
              <a:buClr>
                <a:schemeClr val="tx2"/>
              </a:buClr>
              <a:buSzPct val="100000"/>
              <a:buFont typeface="Trebuchet MS" panose="020B0603020202020204" pitchFamily="34" charset="0"/>
              <a:buChar char="–"/>
            </a:pPr>
            <a:r>
              <a:rPr kumimoji="1" lang="ja-JP" altLang="en-US" sz="14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データ：質問紙 </a:t>
            </a:r>
            <a:r>
              <a:rPr kumimoji="1" lang="en-US" altLang="ja-JP" sz="14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(XXX</a:t>
            </a:r>
            <a:r>
              <a:rPr kumimoji="1" lang="ja-JP" altLang="en-US" sz="14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尺度とオリジナル項目を利用</a:t>
            </a:r>
            <a:r>
              <a:rPr kumimoji="1" lang="en-US" altLang="ja-JP" sz="14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)</a:t>
            </a:r>
          </a:p>
          <a:p>
            <a:pPr marL="324000" lvl="1" indent="-216000">
              <a:buClr>
                <a:schemeClr val="tx2"/>
              </a:buClr>
              <a:buSzPct val="100000"/>
              <a:buFont typeface="Trebuchet MS" panose="020B0603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Q2:</a:t>
            </a:r>
            <a:r>
              <a:rPr kumimoji="1" lang="ja-JP" altLang="en-US" sz="14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 上記の資質・能力の向上は何が要因か？</a:t>
            </a:r>
            <a:endParaRPr kumimoji="1" lang="en-US" altLang="ja-JP" sz="1400" dirty="0">
              <a:solidFill>
                <a:schemeClr val="tx1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  <a:p>
            <a:pPr marL="648000" lvl="2" indent="-216000">
              <a:buClr>
                <a:schemeClr val="tx2"/>
              </a:buClr>
              <a:buSzPct val="100000"/>
              <a:buFont typeface="Trebuchet MS" panose="020B0603020202020204" pitchFamily="34" charset="0"/>
              <a:buChar char="–"/>
            </a:pPr>
            <a:r>
              <a:rPr kumimoji="1" lang="ja-JP" altLang="en-US" sz="14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方法：伸びた生徒・伸びなかった生徒に分け、質的分析</a:t>
            </a:r>
            <a:endParaRPr kumimoji="1" lang="en-US" altLang="ja-JP" sz="1400" dirty="0">
              <a:solidFill>
                <a:schemeClr val="tx1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  <a:p>
            <a:pPr marL="648000" lvl="2" indent="-216000">
              <a:buClr>
                <a:schemeClr val="tx2"/>
              </a:buClr>
              <a:buSzPct val="100000"/>
              <a:buFont typeface="Trebuchet MS" panose="020B0603020202020204" pitchFamily="34" charset="0"/>
              <a:buChar char="–"/>
            </a:pPr>
            <a:r>
              <a:rPr kumimoji="1" lang="ja-JP" altLang="en-US" sz="14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データ：毎回の授業での振り返りシートへの生徒コメント</a:t>
            </a:r>
            <a:endParaRPr kumimoji="1" lang="en-US" altLang="ja-JP" sz="1400" dirty="0">
              <a:solidFill>
                <a:schemeClr val="tx1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  <a:p>
            <a:pPr marL="324000" lvl="1" indent="-216000">
              <a:buClr>
                <a:schemeClr val="tx2"/>
              </a:buClr>
              <a:buSzPct val="100000"/>
              <a:buFont typeface="Trebuchet MS" panose="020B0603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Q3:</a:t>
            </a:r>
            <a:r>
              <a:rPr kumimoji="1" lang="ja-JP" altLang="en-US" sz="14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 本実践は学校教員の意識変化にも寄与するか？</a:t>
            </a:r>
            <a:endParaRPr kumimoji="1" lang="en-US" altLang="ja-JP" sz="1400" dirty="0">
              <a:solidFill>
                <a:schemeClr val="tx1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  <a:p>
            <a:pPr marL="648000" lvl="2" indent="-216000">
              <a:buClr>
                <a:schemeClr val="tx2"/>
              </a:buClr>
              <a:buSzPct val="100000"/>
              <a:buFont typeface="Trebuchet MS" panose="020B0603020202020204" pitchFamily="34" charset="0"/>
              <a:buChar char="–"/>
            </a:pPr>
            <a:r>
              <a:rPr kumimoji="1" lang="ja-JP" altLang="en-US" sz="14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方法：学校教員へ構造化インタビューを実施</a:t>
            </a:r>
            <a:endParaRPr kumimoji="1" lang="en-US" altLang="ja-JP" sz="1400" dirty="0">
              <a:solidFill>
                <a:schemeClr val="tx1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  <a:p>
            <a:pPr marL="648000" lvl="2" indent="-216000">
              <a:buClr>
                <a:schemeClr val="tx2"/>
              </a:buClr>
              <a:buSzPct val="100000"/>
              <a:buFont typeface="Trebuchet MS" panose="020B0603020202020204" pitchFamily="34" charset="0"/>
              <a:buChar char="–"/>
            </a:pPr>
            <a:r>
              <a:rPr kumimoji="1" lang="ja-JP" altLang="en-US" sz="14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rPr>
              <a:t>データ：ヒアリング録音データ</a:t>
            </a:r>
            <a:endParaRPr kumimoji="1" lang="en-US" altLang="ja-JP" sz="1400" dirty="0">
              <a:solidFill>
                <a:schemeClr val="tx1"/>
              </a:solidFill>
              <a:latin typeface="Trebuchet MS" panose="020B0603020202020204" pitchFamily="34" charset="0"/>
              <a:ea typeface="Meiryo UI" panose="020B0604030504040204" pitchFamily="50" charset="-128"/>
            </a:endParaRPr>
          </a:p>
        </p:txBody>
      </p:sp>
      <p:grpSp>
        <p:nvGrpSpPr>
          <p:cNvPr id="18" name="グループ化 39">
            <a:extLst>
              <a:ext uri="{FF2B5EF4-FFF2-40B4-BE49-F238E27FC236}">
                <a16:creationId xmlns:a16="http://schemas.microsoft.com/office/drawing/2014/main" id="{3C386D5B-1707-4840-A835-DAAFA18F82C2}"/>
              </a:ext>
            </a:extLst>
          </p:cNvPr>
          <p:cNvGrpSpPr/>
          <p:nvPr/>
        </p:nvGrpSpPr>
        <p:grpSpPr>
          <a:xfrm>
            <a:off x="629999" y="1381454"/>
            <a:ext cx="4995815" cy="481542"/>
            <a:chOff x="5715831" y="959006"/>
            <a:chExt cx="6170577" cy="481542"/>
          </a:xfrm>
        </p:grpSpPr>
        <p:sp>
          <p:nvSpPr>
            <p:cNvPr id="19" name="ee4pHeader3">
              <a:extLst>
                <a:ext uri="{FF2B5EF4-FFF2-40B4-BE49-F238E27FC236}">
                  <a16:creationId xmlns:a16="http://schemas.microsoft.com/office/drawing/2014/main" id="{D18596D0-ACE1-4095-960E-A84E9494D466}"/>
                </a:ext>
              </a:extLst>
            </p:cNvPr>
            <p:cNvSpPr txBox="1"/>
            <p:nvPr/>
          </p:nvSpPr>
          <p:spPr>
            <a:xfrm>
              <a:off x="5715831" y="959006"/>
              <a:ext cx="6170577" cy="459240"/>
            </a:xfrm>
            <a:prstGeom prst="rect">
              <a:avLst/>
            </a:prstGeom>
            <a:solidFill>
              <a:srgbClr val="FFFFFF"/>
            </a:solidFill>
            <a:ln cap="rnd">
              <a:noFill/>
            </a:ln>
          </p:spPr>
          <p:txBody>
            <a:bodyPr wrap="square" lIns="0" tIns="0" rIns="0" bIns="0" rtlCol="0" anchor="b" anchorCtr="0">
              <a:noAutofit/>
            </a:bodyPr>
            <a:lstStyle/>
            <a:p>
              <a:pPr marL="0" lvl="3"/>
              <a:r>
                <a:rPr lang="ja-JP" altLang="en-US" sz="2000" dirty="0">
                  <a:solidFill>
                    <a:schemeClr val="tx2"/>
                  </a:solidFill>
                  <a:latin typeface="+mj-lt"/>
                  <a:ea typeface="Meiryo UI" panose="020B0604030504040204" pitchFamily="50" charset="-128"/>
                </a:rPr>
                <a:t>学術的検証のプラン</a:t>
              </a:r>
              <a:endParaRPr lang="en-US" altLang="ja-JP" sz="2000" dirty="0">
                <a:solidFill>
                  <a:schemeClr val="tx2"/>
                </a:solidFill>
                <a:latin typeface="+mj-lt"/>
                <a:ea typeface="Meiryo UI" panose="020B0604030504040204" pitchFamily="50" charset="-128"/>
              </a:endParaRPr>
            </a:p>
          </p:txBody>
        </p:sp>
        <p:cxnSp>
          <p:nvCxnSpPr>
            <p:cNvPr id="20" name="直線コネクタ 41">
              <a:extLst>
                <a:ext uri="{FF2B5EF4-FFF2-40B4-BE49-F238E27FC236}">
                  <a16:creationId xmlns:a16="http://schemas.microsoft.com/office/drawing/2014/main" id="{7FC6C0F4-4BDD-4FA9-8517-2839649EA414}"/>
                </a:ext>
              </a:extLst>
            </p:cNvPr>
            <p:cNvCxnSpPr>
              <a:cxnSpLocks/>
            </p:cNvCxnSpPr>
            <p:nvPr/>
          </p:nvCxnSpPr>
          <p:spPr>
            <a:xfrm>
              <a:off x="5715831" y="1440548"/>
              <a:ext cx="6170577" cy="0"/>
            </a:xfrm>
            <a:prstGeom prst="line">
              <a:avLst/>
            </a:prstGeom>
            <a:ln w="9525" cap="rnd">
              <a:solidFill>
                <a:schemeClr val="tx1">
                  <a:lumMod val="60000"/>
                  <a:lumOff val="40000"/>
                </a:schemeClr>
              </a:solidFill>
              <a:prstDash val="solid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グループ化 39">
            <a:extLst>
              <a:ext uri="{FF2B5EF4-FFF2-40B4-BE49-F238E27FC236}">
                <a16:creationId xmlns:a16="http://schemas.microsoft.com/office/drawing/2014/main" id="{432CD78B-060B-46EF-8645-4620AC00C627}"/>
              </a:ext>
            </a:extLst>
          </p:cNvPr>
          <p:cNvGrpSpPr/>
          <p:nvPr/>
        </p:nvGrpSpPr>
        <p:grpSpPr>
          <a:xfrm>
            <a:off x="6775265" y="1381454"/>
            <a:ext cx="4995815" cy="481542"/>
            <a:chOff x="5715831" y="959006"/>
            <a:chExt cx="6170577" cy="481542"/>
          </a:xfrm>
        </p:grpSpPr>
        <p:sp>
          <p:nvSpPr>
            <p:cNvPr id="22" name="ee4pHeader3">
              <a:extLst>
                <a:ext uri="{FF2B5EF4-FFF2-40B4-BE49-F238E27FC236}">
                  <a16:creationId xmlns:a16="http://schemas.microsoft.com/office/drawing/2014/main" id="{EB6B6864-A5FC-47F0-9843-B25568CF0033}"/>
                </a:ext>
              </a:extLst>
            </p:cNvPr>
            <p:cNvSpPr txBox="1"/>
            <p:nvPr/>
          </p:nvSpPr>
          <p:spPr>
            <a:xfrm>
              <a:off x="5715831" y="959006"/>
              <a:ext cx="6170577" cy="459240"/>
            </a:xfrm>
            <a:prstGeom prst="rect">
              <a:avLst/>
            </a:prstGeom>
            <a:solidFill>
              <a:srgbClr val="FFFFFF"/>
            </a:solidFill>
            <a:ln cap="rnd">
              <a:noFill/>
            </a:ln>
          </p:spPr>
          <p:txBody>
            <a:bodyPr wrap="square" lIns="0" tIns="0" rIns="0" bIns="0" rtlCol="0" anchor="b" anchorCtr="0">
              <a:noAutofit/>
            </a:bodyPr>
            <a:lstStyle/>
            <a:p>
              <a:pPr marL="0" lvl="3"/>
              <a:r>
                <a:rPr lang="ja-JP" altLang="en-US" sz="2000" dirty="0">
                  <a:solidFill>
                    <a:schemeClr val="tx2"/>
                  </a:solidFill>
                  <a:latin typeface="+mj-lt"/>
                  <a:ea typeface="Meiryo UI" panose="020B0604030504040204" pitchFamily="50" charset="-128"/>
                </a:rPr>
                <a:t>アウトプットイメージ</a:t>
              </a:r>
              <a:endParaRPr lang="en-US" altLang="ja-JP" sz="2000" dirty="0">
                <a:solidFill>
                  <a:schemeClr val="tx2"/>
                </a:solidFill>
                <a:latin typeface="+mj-lt"/>
                <a:ea typeface="Meiryo UI" panose="020B0604030504040204" pitchFamily="50" charset="-128"/>
              </a:endParaRPr>
            </a:p>
          </p:txBody>
        </p:sp>
        <p:cxnSp>
          <p:nvCxnSpPr>
            <p:cNvPr id="23" name="直線コネクタ 41">
              <a:extLst>
                <a:ext uri="{FF2B5EF4-FFF2-40B4-BE49-F238E27FC236}">
                  <a16:creationId xmlns:a16="http://schemas.microsoft.com/office/drawing/2014/main" id="{BD16D8FA-A869-4D26-A0E2-D8D0C042544B}"/>
                </a:ext>
              </a:extLst>
            </p:cNvPr>
            <p:cNvCxnSpPr>
              <a:cxnSpLocks/>
            </p:cNvCxnSpPr>
            <p:nvPr/>
          </p:nvCxnSpPr>
          <p:spPr>
            <a:xfrm>
              <a:off x="5715831" y="1440548"/>
              <a:ext cx="6170577" cy="0"/>
            </a:xfrm>
            <a:prstGeom prst="line">
              <a:avLst/>
            </a:prstGeom>
            <a:ln w="9525" cap="rnd">
              <a:solidFill>
                <a:schemeClr val="tx1">
                  <a:lumMod val="60000"/>
                  <a:lumOff val="40000"/>
                </a:schemeClr>
              </a:solidFill>
              <a:prstDash val="solid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D18B1D1A-BA9E-4520-AEA1-77FE3107CE8D}"/>
              </a:ext>
            </a:extLst>
          </p:cNvPr>
          <p:cNvSpPr/>
          <p:nvPr/>
        </p:nvSpPr>
        <p:spPr>
          <a:xfrm rot="5400000">
            <a:off x="5181089" y="4034062"/>
            <a:ext cx="2038902" cy="174177"/>
          </a:xfrm>
          <a:prstGeom prst="triangle">
            <a:avLst/>
          </a:prstGeom>
          <a:solidFill>
            <a:srgbClr val="9A9A9A"/>
          </a:solidFill>
          <a:ln w="9525" cap="rnd" cmpd="sng" algn="ctr">
            <a:solidFill>
              <a:srgbClr val="9A9A9A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Aft>
                <a:spcPts val="1000"/>
              </a:spcAft>
            </a:pPr>
            <a:endParaRPr kumimoji="1" lang="en-US" sz="1200" dirty="0" err="1">
              <a:solidFill>
                <a:srgbClr val="FFFFFF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83133F3D-10A9-472C-BBD4-03A0302B0754}"/>
              </a:ext>
            </a:extLst>
          </p:cNvPr>
          <p:cNvGrpSpPr/>
          <p:nvPr/>
        </p:nvGrpSpPr>
        <p:grpSpPr>
          <a:xfrm>
            <a:off x="6775265" y="2058910"/>
            <a:ext cx="4995815" cy="1709524"/>
            <a:chOff x="6775265" y="2058910"/>
            <a:chExt cx="4995815" cy="1920809"/>
          </a:xfrm>
        </p:grpSpPr>
        <p:sp>
          <p:nvSpPr>
            <p:cNvPr id="15" name="正方形/長方形 6">
              <a:extLst>
                <a:ext uri="{FF2B5EF4-FFF2-40B4-BE49-F238E27FC236}">
                  <a16:creationId xmlns:a16="http://schemas.microsoft.com/office/drawing/2014/main" id="{C285AF27-95E9-4657-90C1-A866F97D1A89}"/>
                </a:ext>
              </a:extLst>
            </p:cNvPr>
            <p:cNvSpPr/>
            <p:nvPr/>
          </p:nvSpPr>
          <p:spPr>
            <a:xfrm>
              <a:off x="8525164" y="2081213"/>
              <a:ext cx="3245916" cy="1898506"/>
            </a:xfrm>
            <a:prstGeom prst="rect">
              <a:avLst/>
            </a:prstGeom>
            <a:solidFill>
              <a:srgbClr val="FFFFFF"/>
            </a:solidFill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rnd" cmpd="sng" algn="ctr">
                  <a:solidFill>
                    <a:srgbClr val="29BA74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buSzPct val="100000"/>
                <a:buFont typeface="Trebuchet MS" panose="020B0603020202020204" pitchFamily="34" charset="0"/>
                <a:buChar char="​"/>
              </a:pPr>
              <a:r>
                <a:rPr kumimoji="1" lang="ja-JP" altLang="en-US" sz="1400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以下を分析し、最終報告書に掲載予定</a:t>
              </a:r>
              <a:endParaRPr kumimoji="1" lang="en-US" altLang="ja-JP" sz="14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endParaRPr>
            </a:p>
            <a:p>
              <a:pPr marL="324000" lvl="1" indent="-216000">
                <a:buClr>
                  <a:schemeClr val="tx2"/>
                </a:buClr>
                <a:buSzPct val="100000"/>
                <a:buFont typeface="Trebuchet MS" panose="020B0603020202020204" pitchFamily="34" charset="0"/>
                <a:buChar char="•"/>
              </a:pPr>
              <a:r>
                <a:rPr kumimoji="1" lang="ja-JP" altLang="en-US" sz="1400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事前・事後のアンケート分析により、</a:t>
              </a:r>
              <a:br>
                <a:rPr kumimoji="1" lang="en-US" altLang="ja-JP" sz="1400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</a:br>
              <a:r>
                <a:rPr kumimoji="1" lang="ja-JP" altLang="en-US" sz="1400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生徒の資質・能力の伸びを測定</a:t>
              </a:r>
              <a:endParaRPr kumimoji="1" lang="en-US" altLang="ja-JP" sz="14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endParaRPr>
            </a:p>
            <a:p>
              <a:pPr marL="648000" lvl="2" indent="-216000">
                <a:buClr>
                  <a:schemeClr val="tx2"/>
                </a:buClr>
                <a:buSzPct val="100000"/>
                <a:buFont typeface="Trebuchet MS" panose="020B0603020202020204" pitchFamily="34" charset="0"/>
                <a:buChar char="–"/>
              </a:pPr>
              <a:r>
                <a:rPr kumimoji="1" lang="ja-JP" altLang="en-US" sz="1400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自尊感情、創造性　等</a:t>
              </a:r>
            </a:p>
            <a:p>
              <a:pPr marL="324000" lvl="1" indent="-216000">
                <a:buClr>
                  <a:schemeClr val="tx2"/>
                </a:buClr>
                <a:buSzPct val="100000"/>
                <a:buFont typeface="Trebuchet MS" panose="020B0603020202020204" pitchFamily="34" charset="0"/>
                <a:buChar char="•"/>
              </a:pPr>
              <a:r>
                <a:rPr kumimoji="1" lang="ja-JP" altLang="en-US" sz="1400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学校教員へのヒアリング結果を</a:t>
              </a:r>
              <a:r>
                <a:rPr kumimoji="1" lang="en-US" altLang="ja-JP" sz="1400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GTA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で分析し、教員の意識変化をカテゴリ化</a:t>
              </a:r>
              <a:endParaRPr kumimoji="1" lang="en-US" altLang="ja-JP" sz="14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endParaRPr>
            </a:p>
          </p:txBody>
        </p:sp>
        <p:sp>
          <p:nvSpPr>
            <p:cNvPr id="16" name="正方形/長方形 6">
              <a:extLst>
                <a:ext uri="{FF2B5EF4-FFF2-40B4-BE49-F238E27FC236}">
                  <a16:creationId xmlns:a16="http://schemas.microsoft.com/office/drawing/2014/main" id="{32801F62-38DC-4BAA-9970-DD2488831117}"/>
                </a:ext>
              </a:extLst>
            </p:cNvPr>
            <p:cNvSpPr/>
            <p:nvPr/>
          </p:nvSpPr>
          <p:spPr>
            <a:xfrm>
              <a:off x="6775265" y="2058910"/>
              <a:ext cx="1639455" cy="1898506"/>
            </a:xfrm>
            <a:prstGeom prst="rect">
              <a:avLst/>
            </a:prstGeom>
            <a:solidFill>
              <a:srgbClr val="FFFFFF"/>
            </a:solidFill>
            <a:ln w="9525" cap="rnd" cmpd="sng" algn="ctr">
              <a:solidFill>
                <a:srgbClr val="9A9A9A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buSzPct val="100000"/>
                <a:buFont typeface="Trebuchet MS" panose="020B0603020202020204" pitchFamily="34" charset="0"/>
                <a:buChar char="​"/>
              </a:pPr>
              <a:r>
                <a:rPr kumimoji="1" lang="zh-TW" altLang="en-US" sz="1600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実証期間内</a:t>
              </a:r>
              <a:endPara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endParaRPr>
            </a:p>
            <a:p>
              <a:pPr marL="324000" lvl="1" indent="-216000">
                <a:buClr>
                  <a:schemeClr val="tx2"/>
                </a:buClr>
                <a:buSzPct val="100000"/>
                <a:buFont typeface="Trebuchet MS" panose="020B0603020202020204" pitchFamily="34" charset="0"/>
                <a:buChar char="•"/>
              </a:pPr>
              <a:r>
                <a:rPr kumimoji="1" lang="ja-JP" altLang="en-US" sz="1600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～</a:t>
              </a:r>
              <a:r>
                <a:rPr kumimoji="1" lang="en-US" altLang="zh-TW" sz="1600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2021</a:t>
              </a:r>
              <a:r>
                <a:rPr kumimoji="1" lang="zh-TW" altLang="en-US" sz="1600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年度</a:t>
              </a:r>
              <a:br>
                <a:rPr kumimoji="1" lang="en-US" altLang="zh-TW" sz="1600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</a:br>
              <a:r>
                <a:rPr kumimoji="1" lang="en-US" altLang="zh-TW" sz="1600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2</a:t>
              </a:r>
              <a:r>
                <a:rPr kumimoji="1" lang="zh-TW" altLang="en-US" sz="1600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月末</a:t>
              </a:r>
              <a:endPara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0741080-796C-48DC-8118-BD4D93353BF2}"/>
              </a:ext>
            </a:extLst>
          </p:cNvPr>
          <p:cNvGrpSpPr/>
          <p:nvPr/>
        </p:nvGrpSpPr>
        <p:grpSpPr>
          <a:xfrm>
            <a:off x="6775265" y="3916085"/>
            <a:ext cx="4995815" cy="2319113"/>
            <a:chOff x="6775265" y="2058910"/>
            <a:chExt cx="4995815" cy="1920809"/>
          </a:xfrm>
        </p:grpSpPr>
        <p:sp>
          <p:nvSpPr>
            <p:cNvPr id="27" name="正方形/長方形 6">
              <a:extLst>
                <a:ext uri="{FF2B5EF4-FFF2-40B4-BE49-F238E27FC236}">
                  <a16:creationId xmlns:a16="http://schemas.microsoft.com/office/drawing/2014/main" id="{6D9B1516-64EA-4B08-BE6A-256C69AE7F63}"/>
                </a:ext>
              </a:extLst>
            </p:cNvPr>
            <p:cNvSpPr/>
            <p:nvPr/>
          </p:nvSpPr>
          <p:spPr>
            <a:xfrm>
              <a:off x="8525164" y="2081213"/>
              <a:ext cx="3245916" cy="1898506"/>
            </a:xfrm>
            <a:prstGeom prst="rect">
              <a:avLst/>
            </a:prstGeom>
            <a:solidFill>
              <a:srgbClr val="FFFFFF"/>
            </a:solidFill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rnd" cmpd="sng" algn="ctr">
                  <a:solidFill>
                    <a:srgbClr val="29BA74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buSzPct val="100000"/>
                <a:buFont typeface="Trebuchet MS" panose="020B0603020202020204" pitchFamily="34" charset="0"/>
                <a:buChar char="​"/>
              </a:pPr>
              <a:r>
                <a:rPr kumimoji="1" lang="ja-JP" altLang="en-US" sz="1400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以下を分析し、</a:t>
              </a:r>
              <a:r>
                <a:rPr kumimoji="1" lang="en-US" altLang="ja-JP" sz="1400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XX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学会で発表予定</a:t>
              </a:r>
              <a:endParaRPr kumimoji="1" lang="en-US" altLang="ja-JP" sz="14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endParaRPr>
            </a:p>
            <a:p>
              <a:pPr marL="324000" lvl="1" indent="-216000">
                <a:buClr>
                  <a:schemeClr val="tx2"/>
                </a:buClr>
                <a:buSzPct val="100000"/>
                <a:buFont typeface="Trebuchet MS" panose="020B0603020202020204" pitchFamily="34" charset="0"/>
                <a:buChar char="•"/>
              </a:pPr>
              <a:r>
                <a:rPr kumimoji="1" lang="ja-JP" altLang="en-US" sz="1400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学校教員へのヒアリング結果を</a:t>
              </a:r>
              <a:r>
                <a:rPr kumimoji="1" lang="en-US" altLang="ja-JP" sz="1400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GTA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で分析し、教員の意識変化をカテゴリ化</a:t>
              </a:r>
              <a:endParaRPr kumimoji="1" lang="en-US" altLang="ja-JP" sz="14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endParaRPr>
            </a:p>
            <a:p>
              <a:pPr>
                <a:buSzPct val="100000"/>
                <a:buFont typeface="Trebuchet MS" panose="020B0603020202020204" pitchFamily="34" charset="0"/>
                <a:buChar char="​"/>
              </a:pPr>
              <a:endParaRPr kumimoji="1" lang="en-US" altLang="ja-JP" sz="14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endParaRPr>
            </a:p>
            <a:p>
              <a:pPr>
                <a:buSzPct val="100000"/>
                <a:buFont typeface="Trebuchet MS" panose="020B0603020202020204" pitchFamily="34" charset="0"/>
                <a:buChar char="​"/>
              </a:pPr>
              <a:r>
                <a:rPr kumimoji="1" lang="ja-JP" altLang="en-US" sz="1400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上記に加え、以下の分析を加え、</a:t>
              </a:r>
              <a:r>
                <a:rPr kumimoji="1" lang="en-US" altLang="ja-JP" sz="1400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XX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学会の論文誌に投稿予定</a:t>
              </a:r>
              <a:endParaRPr kumimoji="1" lang="en-US" altLang="ja-JP" sz="14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endParaRPr>
            </a:p>
            <a:p>
              <a:pPr marL="324000" lvl="1" indent="-216000">
                <a:buClr>
                  <a:schemeClr val="tx2"/>
                </a:buClr>
                <a:buSzPct val="100000"/>
                <a:buFont typeface="Trebuchet MS" panose="020B0603020202020204" pitchFamily="34" charset="0"/>
                <a:buChar char="•"/>
              </a:pPr>
              <a:r>
                <a:rPr kumimoji="1" lang="ja-JP" altLang="en-US" sz="1400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国内外の </a:t>
              </a:r>
              <a:r>
                <a:rPr kumimoji="1" lang="en-US" altLang="ja-JP" sz="1400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STEAM </a:t>
              </a:r>
              <a:r>
                <a:rPr kumimoji="1" lang="ja-JP" altLang="en-US" sz="1400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教育の先行文献を踏まえた、本実践の位置付け</a:t>
              </a:r>
              <a:endParaRPr kumimoji="1" lang="en-US" altLang="ja-JP" sz="14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endParaRPr>
            </a:p>
            <a:p>
              <a:pPr marL="324000" lvl="1" indent="-216000">
                <a:buClr>
                  <a:schemeClr val="tx2"/>
                </a:buClr>
                <a:buSzPct val="100000"/>
                <a:buFont typeface="Trebuchet MS" panose="020B0603020202020204" pitchFamily="34" charset="0"/>
                <a:buChar char="•"/>
              </a:pPr>
              <a:r>
                <a:rPr kumimoji="1" lang="ja-JP" altLang="en-US" sz="1400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資質・能力の伸びの結果で群分けし、生徒コメントを分析、要因仮説を抽出</a:t>
              </a:r>
              <a:endParaRPr kumimoji="1" lang="en-US" altLang="ja-JP" sz="14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endParaRPr>
            </a:p>
          </p:txBody>
        </p:sp>
        <p:sp>
          <p:nvSpPr>
            <p:cNvPr id="28" name="正方形/長方形 6">
              <a:extLst>
                <a:ext uri="{FF2B5EF4-FFF2-40B4-BE49-F238E27FC236}">
                  <a16:creationId xmlns:a16="http://schemas.microsoft.com/office/drawing/2014/main" id="{42257530-D4AA-4967-81A7-07C077B76907}"/>
                </a:ext>
              </a:extLst>
            </p:cNvPr>
            <p:cNvSpPr/>
            <p:nvPr/>
          </p:nvSpPr>
          <p:spPr>
            <a:xfrm>
              <a:off x="6775265" y="2058910"/>
              <a:ext cx="1639455" cy="1898506"/>
            </a:xfrm>
            <a:prstGeom prst="rect">
              <a:avLst/>
            </a:prstGeom>
            <a:solidFill>
              <a:srgbClr val="FFFFFF"/>
            </a:solidFill>
            <a:ln w="9525" cap="rnd" cmpd="sng" algn="ctr">
              <a:solidFill>
                <a:srgbClr val="9A9A9A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buSzPct val="100000"/>
                <a:buFont typeface="Trebuchet MS" panose="020B0603020202020204" pitchFamily="34" charset="0"/>
                <a:buChar char="​"/>
              </a:pPr>
              <a:r>
                <a:rPr kumimoji="1" lang="zh-TW" altLang="en-US" sz="1600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実証期間後</a:t>
              </a:r>
              <a:endParaRPr kumimoji="1" lang="en-US" altLang="zh-TW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endParaRPr>
            </a:p>
            <a:p>
              <a:pPr marL="324000" lvl="1" indent="-216000">
                <a:buClr>
                  <a:schemeClr val="tx2"/>
                </a:buClr>
                <a:buSzPct val="100000"/>
                <a:buFont typeface="Trebuchet MS" panose="020B0603020202020204" pitchFamily="34" charset="0"/>
                <a:buChar char="•"/>
              </a:pPr>
              <a:r>
                <a:rPr kumimoji="1" lang="en-US" altLang="zh-TW" sz="1600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2021</a:t>
              </a:r>
              <a:r>
                <a:rPr kumimoji="1" lang="zh-TW" altLang="en-US" sz="1600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年度</a:t>
              </a:r>
              <a:br>
                <a:rPr kumimoji="1" lang="en-US" altLang="zh-TW" sz="1600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</a:br>
              <a:r>
                <a:rPr kumimoji="1" lang="en-US" altLang="zh-TW" sz="1600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2</a:t>
              </a:r>
              <a:r>
                <a:rPr kumimoji="1" lang="zh-TW" altLang="en-US" sz="1600" dirty="0">
                  <a:solidFill>
                    <a:schemeClr val="tx1"/>
                  </a:solidFill>
                  <a:latin typeface="Trebuchet MS" panose="020B0603020202020204" pitchFamily="34" charset="0"/>
                  <a:ea typeface="Meiryo UI" panose="020B0604030504040204" pitchFamily="50" charset="-128"/>
                </a:rPr>
                <a:t>月末以降</a:t>
              </a:r>
              <a:endParaRPr kumimoji="1" lang="en-US" altLang="ja-JP" sz="1600" dirty="0">
                <a:solidFill>
                  <a:schemeClr val="tx1"/>
                </a:solidFill>
                <a:latin typeface="Trebuchet MS" panose="020B0603020202020204" pitchFamily="34" charset="0"/>
                <a:ea typeface="Meiryo UI" panose="020B0604030504040204" pitchFamily="50" charset="-128"/>
              </a:endParaRPr>
            </a:p>
          </p:txBody>
        </p:sp>
      </p:grp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A2687F1-3349-4D96-9479-884C29D9F9D4}"/>
              </a:ext>
            </a:extLst>
          </p:cNvPr>
          <p:cNvCxnSpPr>
            <a:cxnSpLocks/>
          </p:cNvCxnSpPr>
          <p:nvPr/>
        </p:nvCxnSpPr>
        <p:spPr>
          <a:xfrm>
            <a:off x="6775265" y="3842260"/>
            <a:ext cx="4995815" cy="0"/>
          </a:xfrm>
          <a:prstGeom prst="line">
            <a:avLst/>
          </a:prstGeom>
          <a:ln w="9525" cap="rnd">
            <a:solidFill>
              <a:schemeClr val="tx1">
                <a:lumMod val="60000"/>
                <a:lumOff val="4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F9ACE916-FC0C-4350-813C-14CD303AE369}"/>
              </a:ext>
            </a:extLst>
          </p:cNvPr>
          <p:cNvSpPr/>
          <p:nvPr/>
        </p:nvSpPr>
        <p:spPr>
          <a:xfrm>
            <a:off x="8727783" y="715162"/>
            <a:ext cx="3066473" cy="657898"/>
          </a:xfrm>
          <a:prstGeom prst="rect">
            <a:avLst/>
          </a:prstGeom>
          <a:solidFill>
            <a:srgbClr val="9A9A9A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600"/>
              </a:spcAft>
            </a:pPr>
            <a: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事務局コメント</a:t>
            </a:r>
            <a: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  <a:r>
              <a:rPr kumimoji="1" lang="ja-JP" altLang="en-US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以下は記入例です</a:t>
            </a:r>
            <a:endParaRPr kumimoji="1" lang="en-US" altLang="ja-JP" sz="1200" dirty="0">
              <a:solidFill>
                <a:srgbClr val="FFFF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このオブジェクトは提出時には削除してください</a:t>
            </a:r>
            <a:r>
              <a:rPr kumimoji="1" lang="en-US" altLang="ja-JP" sz="120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C8763AB-B45F-430F-B6AB-23CB2BEEA07B}"/>
              </a:ext>
            </a:extLst>
          </p:cNvPr>
          <p:cNvSpPr/>
          <p:nvPr/>
        </p:nvSpPr>
        <p:spPr>
          <a:xfrm>
            <a:off x="8727782" y="128766"/>
            <a:ext cx="3066473" cy="538609"/>
          </a:xfrm>
          <a:prstGeom prst="rect">
            <a:avLst/>
          </a:prstGeom>
          <a:solidFill>
            <a:srgbClr val="C9E7CA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29BA74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kumimoji="1" lang="en-US" altLang="ja-JP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[</a:t>
            </a:r>
            <a:r>
              <a:rPr kumimoji="1" lang="ja-JP" altLang="en-US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事務局コメント</a:t>
            </a:r>
            <a:r>
              <a:rPr kumimoji="1" lang="en-US" altLang="ja-JP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] </a:t>
            </a:r>
            <a:r>
              <a:rPr kumimoji="1" lang="ja-JP" altLang="en-US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本ページは加点要素</a:t>
            </a:r>
            <a:endParaRPr kumimoji="1" lang="en-US" altLang="ja-JP" sz="1200" dirty="0">
              <a:solidFill>
                <a:srgbClr val="575757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kumimoji="1" lang="en-US" altLang="ja-JP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このオブジェクトは提出時には削除してください</a:t>
            </a:r>
            <a:r>
              <a:rPr kumimoji="1" lang="en-US" altLang="ja-JP" sz="1200" dirty="0">
                <a:solidFill>
                  <a:srgbClr val="575757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07359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39dcc26a-7131-49f4-a9eb-1c0521500c03"/>
  <p:tag name="EE4P_MASTERWIZARD_DRAFT" val="0"/>
  <p:tag name="EE4P_LANGUAGE_ID" val="1033"/>
  <p:tag name="THINKCELLPRESENTATIONDONOTDELETE" val="&lt;?xml version=&quot;1.0&quot; encoding=&quot;UTF-16&quot; standalone=&quot;yes&quot;?&gt;&lt;root reqver=&quot;25060&quot;&gt;&lt;version val=&quot;28226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#m/%#d/%Y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1&quot;&gt;&lt;elem m_fUsage=&quot;1.00000000000000000000E+00&quot;&gt;&lt;m_msothmcolidx val=&quot;0&quot;/&gt;&lt;m_rgb r=&quot;BF&quot; g=&quot;E4&quot; b=&quot;FF&quot;/&gt;&lt;m_nBrightness endver=&quot;26206&quot; val=&quot;0&quot;/&gt;&lt;/elem&gt;&lt;/m_vecMRU&gt;&lt;/m_mruColor&gt;&lt;m_eweekdayFirstOfWeek val=&quot;1&quot;/&gt;&lt;m_eweekdayFirstOfWorkweek val=&quot;2&quot;/&gt;&lt;m_eweekdayFirstOfWeekend val=&quot;7&quot;/&gt;&lt;/CPresentation&gt;&lt;/root&gt;"/>
  <p:tag name="EE4P_MASTERWIZARD_MARGINS" val="0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jV8S9l3RpG1iRWXBI6wK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jV8S9l3RpG1iRWXBI6wK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jV8S9l3RpG1iRWXBI6wKw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jV8S9l3RpG1iRWXBI6wK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jV8S9l3RpG1iRWXBI6wK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jV8S9l3RpG1iRWXBI6wK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jV8S9l3RpG1iRWXBI6wKw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jV8S9l3RpG1iRWXBI6wKw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jV8S9l3RpG1iRWXBI6wK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GSNGF3XSYKgMdxNwKVpx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jV8S9l3RpG1iRWXBI6wK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jV8S9l3RpG1iRWXBI6wKw"/>
</p:tagLst>
</file>

<file path=ppt/theme/theme1.xml><?xml version="1.0" encoding="utf-8"?>
<a:theme xmlns:a="http://schemas.openxmlformats.org/drawingml/2006/main" name="1_BCG Grid 16:9">
  <a:themeElements>
    <a:clrScheme name="Custom 79">
      <a:dk1>
        <a:srgbClr val="575757"/>
      </a:dk1>
      <a:lt1>
        <a:sysClr val="window" lastClr="FFFFFF"/>
      </a:lt1>
      <a:dk2>
        <a:srgbClr val="0070C0"/>
      </a:dk2>
      <a:lt2>
        <a:srgbClr val="F2F2F2"/>
      </a:lt2>
      <a:accent1>
        <a:srgbClr val="0070C0"/>
      </a:accent1>
      <a:accent2>
        <a:srgbClr val="00B0F0"/>
      </a:accent2>
      <a:accent3>
        <a:srgbClr val="FFC000"/>
      </a:accent3>
      <a:accent4>
        <a:srgbClr val="92D050"/>
      </a:accent4>
      <a:accent5>
        <a:srgbClr val="6E6F73"/>
      </a:accent5>
      <a:accent6>
        <a:srgbClr val="295E7E"/>
      </a:accent6>
      <a:hlink>
        <a:srgbClr val="2E3558"/>
      </a:hlink>
      <a:folHlink>
        <a:srgbClr val="2E3558"/>
      </a:folHlink>
    </a:clrScheme>
    <a:fontScheme name="BCG Trebuche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29BA74"/>
        </a:solidFill>
        <a:ln w="9525" cap="rnd" cmpd="sng" algn="ctr">
          <a:solidFill>
            <a:srgbClr val="29BA74"/>
          </a:solidFill>
          <a:prstDash val="solid"/>
          <a:round/>
          <a:headEnd type="none" w="med" len="med"/>
          <a:tailEnd type="none" w="med" len="med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lnSpc>
            <a:spcPct val="90000"/>
          </a:lnSpc>
          <a:spcAft>
            <a:spcPts val="1000"/>
          </a:spcAft>
          <a:defRPr sz="1200" dirty="0" err="1" smtClean="0">
            <a:solidFill>
              <a:srgbClr val="FFFFFF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 cap="rnd">
          <a:solidFill>
            <a:schemeClr val="tx1">
              <a:lumMod val="60000"/>
              <a:lumOff val="40000"/>
            </a:schemeClr>
          </a:solidFill>
          <a:prstDash val="solid"/>
          <a:round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9525" cap="rnd">
          <a:noFill/>
          <a:prstDash val="solid"/>
          <a:round/>
        </a:ln>
        <a:extLst>
          <a:ext uri="{909E8E84-426E-40DD-AFC4-6F175D3DCCD1}">
            <a14:hiddenFill xmlns:a14="http://schemas.microsoft.com/office/drawing/2010/main">
              <a:solidFill>
                <a:srgbClr val="29BA74"/>
              </a:solidFill>
            </a14:hiddenFill>
          </a:ext>
        </a:extLst>
      </a:spPr>
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rgbClr val="575757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txDef>
  </a:objectDefaults>
  <a:extraClrSchemeLst/>
  <a:custClrLst>
    <a:custClr name="Custom Color">
      <a:srgbClr val="37373A"/>
    </a:custClr>
    <a:custClr name="Custom Color">
      <a:srgbClr val="2E3558"/>
    </a:custClr>
    <a:custClr name="Custom Color">
      <a:srgbClr val="30C1D7"/>
    </a:custClr>
    <a:custClr name="Custom Color">
      <a:srgbClr val="670F31"/>
    </a:custClr>
    <a:custClr name="Custom Color">
      <a:srgbClr val="E71C57"/>
    </a:custClr>
  </a:custClrLst>
  <a:extLst>
    <a:ext uri="{05A4C25C-085E-4340-85A3-A5531E510DB2}">
      <thm15:themeFamily xmlns:thm15="http://schemas.microsoft.com/office/thememl/2012/main" name="blank.potx" id="{F3C9A9EC-4B4A-4AD3-94B4-98994E8C5084}" vid="{74992BC4-5D8A-4B70-AC39-A66B5A4F8C14}"/>
    </a:ext>
  </a:extLst>
</a:theme>
</file>

<file path=ppt/theme/theme2.xml><?xml version="1.0" encoding="utf-8"?>
<a:theme xmlns:a="http://schemas.openxmlformats.org/drawingml/2006/main" name="Office Theme">
  <a:themeElements>
    <a:clrScheme name="BCG 2015">
      <a:dk1>
        <a:srgbClr val="6E6F73"/>
      </a:dk1>
      <a:lt1>
        <a:sysClr val="window" lastClr="FFFFFF"/>
      </a:lt1>
      <a:dk2>
        <a:srgbClr val="2FC77E"/>
      </a:dk2>
      <a:lt2>
        <a:srgbClr val="E7E7E7"/>
      </a:lt2>
      <a:accent1>
        <a:srgbClr val="03522D"/>
      </a:accent1>
      <a:accent2>
        <a:srgbClr val="197A56"/>
      </a:accent2>
      <a:accent3>
        <a:srgbClr val="E3EE37"/>
      </a:accent3>
      <a:accent4>
        <a:srgbClr val="3EAD92"/>
      </a:accent4>
      <a:accent5>
        <a:srgbClr val="6E6F73"/>
      </a:accent5>
      <a:accent6>
        <a:srgbClr val="295E7E"/>
      </a:accent6>
      <a:hlink>
        <a:srgbClr val="2E3558"/>
      </a:hlink>
      <a:folHlink>
        <a:srgbClr val="670F31"/>
      </a:folHlink>
    </a:clrScheme>
    <a:fontScheme name="BCG Trebuche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BCG Colors 2015">
      <a:dk1>
        <a:srgbClr val="6E6F73"/>
      </a:dk1>
      <a:lt1>
        <a:sysClr val="window" lastClr="FFFFFF"/>
      </a:lt1>
      <a:dk2>
        <a:srgbClr val="2FC77E"/>
      </a:dk2>
      <a:lt2>
        <a:srgbClr val="E7E7E7"/>
      </a:lt2>
      <a:accent1>
        <a:srgbClr val="03522D"/>
      </a:accent1>
      <a:accent2>
        <a:srgbClr val="197A56"/>
      </a:accent2>
      <a:accent3>
        <a:srgbClr val="E3EE37"/>
      </a:accent3>
      <a:accent4>
        <a:srgbClr val="3EAD92"/>
      </a:accent4>
      <a:accent5>
        <a:srgbClr val="6E6F73"/>
      </a:accent5>
      <a:accent6>
        <a:srgbClr val="295E7E"/>
      </a:accent6>
      <a:hlink>
        <a:srgbClr val="2FC77E"/>
      </a:hlink>
      <a:folHlink>
        <a:srgbClr val="03522D"/>
      </a:folHlink>
    </a:clrScheme>
    <a:fontScheme name="BCG Trebuche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1573</Words>
  <Application>Microsoft Office PowerPoint</Application>
  <PresentationFormat>Widescreen</PresentationFormat>
  <Paragraphs>238</Paragraphs>
  <Slides>12</Slides>
  <Notes>11</Notes>
  <HiddenSlides>0</HiddenSlides>
  <MMClips>0</MMClips>
  <ScaleCrop>false</ScaleCrop>
  <HeadingPairs>
    <vt:vector size="10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  <vt:variant>
        <vt:lpstr>Custom Shows</vt:lpstr>
      </vt:variant>
      <vt:variant>
        <vt:i4>1</vt:i4>
      </vt:variant>
    </vt:vector>
  </HeadingPairs>
  <TitlesOfParts>
    <vt:vector size="19" baseType="lpstr">
      <vt:lpstr>Meiryo UI</vt:lpstr>
      <vt:lpstr>メイリオ</vt:lpstr>
      <vt:lpstr>Arial</vt:lpstr>
      <vt:lpstr>Trebuchet MS</vt:lpstr>
      <vt:lpstr>1_BCG Grid 16:9</vt:lpstr>
      <vt:lpstr>think-cell Slide</vt:lpstr>
      <vt:lpstr>PowerPoint Presentation</vt:lpstr>
      <vt:lpstr>目次</vt:lpstr>
      <vt:lpstr>1.背景と目的</vt:lpstr>
      <vt:lpstr>2.実施内容</vt:lpstr>
      <vt:lpstr>2-①. XXXの詳細</vt:lpstr>
      <vt:lpstr>3.実施体制・実証フィールド (実証自治体・実証校)</vt:lpstr>
      <vt:lpstr>4.実施スケジュール</vt:lpstr>
      <vt:lpstr>5.現時点での自走プラン (仮説)  / 本事業での検証ポイント</vt:lpstr>
      <vt:lpstr>6.学術的検証</vt:lpstr>
      <vt:lpstr>7.期待成果物</vt:lpstr>
      <vt:lpstr>8.支出計画 (詳細な内訳は別紙)</vt:lpstr>
      <vt:lpstr>9.個人情報 (受講者の学習履歴 等) の取扱い方法</vt:lpstr>
      <vt:lpstr>Format Guide Workshop</vt:lpstr>
    </vt:vector>
  </TitlesOfParts>
  <Company>The Boston Consulting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 Boston Consulting Group</dc:creator>
  <cp:lastModifiedBy>Kameoka, Yasuaki</cp:lastModifiedBy>
  <cp:revision>3327</cp:revision>
  <cp:lastPrinted>2020-02-18T04:36:16Z</cp:lastPrinted>
  <dcterms:created xsi:type="dcterms:W3CDTF">2018-09-26T03:05:28Z</dcterms:created>
  <dcterms:modified xsi:type="dcterms:W3CDTF">2021-05-11T01:25:58Z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ormat Name">
    <vt:lpwstr>Grid Format</vt:lpwstr>
  </property>
  <property fmtid="{D5CDD505-2E9C-101B-9397-08002B2CF9AE}" pid="3" name="NXPowerLiteLastOptimized">
    <vt:lpwstr>488649</vt:lpwstr>
  </property>
  <property fmtid="{D5CDD505-2E9C-101B-9397-08002B2CF9AE}" pid="4" name="NXPowerLiteSettings">
    <vt:lpwstr>87000AA0054001</vt:lpwstr>
  </property>
  <property fmtid="{D5CDD505-2E9C-101B-9397-08002B2CF9AE}" pid="5" name="NXPowerLiteVersion">
    <vt:lpwstr>D7.1.8</vt:lpwstr>
  </property>
  <property fmtid="{D5CDD505-2E9C-101B-9397-08002B2CF9AE}" pid="6" name="Template Name">
    <vt:lpwstr>16x9</vt:lpwstr>
  </property>
</Properties>
</file>