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1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2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3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4.xml" ContentType="application/vnd.openxmlformats-officedocument.presentationml.notesSlide+xml"/>
  <Override PartName="/ppt/tags/tag17.xml" ContentType="application/vnd.openxmlformats-officedocument.presentationml.tags+xml"/>
  <Override PartName="/ppt/notesSlides/notesSlide5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6.xml" ContentType="application/vnd.openxmlformats-officedocument.presentationml.notesSlide+xml"/>
  <Override PartName="/ppt/tags/tag20.xml" ContentType="application/vnd.openxmlformats-officedocument.presentationml.tags+xml"/>
  <Override PartName="/ppt/notesSlides/notesSlide7.xml" ContentType="application/vnd.openxmlformats-officedocument.presentationml.notesSlide+xml"/>
  <Override PartName="/ppt/tags/tag21.xml" ContentType="application/vnd.openxmlformats-officedocument.presentationml.tags+xml"/>
  <Override PartName="/ppt/notesSlides/notesSlide8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9.xml" ContentType="application/vnd.openxmlformats-officedocument.presentationml.notesSlide+xml"/>
  <Override PartName="/ppt/tags/tag24.xml" ContentType="application/vnd.openxmlformats-officedocument.presentationml.tags+xml"/>
  <Override PartName="/ppt/notesSlides/notesSlide10.xml" ContentType="application/vnd.openxmlformats-officedocument.presentationml.notesSlide+xml"/>
  <Override PartName="/ppt/tags/tag25.xml" ContentType="application/vnd.openxmlformats-officedocument.presentationml.tags+xml"/>
  <Override PartName="/ppt/notesSlides/notesSlide11.xml" ContentType="application/vnd.openxmlformats-officedocument.presentationml.notesSlide+xml"/>
  <Override PartName="/ppt/tags/tag26.xml" ContentType="application/vnd.openxmlformats-officedocument.presentationml.tags+xml"/>
  <Override PartName="/ppt/notesSlides/notesSlide12.xml" ContentType="application/vnd.openxmlformats-officedocument.presentationml.notesSlid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 autoCompressPictures="0">
  <p:sldMasterIdLst>
    <p:sldMasterId id="2147485173" r:id="rId1"/>
    <p:sldMasterId id="2147485179" r:id="rId2"/>
    <p:sldMasterId id="2147485195" r:id="rId3"/>
  </p:sldMasterIdLst>
  <p:notesMasterIdLst>
    <p:notesMasterId r:id="rId18"/>
  </p:notesMasterIdLst>
  <p:handoutMasterIdLst>
    <p:handoutMasterId r:id="rId19"/>
  </p:handoutMasterIdLst>
  <p:sldIdLst>
    <p:sldId id="1537" r:id="rId4"/>
    <p:sldId id="1386" r:id="rId5"/>
    <p:sldId id="1385" r:id="rId6"/>
    <p:sldId id="1530" r:id="rId7"/>
    <p:sldId id="1534" r:id="rId8"/>
    <p:sldId id="1535" r:id="rId9"/>
    <p:sldId id="1536" r:id="rId10"/>
    <p:sldId id="1532" r:id="rId11"/>
    <p:sldId id="1526" r:id="rId12"/>
    <p:sldId id="1538" r:id="rId13"/>
    <p:sldId id="1527" r:id="rId14"/>
    <p:sldId id="1539" r:id="rId15"/>
    <p:sldId id="1528" r:id="rId16"/>
    <p:sldId id="1540" r:id="rId17"/>
  </p:sldIdLst>
  <p:sldSz cx="12192000" cy="6858000"/>
  <p:notesSz cx="9866313" cy="6735763"/>
  <p:custShowLst>
    <p:custShow name="Format Guide Workshop" id="0">
      <p:sldLst/>
    </p:custShow>
  </p:custShowLst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D957"/>
    <a:srgbClr val="B4C01E"/>
    <a:srgbClr val="E1F7FF"/>
    <a:srgbClr val="0000FF"/>
    <a:srgbClr val="0070C0"/>
    <a:srgbClr val="ED517E"/>
    <a:srgbClr val="66CCFF"/>
    <a:srgbClr val="EBC5D0"/>
    <a:srgbClr val="9A9A9A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2485" autoAdjust="0"/>
  </p:normalViewPr>
  <p:slideViewPr>
    <p:cSldViewPr snapToGrid="0">
      <p:cViewPr>
        <p:scale>
          <a:sx n="42" d="100"/>
          <a:sy n="42" d="100"/>
        </p:scale>
        <p:origin x="2454" y="149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-13728"/>
    </p:cViewPr>
  </p:sorterViewPr>
  <p:notesViewPr>
    <p:cSldViewPr snapToGrid="0">
      <p:cViewPr varScale="1">
        <p:scale>
          <a:sx n="115" d="100"/>
          <a:sy n="115" d="100"/>
        </p:scale>
        <p:origin x="1428" y="114"/>
      </p:cViewPr>
      <p:guideLst/>
    </p:cSldViewPr>
  </p:notesViewPr>
  <p:gridSpacing cx="39601" cy="39601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commentAuthors" Target="commentAuthor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4275402" cy="337958"/>
          </a:xfrm>
          <a:prstGeom prst="rect">
            <a:avLst/>
          </a:prstGeom>
        </p:spPr>
        <p:txBody>
          <a:bodyPr vert="horz" lIns="92471" tIns="46234" rIns="92471" bIns="46234" rtlCol="0"/>
          <a:lstStyle>
            <a:lvl1pPr algn="l">
              <a:defRPr sz="1200"/>
            </a:lvl1pPr>
          </a:lstStyle>
          <a:p>
            <a:endParaRPr lang="en-US" sz="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88631" y="3"/>
            <a:ext cx="4275402" cy="337958"/>
          </a:xfrm>
          <a:prstGeom prst="rect">
            <a:avLst/>
          </a:prstGeom>
        </p:spPr>
        <p:txBody>
          <a:bodyPr vert="horz" lIns="92471" tIns="46234" rIns="92471" bIns="46234" rtlCol="0"/>
          <a:lstStyle>
            <a:lvl1pPr algn="r">
              <a:defRPr sz="1200"/>
            </a:lvl1pPr>
          </a:lstStyle>
          <a:p>
            <a:fld id="{57691E93-EF64-46CC-85E2-BBB5BEDB9501}" type="datetimeFigureOut">
              <a:rPr lang="en-US" sz="800"/>
              <a:t>8/12/2020</a:t>
            </a:fld>
            <a:endParaRPr lang="en-US" sz="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6397811"/>
            <a:ext cx="4275402" cy="337957"/>
          </a:xfrm>
          <a:prstGeom prst="rect">
            <a:avLst/>
          </a:prstGeom>
        </p:spPr>
        <p:txBody>
          <a:bodyPr vert="horz" lIns="92471" tIns="46234" rIns="92471" bIns="46234" rtlCol="0" anchor="b"/>
          <a:lstStyle>
            <a:lvl1pPr algn="l">
              <a:defRPr sz="1200"/>
            </a:lvl1pPr>
          </a:lstStyle>
          <a:p>
            <a:endParaRPr lang="en-US" sz="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88631" y="6397811"/>
            <a:ext cx="4275402" cy="337957"/>
          </a:xfrm>
          <a:prstGeom prst="rect">
            <a:avLst/>
          </a:prstGeom>
        </p:spPr>
        <p:txBody>
          <a:bodyPr vert="horz" lIns="92471" tIns="46234" rIns="92471" bIns="46234" rtlCol="0" anchor="b"/>
          <a:lstStyle>
            <a:lvl1pPr algn="r">
              <a:defRPr sz="1200"/>
            </a:lvl1pPr>
          </a:lstStyle>
          <a:p>
            <a:fld id="{3DCECA85-2A7A-423F-89EA-6868CB52DF19}" type="slidenum">
              <a:rPr lang="en-US" sz="800"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709377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/>
          <p:cNvSpPr/>
          <p:nvPr/>
        </p:nvSpPr>
        <p:spPr>
          <a:xfrm>
            <a:off x="0" y="5240167"/>
            <a:ext cx="9864030" cy="14955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471" tIns="46234" rIns="92471" bIns="46234" rtlCol="0" anchor="ctr"/>
          <a:lstStyle/>
          <a:p>
            <a:pPr algn="ctr"/>
            <a:endParaRPr 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17013" y="3"/>
            <a:ext cx="4158392" cy="337958"/>
          </a:xfrm>
          <a:prstGeom prst="rect">
            <a:avLst/>
          </a:prstGeom>
        </p:spPr>
        <p:txBody>
          <a:bodyPr vert="horz" lIns="92471" tIns="46234" rIns="92471" bIns="46234" rtlCol="0"/>
          <a:lstStyle>
            <a:lvl1pPr algn="l">
              <a:defRPr sz="8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88631" y="3"/>
            <a:ext cx="4160671" cy="337958"/>
          </a:xfrm>
          <a:prstGeom prst="rect">
            <a:avLst/>
          </a:prstGeom>
        </p:spPr>
        <p:txBody>
          <a:bodyPr vert="horz" lIns="92471" tIns="46234" rIns="92471" bIns="46234" rtlCol="0"/>
          <a:lstStyle>
            <a:lvl1pPr algn="r">
              <a:defRPr sz="800"/>
            </a:lvl1pPr>
          </a:lstStyle>
          <a:p>
            <a:fld id="{3AD9BDA7-98EF-4344-B91C-30A07E8A84B0}" type="datetimeFigureOut">
              <a:rPr lang="en-US" smtClean="0"/>
              <a:pPr/>
              <a:t>8/12/2020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63563" y="203200"/>
            <a:ext cx="8739187" cy="4914900"/>
          </a:xfrm>
          <a:prstGeom prst="rect">
            <a:avLst/>
          </a:prstGeom>
          <a:noFill/>
          <a:ln w="9525">
            <a:solidFill>
              <a:schemeClr val="bg2"/>
            </a:solidFill>
          </a:ln>
        </p:spPr>
        <p:txBody>
          <a:bodyPr vert="horz" lIns="92471" tIns="46234" rIns="92471" bIns="4623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32518" y="5321554"/>
            <a:ext cx="9601278" cy="653628"/>
          </a:xfrm>
          <a:prstGeom prst="rect">
            <a:avLst/>
          </a:prstGeom>
        </p:spPr>
        <p:txBody>
          <a:bodyPr vert="horz" lIns="92471" tIns="46234" rIns="92471" bIns="46234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17013" y="6397811"/>
            <a:ext cx="4158392" cy="337957"/>
          </a:xfrm>
          <a:prstGeom prst="rect">
            <a:avLst/>
          </a:prstGeom>
        </p:spPr>
        <p:txBody>
          <a:bodyPr vert="horz" lIns="92471" tIns="46234" rIns="92471" bIns="46234" rtlCol="0" anchor="b"/>
          <a:lstStyle>
            <a:lvl1pPr algn="l">
              <a:defRPr sz="8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88631" y="6397811"/>
            <a:ext cx="4145166" cy="337957"/>
          </a:xfrm>
          <a:prstGeom prst="rect">
            <a:avLst/>
          </a:prstGeom>
        </p:spPr>
        <p:txBody>
          <a:bodyPr vert="horz" lIns="92471" tIns="46234" rIns="92471" bIns="46234" rtlCol="0" anchor="b"/>
          <a:lstStyle>
            <a:lvl1pPr algn="r">
              <a:defRPr sz="800"/>
            </a:lvl1pPr>
          </a:lstStyle>
          <a:p>
            <a:r>
              <a:rPr lang="en-US" dirty="0"/>
              <a:t>Notes view: </a:t>
            </a:r>
            <a:fld id="{128CEAFE-FA94-43E5-B0FF-D47E1CCDD1B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362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indent="0" algn="l" defTabSz="914400" rtl="0" eaLnBrk="1" latinLnBrk="0" hangingPunct="1">
      <a:spcAft>
        <a:spcPts val="600"/>
      </a:spcAft>
      <a:buFont typeface="Arial" panose="020B0604020202020204" pitchFamily="34" charset="0"/>
      <a:buChar char="​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114300" indent="-114300" algn="l" defTabSz="914400" rtl="0" eaLnBrk="1" latinLnBrk="0" hangingPunct="1">
      <a:spcAft>
        <a:spcPts val="600"/>
      </a:spcAft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228600" indent="-114300" algn="l" defTabSz="914400" rtl="0" eaLnBrk="1" latinLnBrk="0" hangingPunct="1">
      <a:spcAft>
        <a:spcPts val="600"/>
      </a:spcAft>
      <a:buClr>
        <a:schemeClr val="tx2"/>
      </a:buClr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514350" indent="-114300" algn="l" defTabSz="914400" rtl="0" eaLnBrk="1" latinLnBrk="0" hangingPunct="1">
      <a:spcAft>
        <a:spcPts val="600"/>
      </a:spcAft>
      <a:buFont typeface="Arial" panose="020B0604020202020204" pitchFamily="34" charset="0"/>
      <a:buChar char="•"/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685800" indent="-114300" algn="l" defTabSz="914400" rtl="0" eaLnBrk="1" latinLnBrk="0" hangingPunct="1">
      <a:spcAft>
        <a:spcPts val="600"/>
      </a:spcAft>
      <a:buClr>
        <a:schemeClr val="tx2"/>
      </a:buClr>
      <a:buFont typeface="Arial" panose="020B0604020202020204" pitchFamily="34" charset="0"/>
      <a:buChar char="•"/>
      <a:defRPr sz="1000" i="1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122" userDrawn="1">
          <p15:clr>
            <a:srgbClr val="F26B43"/>
          </p15:clr>
        </p15:guide>
        <p15:guide id="2" pos="3108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fontAlgn="base">
              <a:spcBef>
                <a:spcPct val="30000"/>
              </a:spcBef>
              <a:spcAft>
                <a:spcPct val="0"/>
              </a:spcAft>
              <a:buNone/>
            </a:pPr>
            <a:endParaRPr lang="en-US" altLang="ja-JP" sz="140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Notes view: </a:t>
            </a:r>
            <a:fld id="{128CEAFE-FA94-43E5-B0FF-D47E1CCDD1B4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8488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fontAlgn="base">
              <a:spcBef>
                <a:spcPct val="30000"/>
              </a:spcBef>
              <a:spcAft>
                <a:spcPct val="0"/>
              </a:spcAft>
              <a:buNone/>
            </a:pPr>
            <a:endParaRPr lang="en-US" altLang="ja-JP" sz="140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Notes view: </a:t>
            </a:r>
            <a:fld id="{128CEAFE-FA94-43E5-B0FF-D47E1CCDD1B4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8999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fontAlgn="base">
              <a:spcBef>
                <a:spcPct val="30000"/>
              </a:spcBef>
              <a:spcAft>
                <a:spcPct val="0"/>
              </a:spcAft>
              <a:buNone/>
            </a:pPr>
            <a:endParaRPr lang="en-US" altLang="ja-JP" sz="140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Notes view: </a:t>
            </a:r>
            <a:fld id="{128CEAFE-FA94-43E5-B0FF-D47E1CCDD1B4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1444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fontAlgn="base">
              <a:spcBef>
                <a:spcPct val="30000"/>
              </a:spcBef>
              <a:spcAft>
                <a:spcPct val="0"/>
              </a:spcAft>
              <a:buNone/>
            </a:pPr>
            <a:endParaRPr lang="en-US" altLang="ja-JP" sz="140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Notes view: </a:t>
            </a:r>
            <a:fld id="{128CEAFE-FA94-43E5-B0FF-D47E1CCDD1B4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6420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fontAlgn="base">
              <a:spcBef>
                <a:spcPct val="30000"/>
              </a:spcBef>
              <a:spcAft>
                <a:spcPct val="0"/>
              </a:spcAft>
              <a:buNone/>
            </a:pPr>
            <a:endParaRPr lang="en-US" altLang="ja-JP" sz="140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Notes view: </a:t>
            </a:r>
            <a:fld id="{128CEAFE-FA94-43E5-B0FF-D47E1CCDD1B4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11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fontAlgn="base">
              <a:spcBef>
                <a:spcPct val="30000"/>
              </a:spcBef>
              <a:spcAft>
                <a:spcPct val="0"/>
              </a:spcAft>
              <a:buNone/>
            </a:pPr>
            <a:endParaRPr lang="en-US" altLang="ja-JP" sz="140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Notes view: </a:t>
            </a:r>
            <a:fld id="{128CEAFE-FA94-43E5-B0FF-D47E1CCDD1B4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552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fontAlgn="base">
              <a:spcBef>
                <a:spcPct val="30000"/>
              </a:spcBef>
              <a:spcAft>
                <a:spcPct val="0"/>
              </a:spcAft>
              <a:buNone/>
            </a:pPr>
            <a:endParaRPr lang="en-US" altLang="ja-JP" sz="140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Notes view: </a:t>
            </a:r>
            <a:fld id="{128CEAFE-FA94-43E5-B0FF-D47E1CCDD1B4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32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fontAlgn="base">
              <a:spcBef>
                <a:spcPct val="30000"/>
              </a:spcBef>
              <a:spcAft>
                <a:spcPct val="0"/>
              </a:spcAft>
              <a:buNone/>
            </a:pPr>
            <a:endParaRPr lang="en-US" altLang="ja-JP" sz="140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Notes view: </a:t>
            </a:r>
            <a:fld id="{128CEAFE-FA94-43E5-B0FF-D47E1CCDD1B4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963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fontAlgn="base">
              <a:spcBef>
                <a:spcPct val="30000"/>
              </a:spcBef>
              <a:spcAft>
                <a:spcPct val="0"/>
              </a:spcAft>
              <a:buNone/>
            </a:pPr>
            <a:endParaRPr lang="en-US" altLang="ja-JP" sz="140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Notes view: </a:t>
            </a:r>
            <a:fld id="{128CEAFE-FA94-43E5-B0FF-D47E1CCDD1B4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1683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fontAlgn="base">
              <a:spcBef>
                <a:spcPct val="30000"/>
              </a:spcBef>
              <a:spcAft>
                <a:spcPct val="0"/>
              </a:spcAft>
              <a:buNone/>
            </a:pPr>
            <a:endParaRPr lang="en-US" altLang="ja-JP" sz="140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Notes view: </a:t>
            </a:r>
            <a:fld id="{128CEAFE-FA94-43E5-B0FF-D47E1CCDD1B4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354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.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Date Placeholder 56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7" name="Copyright" hidden="1"/>
          <p:cNvSpPr txBox="1"/>
          <p:nvPr userDrawn="1"/>
        </p:nvSpPr>
        <p:spPr>
          <a:xfrm rot="16200000">
            <a:off x="9486902" y="3922497"/>
            <a:ext cx="5133975" cy="96950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914377"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prstClr val="white">
                    <a:lumMod val="50000"/>
                  </a:prstClr>
                </a:solidFill>
                <a:sym typeface="Trebuchet MS" panose="020B0603020202020204" pitchFamily="34" charset="0"/>
              </a:rPr>
              <a:t>Copyright © 2018 by The Boston Consulting Group, Inc. All rights reserved.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630001" y="622802"/>
            <a:ext cx="10933351" cy="332399"/>
          </a:xfrm>
        </p:spPr>
        <p:txBody>
          <a:bodyPr/>
          <a:lstStyle>
            <a:lvl1pPr>
              <a:defRPr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733263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. 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241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0676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.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Date Placeholder 56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7" name="Copyright" hidden="1"/>
          <p:cNvSpPr txBox="1"/>
          <p:nvPr userDrawn="1"/>
        </p:nvSpPr>
        <p:spPr>
          <a:xfrm rot="16200000">
            <a:off x="9486902" y="3922497"/>
            <a:ext cx="5133975" cy="96950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914377"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prstClr val="white">
                    <a:lumMod val="50000"/>
                  </a:prstClr>
                </a:solidFill>
                <a:sym typeface="Trebuchet MS" panose="020B0603020202020204" pitchFamily="34" charset="0"/>
              </a:rPr>
              <a:t>Copyright © 2018 by The Boston Consulting Group, Inc. All rights reserved.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630001" y="622802"/>
            <a:ext cx="10933351" cy="332399"/>
          </a:xfrm>
        </p:spPr>
        <p:txBody>
          <a:bodyPr/>
          <a:lstStyle>
            <a:lvl1pPr>
              <a:defRPr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371692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. 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166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.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Date Placeholder 56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7" name="Copyright" hidden="1"/>
          <p:cNvSpPr txBox="1"/>
          <p:nvPr userDrawn="1"/>
        </p:nvSpPr>
        <p:spPr>
          <a:xfrm rot="16200000">
            <a:off x="9486902" y="3922497"/>
            <a:ext cx="5133975" cy="96950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914377"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prstClr val="white">
                    <a:lumMod val="50000"/>
                  </a:prstClr>
                </a:solidFill>
                <a:sym typeface="Trebuchet MS" panose="020B0603020202020204" pitchFamily="34" charset="0"/>
              </a:rPr>
              <a:t>Copyright © 2018 by The Boston Consulting Group, Inc. All rights reserved.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630001" y="622802"/>
            <a:ext cx="10933351" cy="332399"/>
          </a:xfrm>
        </p:spPr>
        <p:txBody>
          <a:bodyPr/>
          <a:lstStyle>
            <a:lvl1pPr>
              <a:defRPr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769980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. 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170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1288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5" Type="http://schemas.openxmlformats.org/officeDocument/2006/relationships/vmlDrawing" Target="../drawings/vmlDrawing1.vml"/><Relationship Id="rId4" Type="http://schemas.openxmlformats.org/officeDocument/2006/relationships/theme" Target="../theme/theme1.xml"/><Relationship Id="rId9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heme" Target="../theme/theme2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vmlDrawing" Target="../drawings/vmlDrawing2.v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slideLayout" Target="../slideLayouts/slideLayout8.xml"/><Relationship Id="rId7" Type="http://schemas.openxmlformats.org/officeDocument/2006/relationships/tags" Target="../tags/tag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ags" Target="../tags/tag6.xml"/><Relationship Id="rId5" Type="http://schemas.openxmlformats.org/officeDocument/2006/relationships/vmlDrawing" Target="../drawings/vmlDrawing3.vml"/><Relationship Id="rId4" Type="http://schemas.openxmlformats.org/officeDocument/2006/relationships/theme" Target="../theme/theme3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931340364"/>
              </p:ext>
            </p:extLst>
          </p:nvPr>
        </p:nvGraphicFramePr>
        <p:xfrm>
          <a:off x="1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6054" name="think-cell Slide" r:id="rId8" imgW="270" imgH="270" progId="TCLayout.ActiveDocument.1">
                  <p:embed/>
                </p:oleObj>
              </mc:Choice>
              <mc:Fallback>
                <p:oleObj name="think-cell Slide" r:id="rId8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 userDrawn="1">
            <p:custDataLst>
              <p:tags r:id="rId7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29BA74"/>
          </a:solidFill>
          <a:ln w="9525" cap="rnd" cmpd="sng" algn="ctr">
            <a:solidFill>
              <a:srgbClr val="29BA7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kumimoji="1" lang="en-US" sz="2400" b="0" i="0" baseline="0" dirty="0" err="1">
              <a:solidFill>
                <a:srgbClr val="FFFFFF"/>
              </a:solidFill>
              <a:latin typeface="Trebuchet MS" panose="020B0603020202020204" pitchFamily="34" charset="0"/>
              <a:ea typeface="+mj-ea"/>
              <a:cs typeface="+mj-cs"/>
              <a:sym typeface="Trebuchet MS" panose="020B0603020202020204" pitchFamily="34" charset="0"/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9677401" y="6405036"/>
            <a:ext cx="1482051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r"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pPr defTabSz="914377"/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630001" y="622802"/>
            <a:ext cx="10933351" cy="33239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30001" y="1825625"/>
            <a:ext cx="10933351" cy="435133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Level six</a:t>
            </a:r>
          </a:p>
          <a:p>
            <a:pPr lvl="6"/>
            <a:r>
              <a:rPr lang="en-US" dirty="0"/>
              <a:t>Level seven</a:t>
            </a:r>
          </a:p>
          <a:p>
            <a:pPr lvl="7"/>
            <a:r>
              <a:rPr lang="en-US" dirty="0"/>
              <a:t>Level eight</a:t>
            </a:r>
          </a:p>
          <a:p>
            <a:pPr lvl="8"/>
            <a:r>
              <a:rPr lang="en-US" dirty="0"/>
              <a:t>Level nine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11055351" y="6353804"/>
            <a:ext cx="508000" cy="20512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>
              <a:defRPr/>
            </a:pPr>
            <a:fld id="{DFCF27A5-1A5B-48D3-A060-2758FFBB1ADD}" type="slidenum">
              <a:rPr lang="en-US" sz="1333" smtClean="0">
                <a:solidFill>
                  <a:prstClr val="white">
                    <a:lumMod val="50000"/>
                  </a:prstClr>
                </a:solidFill>
                <a:sym typeface="Trebuchet MS" panose="020B0603020202020204" pitchFamily="34" charset="0"/>
              </a:rPr>
              <a:pPr algn="r">
                <a:defRPr/>
              </a:pPr>
              <a:t>‹#›</a:t>
            </a:fld>
            <a:endParaRPr lang="en-US" sz="1333" dirty="0">
              <a:solidFill>
                <a:prstClr val="white">
                  <a:lumMod val="50000"/>
                </a:prstClr>
              </a:solidFill>
              <a:sym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967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174" r:id="rId1"/>
    <p:sldLayoutId id="2147485175" r:id="rId2"/>
    <p:sldLayoutId id="2147485178" r:id="rId3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sldNum="0"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kumimoji="1" sz="2400" kern="1200">
          <a:solidFill>
            <a:schemeClr val="tx2"/>
          </a:solidFill>
          <a:latin typeface="+mj-lt"/>
          <a:ea typeface="+mj-ea"/>
          <a:cs typeface="+mj-cs"/>
          <a:sym typeface="Trebuchet MS" panose="020B0603020202020204" pitchFamily="34" charset="0"/>
        </a:defRPr>
      </a:lvl1pPr>
    </p:titleStyle>
    <p:bodyStyle>
      <a:lvl1pPr marL="0" indent="0" algn="l" defTabSz="914377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​"/>
        <a:defRPr kumimoji="1" lang="en-US" sz="1200" kern="120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1pPr>
      <a:lvl2pPr marL="284393" indent="-172796" algn="l" defTabSz="914377" rtl="0" eaLnBrk="1" latinLnBrk="0" hangingPunct="1">
        <a:lnSpc>
          <a:spcPct val="90000"/>
        </a:lnSpc>
        <a:spcBef>
          <a:spcPts val="0"/>
        </a:spcBef>
        <a:spcAft>
          <a:spcPts val="300"/>
        </a:spcAft>
        <a:buClr>
          <a:schemeClr val="tx2"/>
        </a:buClr>
        <a:buFont typeface="Arial" panose="020B0604020202020204" pitchFamily="34" charset="0"/>
        <a:buChar char="•"/>
        <a:defRPr kumimoji="1" lang="en-US" sz="1200" kern="120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2pPr>
      <a:lvl3pPr marL="511187" indent="-165596" algn="l" defTabSz="914377" rtl="0" eaLnBrk="1" latinLnBrk="0" hangingPunct="1">
        <a:lnSpc>
          <a:spcPct val="90000"/>
        </a:lnSpc>
        <a:spcBef>
          <a:spcPts val="0"/>
        </a:spcBef>
        <a:spcAft>
          <a:spcPts val="300"/>
        </a:spcAft>
        <a:buClr>
          <a:schemeClr val="tx2"/>
        </a:buClr>
        <a:buFont typeface="Trebuchet MS" panose="020B0603020202020204" pitchFamily="34" charset="0"/>
        <a:buChar char="–"/>
        <a:defRPr kumimoji="1" lang="en-US" sz="1200" kern="120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3pPr>
      <a:lvl4pPr marL="0" indent="0" algn="l" defTabSz="914377" rtl="0" eaLnBrk="1" latinLnBrk="0" hangingPunct="1">
        <a:lnSpc>
          <a:spcPct val="110000"/>
        </a:lnSpc>
        <a:spcBef>
          <a:spcPts val="300"/>
        </a:spcBef>
        <a:spcAft>
          <a:spcPts val="300"/>
        </a:spcAft>
        <a:buClr>
          <a:schemeClr val="tx2"/>
        </a:buClr>
        <a:buFont typeface="Arial" panose="020B0604020202020204" pitchFamily="34" charset="0"/>
        <a:buChar char="​"/>
        <a:defRPr kumimoji="1" lang="en-US" sz="1600" kern="1200">
          <a:solidFill>
            <a:schemeClr val="tx2"/>
          </a:solidFill>
          <a:latin typeface="+mn-lt"/>
          <a:ea typeface="+mn-ea"/>
          <a:cs typeface="+mn-cs"/>
          <a:sym typeface="Trebuchet MS" panose="020B0603020202020204" pitchFamily="34" charset="0"/>
        </a:defRPr>
      </a:lvl4pPr>
      <a:lvl5pPr marL="0" indent="0" algn="l" defTabSz="914377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ClrTx/>
        <a:buFont typeface="Arial" panose="020B0604020202020204" pitchFamily="34" charset="0"/>
        <a:buChar char="​"/>
        <a:defRPr kumimoji="1" lang="en-US" sz="1600" b="1" kern="1200" smtClean="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5pPr>
      <a:lvl6pPr marL="269868" indent="-152396" algn="l" defTabSz="914377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kumimoji="1" lang="en-US" sz="1600" kern="1200" smtClean="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6pPr>
      <a:lvl7pPr marL="0" indent="0" algn="l" defTabSz="914377" rtl="0" eaLnBrk="1" latinLnBrk="0" hangingPunct="1">
        <a:lnSpc>
          <a:spcPct val="90000"/>
        </a:lnSpc>
        <a:spcBef>
          <a:spcPts val="900"/>
        </a:spcBef>
        <a:spcAft>
          <a:spcPts val="900"/>
        </a:spcAft>
        <a:buFont typeface="Arial" panose="020B0604020202020204" pitchFamily="34" charset="0"/>
        <a:buChar char="​"/>
        <a:defRPr kumimoji="1" lang="en-US" sz="4400" kern="1200" baseline="0" smtClean="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7pPr>
      <a:lvl8pPr marL="0" indent="0" algn="l" defTabSz="914377" rtl="0" eaLnBrk="1" latinLnBrk="0" hangingPunct="1">
        <a:lnSpc>
          <a:spcPct val="90000"/>
        </a:lnSpc>
        <a:spcBef>
          <a:spcPts val="900"/>
        </a:spcBef>
        <a:spcAft>
          <a:spcPts val="0"/>
        </a:spcAft>
        <a:buFont typeface="Arial" panose="020B0604020202020204" pitchFamily="34" charset="0"/>
        <a:buChar char="​"/>
        <a:defRPr kumimoji="1" lang="en-US" sz="5400" kern="1200" baseline="0" smtClean="0">
          <a:solidFill>
            <a:schemeClr val="tx2"/>
          </a:solidFill>
          <a:latin typeface="+mn-lt"/>
          <a:ea typeface="+mn-ea"/>
          <a:cs typeface="+mn-cs"/>
          <a:sym typeface="Trebuchet MS" panose="020B0603020202020204" pitchFamily="34" charset="0"/>
        </a:defRPr>
      </a:lvl8pPr>
      <a:lvl9pPr marL="0" indent="0" algn="l" defTabSz="914377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Font typeface="Arial" panose="020B0604020202020204" pitchFamily="34" charset="0"/>
        <a:buChar char="​"/>
        <a:defRPr kumimoji="1" lang="en-US" sz="2400" kern="1200" baseline="0" dirty="0">
          <a:solidFill>
            <a:schemeClr val="tx2"/>
          </a:solidFill>
          <a:latin typeface="+mn-lt"/>
          <a:ea typeface="+mn-ea"/>
          <a:cs typeface="+mn-cs"/>
          <a:sym typeface="Trebuchet MS" panose="020B0603020202020204" pitchFamily="34" charset="0"/>
        </a:defRPr>
      </a:lvl9pPr>
    </p:bodyStyle>
    <p:otherStyle>
      <a:defPPr>
        <a:defRPr lang="en-US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11">
          <p15:clr>
            <a:srgbClr val="F26B43"/>
          </p15:clr>
        </p15:guide>
        <p15:guide id="2" pos="396">
          <p15:clr>
            <a:srgbClr val="F26B43"/>
          </p15:clr>
        </p15:guide>
        <p15:guide id="3" pos="7284">
          <p15:clr>
            <a:srgbClr val="F26B43"/>
          </p15:clr>
        </p15:guide>
        <p15:guide id="4" orient="horz" pos="388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443870649"/>
              </p:ext>
            </p:extLst>
          </p:nvPr>
        </p:nvGraphicFramePr>
        <p:xfrm>
          <a:off x="1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7267" name="think-cell Slide" r:id="rId7" imgW="270" imgH="270" progId="TCLayout.ActiveDocument.1">
                  <p:embed/>
                </p:oleObj>
              </mc:Choice>
              <mc:Fallback>
                <p:oleObj name="think-cell Slide" r:id="rId7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 userDrawn="1">
            <p:custDataLst>
              <p:tags r:id="rId6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29BA74"/>
          </a:solidFill>
          <a:ln w="9525" cap="rnd" cmpd="sng" algn="ctr">
            <a:solidFill>
              <a:srgbClr val="29BA7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kumimoji="1" lang="en-US" sz="2400" b="0" i="0" baseline="0" dirty="0" err="1">
              <a:solidFill>
                <a:srgbClr val="FFFFFF"/>
              </a:solidFill>
              <a:latin typeface="Trebuchet MS" panose="020B0603020202020204" pitchFamily="34" charset="0"/>
              <a:ea typeface="+mj-ea"/>
              <a:cs typeface="+mj-cs"/>
              <a:sym typeface="Trebuchet MS" panose="020B0603020202020204" pitchFamily="34" charset="0"/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9677401" y="6405036"/>
            <a:ext cx="1482051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r"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pPr defTabSz="914377"/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630001" y="622802"/>
            <a:ext cx="10933351" cy="33239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30001" y="1825625"/>
            <a:ext cx="10933351" cy="435133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Level six</a:t>
            </a:r>
          </a:p>
          <a:p>
            <a:pPr lvl="6"/>
            <a:r>
              <a:rPr lang="en-US" dirty="0"/>
              <a:t>Level seven</a:t>
            </a:r>
          </a:p>
          <a:p>
            <a:pPr lvl="7"/>
            <a:r>
              <a:rPr lang="en-US" dirty="0"/>
              <a:t>Level eight</a:t>
            </a:r>
          </a:p>
          <a:p>
            <a:pPr lvl="8"/>
            <a:r>
              <a:rPr lang="en-US" dirty="0"/>
              <a:t>Level nine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11055351" y="6353804"/>
            <a:ext cx="508000" cy="20512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>
              <a:defRPr/>
            </a:pPr>
            <a:fld id="{DFCF27A5-1A5B-48D3-A060-2758FFBB1ADD}" type="slidenum">
              <a:rPr lang="en-US" sz="1333" smtClean="0">
                <a:solidFill>
                  <a:prstClr val="white">
                    <a:lumMod val="50000"/>
                  </a:prstClr>
                </a:solidFill>
                <a:sym typeface="Trebuchet MS" panose="020B0603020202020204" pitchFamily="34" charset="0"/>
              </a:rPr>
              <a:pPr algn="r">
                <a:defRPr/>
              </a:pPr>
              <a:t>‹#›</a:t>
            </a:fld>
            <a:endParaRPr lang="en-US" sz="1333" dirty="0">
              <a:solidFill>
                <a:prstClr val="white">
                  <a:lumMod val="50000"/>
                </a:prstClr>
              </a:solidFill>
              <a:sym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30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180" r:id="rId1"/>
    <p:sldLayoutId id="2147485181" r:id="rId2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sldNum="0"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kumimoji="1" sz="2400" kern="1200">
          <a:solidFill>
            <a:schemeClr val="tx2"/>
          </a:solidFill>
          <a:latin typeface="+mj-lt"/>
          <a:ea typeface="+mj-ea"/>
          <a:cs typeface="+mj-cs"/>
          <a:sym typeface="Trebuchet MS" panose="020B0603020202020204" pitchFamily="34" charset="0"/>
        </a:defRPr>
      </a:lvl1pPr>
    </p:titleStyle>
    <p:bodyStyle>
      <a:lvl1pPr marL="0" indent="0" algn="l" defTabSz="914377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​"/>
        <a:defRPr kumimoji="1" lang="en-US" sz="1200" kern="120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1pPr>
      <a:lvl2pPr marL="284393" indent="-172796" algn="l" defTabSz="914377" rtl="0" eaLnBrk="1" latinLnBrk="0" hangingPunct="1">
        <a:lnSpc>
          <a:spcPct val="90000"/>
        </a:lnSpc>
        <a:spcBef>
          <a:spcPts val="0"/>
        </a:spcBef>
        <a:spcAft>
          <a:spcPts val="300"/>
        </a:spcAft>
        <a:buClr>
          <a:schemeClr val="tx2"/>
        </a:buClr>
        <a:buFont typeface="Arial" panose="020B0604020202020204" pitchFamily="34" charset="0"/>
        <a:buChar char="•"/>
        <a:defRPr kumimoji="1" lang="en-US" sz="1200" kern="120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2pPr>
      <a:lvl3pPr marL="511187" indent="-165596" algn="l" defTabSz="914377" rtl="0" eaLnBrk="1" latinLnBrk="0" hangingPunct="1">
        <a:lnSpc>
          <a:spcPct val="90000"/>
        </a:lnSpc>
        <a:spcBef>
          <a:spcPts val="0"/>
        </a:spcBef>
        <a:spcAft>
          <a:spcPts val="300"/>
        </a:spcAft>
        <a:buClr>
          <a:schemeClr val="tx2"/>
        </a:buClr>
        <a:buFont typeface="Trebuchet MS" panose="020B0603020202020204" pitchFamily="34" charset="0"/>
        <a:buChar char="–"/>
        <a:defRPr kumimoji="1" lang="en-US" sz="1200" kern="120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3pPr>
      <a:lvl4pPr marL="0" indent="0" algn="l" defTabSz="914377" rtl="0" eaLnBrk="1" latinLnBrk="0" hangingPunct="1">
        <a:lnSpc>
          <a:spcPct val="110000"/>
        </a:lnSpc>
        <a:spcBef>
          <a:spcPts val="300"/>
        </a:spcBef>
        <a:spcAft>
          <a:spcPts val="300"/>
        </a:spcAft>
        <a:buClr>
          <a:schemeClr val="tx2"/>
        </a:buClr>
        <a:buFont typeface="Arial" panose="020B0604020202020204" pitchFamily="34" charset="0"/>
        <a:buChar char="​"/>
        <a:defRPr kumimoji="1" lang="en-US" sz="1600" kern="1200">
          <a:solidFill>
            <a:schemeClr val="tx2"/>
          </a:solidFill>
          <a:latin typeface="+mn-lt"/>
          <a:ea typeface="+mn-ea"/>
          <a:cs typeface="+mn-cs"/>
          <a:sym typeface="Trebuchet MS" panose="020B0603020202020204" pitchFamily="34" charset="0"/>
        </a:defRPr>
      </a:lvl4pPr>
      <a:lvl5pPr marL="0" indent="0" algn="l" defTabSz="914377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ClrTx/>
        <a:buFont typeface="Arial" panose="020B0604020202020204" pitchFamily="34" charset="0"/>
        <a:buChar char="​"/>
        <a:defRPr kumimoji="1" lang="en-US" sz="1600" b="1" kern="1200" smtClean="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5pPr>
      <a:lvl6pPr marL="269868" indent="-152396" algn="l" defTabSz="914377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kumimoji="1" lang="en-US" sz="1600" kern="1200" smtClean="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6pPr>
      <a:lvl7pPr marL="0" indent="0" algn="l" defTabSz="914377" rtl="0" eaLnBrk="1" latinLnBrk="0" hangingPunct="1">
        <a:lnSpc>
          <a:spcPct val="90000"/>
        </a:lnSpc>
        <a:spcBef>
          <a:spcPts val="900"/>
        </a:spcBef>
        <a:spcAft>
          <a:spcPts val="900"/>
        </a:spcAft>
        <a:buFont typeface="Arial" panose="020B0604020202020204" pitchFamily="34" charset="0"/>
        <a:buChar char="​"/>
        <a:defRPr kumimoji="1" lang="en-US" sz="4400" kern="1200" baseline="0" smtClean="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7pPr>
      <a:lvl8pPr marL="0" indent="0" algn="l" defTabSz="914377" rtl="0" eaLnBrk="1" latinLnBrk="0" hangingPunct="1">
        <a:lnSpc>
          <a:spcPct val="90000"/>
        </a:lnSpc>
        <a:spcBef>
          <a:spcPts val="900"/>
        </a:spcBef>
        <a:spcAft>
          <a:spcPts val="0"/>
        </a:spcAft>
        <a:buFont typeface="Arial" panose="020B0604020202020204" pitchFamily="34" charset="0"/>
        <a:buChar char="​"/>
        <a:defRPr kumimoji="1" lang="en-US" sz="5400" kern="1200" baseline="0" smtClean="0">
          <a:solidFill>
            <a:schemeClr val="tx2"/>
          </a:solidFill>
          <a:latin typeface="+mn-lt"/>
          <a:ea typeface="+mn-ea"/>
          <a:cs typeface="+mn-cs"/>
          <a:sym typeface="Trebuchet MS" panose="020B0603020202020204" pitchFamily="34" charset="0"/>
        </a:defRPr>
      </a:lvl8pPr>
      <a:lvl9pPr marL="0" indent="0" algn="l" defTabSz="914377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Font typeface="Arial" panose="020B0604020202020204" pitchFamily="34" charset="0"/>
        <a:buChar char="​"/>
        <a:defRPr kumimoji="1" lang="en-US" sz="2400" kern="1200" baseline="0" dirty="0">
          <a:solidFill>
            <a:schemeClr val="tx2"/>
          </a:solidFill>
          <a:latin typeface="+mn-lt"/>
          <a:ea typeface="+mn-ea"/>
          <a:cs typeface="+mn-cs"/>
          <a:sym typeface="Trebuchet MS" panose="020B0603020202020204" pitchFamily="34" charset="0"/>
        </a:defRPr>
      </a:lvl9pPr>
    </p:bodyStyle>
    <p:otherStyle>
      <a:defPPr>
        <a:defRPr lang="en-US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11">
          <p15:clr>
            <a:srgbClr val="F26B43"/>
          </p15:clr>
        </p15:guide>
        <p15:guide id="2" pos="396">
          <p15:clr>
            <a:srgbClr val="F26B43"/>
          </p15:clr>
        </p15:guide>
        <p15:guide id="3" pos="7284">
          <p15:clr>
            <a:srgbClr val="F26B43"/>
          </p15:clr>
        </p15:guide>
        <p15:guide id="4" orient="horz" pos="388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6"/>
            </p:custDataLst>
          </p:nvPr>
        </p:nvGraphicFramePr>
        <p:xfrm>
          <a:off x="1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6066" name="think-cell Slide" r:id="rId8" imgW="270" imgH="270" progId="TCLayout.ActiveDocument.1">
                  <p:embed/>
                </p:oleObj>
              </mc:Choice>
              <mc:Fallback>
                <p:oleObj name="think-cell Slide" r:id="rId8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 userDrawn="1">
            <p:custDataLst>
              <p:tags r:id="rId7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29BA74"/>
          </a:solidFill>
          <a:ln w="9525" cap="rnd" cmpd="sng" algn="ctr">
            <a:solidFill>
              <a:srgbClr val="29BA7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kumimoji="1" lang="en-US" sz="2400" dirty="0" err="1">
              <a:solidFill>
                <a:srgbClr val="FFFFFF"/>
              </a:solidFill>
              <a:sym typeface="Trebuchet MS" panose="020B0603020202020204" pitchFamily="34" charset="0"/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9677401" y="6405036"/>
            <a:ext cx="1482051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r"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pPr defTabSz="914377"/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630001" y="622802"/>
            <a:ext cx="10933351" cy="33239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30001" y="1825625"/>
            <a:ext cx="10933351" cy="435133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Level six</a:t>
            </a:r>
          </a:p>
          <a:p>
            <a:pPr lvl="6"/>
            <a:r>
              <a:rPr lang="en-US" dirty="0"/>
              <a:t>Level seven</a:t>
            </a:r>
          </a:p>
          <a:p>
            <a:pPr lvl="7"/>
            <a:r>
              <a:rPr lang="en-US" dirty="0"/>
              <a:t>Level eight</a:t>
            </a:r>
          </a:p>
          <a:p>
            <a:pPr lvl="8"/>
            <a:r>
              <a:rPr lang="en-US" dirty="0"/>
              <a:t>Level nine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11055351" y="6353804"/>
            <a:ext cx="508000" cy="20512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>
              <a:defRPr/>
            </a:pPr>
            <a:fld id="{DFCF27A5-1A5B-48D3-A060-2758FFBB1ADD}" type="slidenum">
              <a:rPr lang="en-US" sz="1333" smtClean="0">
                <a:solidFill>
                  <a:prstClr val="white">
                    <a:lumMod val="50000"/>
                  </a:prstClr>
                </a:solidFill>
                <a:sym typeface="Trebuchet MS" panose="020B0603020202020204" pitchFamily="34" charset="0"/>
              </a:rPr>
              <a:pPr algn="r">
                <a:defRPr/>
              </a:pPr>
              <a:t>‹#›</a:t>
            </a:fld>
            <a:endParaRPr lang="en-US" sz="1333" dirty="0">
              <a:solidFill>
                <a:prstClr val="white">
                  <a:lumMod val="50000"/>
                </a:prstClr>
              </a:solidFill>
              <a:sym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016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196" r:id="rId1"/>
    <p:sldLayoutId id="2147485197" r:id="rId2"/>
    <p:sldLayoutId id="2147485199" r:id="rId3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sldNum="0"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kumimoji="1" sz="2400" kern="1200">
          <a:solidFill>
            <a:schemeClr val="tx2"/>
          </a:solidFill>
          <a:latin typeface="+mj-lt"/>
          <a:ea typeface="+mj-ea"/>
          <a:cs typeface="+mj-cs"/>
          <a:sym typeface="Trebuchet MS" panose="020B0603020202020204" pitchFamily="34" charset="0"/>
        </a:defRPr>
      </a:lvl1pPr>
    </p:titleStyle>
    <p:bodyStyle>
      <a:lvl1pPr marL="0" indent="0" algn="l" defTabSz="914377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​"/>
        <a:defRPr kumimoji="1" lang="en-US" sz="1200" kern="120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1pPr>
      <a:lvl2pPr marL="284393" indent="-172796" algn="l" defTabSz="914377" rtl="0" eaLnBrk="1" latinLnBrk="0" hangingPunct="1">
        <a:lnSpc>
          <a:spcPct val="90000"/>
        </a:lnSpc>
        <a:spcBef>
          <a:spcPts val="0"/>
        </a:spcBef>
        <a:spcAft>
          <a:spcPts val="300"/>
        </a:spcAft>
        <a:buClr>
          <a:schemeClr val="tx2"/>
        </a:buClr>
        <a:buFont typeface="Arial" panose="020B0604020202020204" pitchFamily="34" charset="0"/>
        <a:buChar char="•"/>
        <a:defRPr kumimoji="1" lang="en-US" sz="1200" kern="120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2pPr>
      <a:lvl3pPr marL="511187" indent="-165596" algn="l" defTabSz="914377" rtl="0" eaLnBrk="1" latinLnBrk="0" hangingPunct="1">
        <a:lnSpc>
          <a:spcPct val="90000"/>
        </a:lnSpc>
        <a:spcBef>
          <a:spcPts val="0"/>
        </a:spcBef>
        <a:spcAft>
          <a:spcPts val="300"/>
        </a:spcAft>
        <a:buClr>
          <a:schemeClr val="tx2"/>
        </a:buClr>
        <a:buFont typeface="Trebuchet MS" panose="020B0603020202020204" pitchFamily="34" charset="0"/>
        <a:buChar char="–"/>
        <a:defRPr kumimoji="1" lang="en-US" sz="1200" kern="120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3pPr>
      <a:lvl4pPr marL="0" indent="0" algn="l" defTabSz="914377" rtl="0" eaLnBrk="1" latinLnBrk="0" hangingPunct="1">
        <a:lnSpc>
          <a:spcPct val="110000"/>
        </a:lnSpc>
        <a:spcBef>
          <a:spcPts val="300"/>
        </a:spcBef>
        <a:spcAft>
          <a:spcPts val="300"/>
        </a:spcAft>
        <a:buClr>
          <a:schemeClr val="tx2"/>
        </a:buClr>
        <a:buFont typeface="Arial" panose="020B0604020202020204" pitchFamily="34" charset="0"/>
        <a:buChar char="​"/>
        <a:defRPr kumimoji="1" lang="en-US" sz="1600" kern="1200">
          <a:solidFill>
            <a:schemeClr val="tx2"/>
          </a:solidFill>
          <a:latin typeface="+mn-lt"/>
          <a:ea typeface="+mn-ea"/>
          <a:cs typeface="+mn-cs"/>
          <a:sym typeface="Trebuchet MS" panose="020B0603020202020204" pitchFamily="34" charset="0"/>
        </a:defRPr>
      </a:lvl4pPr>
      <a:lvl5pPr marL="0" indent="0" algn="l" defTabSz="914377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ClrTx/>
        <a:buFont typeface="Arial" panose="020B0604020202020204" pitchFamily="34" charset="0"/>
        <a:buChar char="​"/>
        <a:defRPr kumimoji="1" lang="en-US" sz="1600" b="1" kern="1200" smtClean="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5pPr>
      <a:lvl6pPr marL="269868" indent="-152396" algn="l" defTabSz="914377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kumimoji="1" lang="en-US" sz="1600" kern="1200" smtClean="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6pPr>
      <a:lvl7pPr marL="0" indent="0" algn="l" defTabSz="914377" rtl="0" eaLnBrk="1" latinLnBrk="0" hangingPunct="1">
        <a:lnSpc>
          <a:spcPct val="90000"/>
        </a:lnSpc>
        <a:spcBef>
          <a:spcPts val="900"/>
        </a:spcBef>
        <a:spcAft>
          <a:spcPts val="900"/>
        </a:spcAft>
        <a:buFont typeface="Arial" panose="020B0604020202020204" pitchFamily="34" charset="0"/>
        <a:buChar char="​"/>
        <a:defRPr kumimoji="1" lang="en-US" sz="4400" kern="1200" baseline="0" smtClean="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7pPr>
      <a:lvl8pPr marL="0" indent="0" algn="l" defTabSz="914377" rtl="0" eaLnBrk="1" latinLnBrk="0" hangingPunct="1">
        <a:lnSpc>
          <a:spcPct val="90000"/>
        </a:lnSpc>
        <a:spcBef>
          <a:spcPts val="900"/>
        </a:spcBef>
        <a:spcAft>
          <a:spcPts val="0"/>
        </a:spcAft>
        <a:buFont typeface="Arial" panose="020B0604020202020204" pitchFamily="34" charset="0"/>
        <a:buChar char="​"/>
        <a:defRPr kumimoji="1" lang="en-US" sz="5400" kern="1200" baseline="0" smtClean="0">
          <a:solidFill>
            <a:schemeClr val="tx2"/>
          </a:solidFill>
          <a:latin typeface="+mn-lt"/>
          <a:ea typeface="+mn-ea"/>
          <a:cs typeface="+mn-cs"/>
          <a:sym typeface="Trebuchet MS" panose="020B0603020202020204" pitchFamily="34" charset="0"/>
        </a:defRPr>
      </a:lvl8pPr>
      <a:lvl9pPr marL="0" indent="0" algn="l" defTabSz="914377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Font typeface="Arial" panose="020B0604020202020204" pitchFamily="34" charset="0"/>
        <a:buChar char="​"/>
        <a:defRPr kumimoji="1" lang="en-US" sz="2400" kern="1200" baseline="0" dirty="0">
          <a:solidFill>
            <a:schemeClr val="tx2"/>
          </a:solidFill>
          <a:latin typeface="+mn-lt"/>
          <a:ea typeface="+mn-ea"/>
          <a:cs typeface="+mn-cs"/>
          <a:sym typeface="Trebuchet MS" panose="020B0603020202020204" pitchFamily="34" charset="0"/>
        </a:defRPr>
      </a:lvl9pPr>
    </p:bodyStyle>
    <p:otherStyle>
      <a:defPPr>
        <a:defRPr lang="en-US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11">
          <p15:clr>
            <a:srgbClr val="F26B43"/>
          </p15:clr>
        </p15:guide>
        <p15:guide id="2" pos="396">
          <p15:clr>
            <a:srgbClr val="F26B43"/>
          </p15:clr>
        </p15:guide>
        <p15:guide id="3" pos="7284">
          <p15:clr>
            <a:srgbClr val="F26B43"/>
          </p15:clr>
        </p15:guide>
        <p15:guide id="4" orient="horz" pos="388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oleObject" Target="../embeddings/oleObject5.bin"/><Relationship Id="rId2" Type="http://schemas.openxmlformats.org/officeDocument/2006/relationships/tags" Target="../tags/tag8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4.bin"/><Relationship Id="rId4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tags" Target="../tags/tag23.xml"/><Relationship Id="rId7" Type="http://schemas.openxmlformats.org/officeDocument/2006/relationships/image" Target="../media/image2.emf"/><Relationship Id="rId2" Type="http://schemas.openxmlformats.org/officeDocument/2006/relationships/tags" Target="../tags/tag2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8.bin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4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0.bin"/><Relationship Id="rId4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5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1.bin"/><Relationship Id="rId4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6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2.bin"/><Relationship Id="rId4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tags" Target="../tags/tag28.xml"/><Relationship Id="rId7" Type="http://schemas.openxmlformats.org/officeDocument/2006/relationships/image" Target="../media/image2.emf"/><Relationship Id="rId2" Type="http://schemas.openxmlformats.org/officeDocument/2006/relationships/tags" Target="../tags/tag27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23.bin"/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6.bin"/><Relationship Id="rId4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tags" Target="../tags/tag12.xml"/><Relationship Id="rId7" Type="http://schemas.openxmlformats.org/officeDocument/2006/relationships/image" Target="../media/image2.emf"/><Relationship Id="rId2" Type="http://schemas.openxmlformats.org/officeDocument/2006/relationships/tags" Target="../tags/tag11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7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tags" Target="../tags/tag14.xml"/><Relationship Id="rId7" Type="http://schemas.openxmlformats.org/officeDocument/2006/relationships/image" Target="../media/image2.emf"/><Relationship Id="rId2" Type="http://schemas.openxmlformats.org/officeDocument/2006/relationships/tags" Target="../tags/tag13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9.bin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tags" Target="../tags/tag16.xml"/><Relationship Id="rId7" Type="http://schemas.openxmlformats.org/officeDocument/2006/relationships/image" Target="../media/image2.emf"/><Relationship Id="rId2" Type="http://schemas.openxmlformats.org/officeDocument/2006/relationships/tags" Target="../tags/tag15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1.bin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3.bin"/><Relationship Id="rId4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tags" Target="../tags/tag19.xml"/><Relationship Id="rId7" Type="http://schemas.openxmlformats.org/officeDocument/2006/relationships/image" Target="../media/image2.emf"/><Relationship Id="rId2" Type="http://schemas.openxmlformats.org/officeDocument/2006/relationships/tags" Target="../tags/tag18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4.bin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0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6.bin"/><Relationship Id="rId4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1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7.bin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A4EDB407-5D51-4480-956F-5CDB27BA3623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399393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0005" name="think-cell Slide" r:id="rId5" imgW="592" imgH="595" progId="TCLayout.ActiveDocument.1">
                  <p:embed/>
                </p:oleObj>
              </mc:Choice>
              <mc:Fallback>
                <p:oleObj name="think-cell Slide" r:id="rId5" imgW="592" imgH="59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3A70BDD2-75FF-4D76-83B6-0980F2E72C4A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12567399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0006" name="think-cell Slide" r:id="rId7" imgW="592" imgH="595" progId="TCLayout.ActiveDocument.1">
                  <p:embed/>
                </p:oleObj>
              </mc:Choice>
              <mc:Fallback>
                <p:oleObj name="think-cell Slide" r:id="rId7" imgW="592" imgH="59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Placeholder 3"/>
          <p:cNvSpPr txBox="1">
            <a:spLocks/>
          </p:cNvSpPr>
          <p:nvPr/>
        </p:nvSpPr>
        <p:spPr>
          <a:xfrm>
            <a:off x="571024" y="4269128"/>
            <a:ext cx="6868800" cy="2086897"/>
          </a:xfrm>
          <a:prstGeom prst="rect">
            <a:avLst/>
          </a:prstGeom>
        </p:spPr>
        <p:txBody>
          <a:bodyPr anchor="b"/>
          <a:lstStyle>
            <a:lvl1pPr marL="0" indent="0" algn="l" defTabSz="685800" rtl="0" eaLnBrk="1" latinLnBrk="0" hangingPunct="1">
              <a:lnSpc>
                <a:spcPct val="110000"/>
              </a:lnSpc>
              <a:spcBef>
                <a:spcPts val="450"/>
              </a:spcBef>
              <a:spcAft>
                <a:spcPts val="225"/>
              </a:spcAft>
              <a:buFont typeface="Arial" panose="020B0604020202020204" pitchFamily="34" charset="0"/>
              <a:buChar char="​"/>
              <a:defRPr kumimoji="1" lang="en-US" sz="9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1pPr>
            <a:lvl2pPr marL="213300" indent="-12960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225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kumimoji="1" lang="en-US" sz="9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2pPr>
            <a:lvl3pPr marL="383400" indent="-12420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225"/>
              </a:spcAft>
              <a:buClr>
                <a:schemeClr val="tx2"/>
              </a:buClr>
              <a:buFont typeface="Trebuchet MS" panose="020B0603020202020204" pitchFamily="34" charset="0"/>
              <a:buChar char="–"/>
              <a:defRPr kumimoji="1" lang="en-US" sz="9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3pPr>
            <a:lvl4pPr marL="0" indent="0" algn="l" defTabSz="685800" rtl="0" eaLnBrk="1" latinLnBrk="0" hangingPunct="1">
              <a:lnSpc>
                <a:spcPct val="110000"/>
              </a:lnSpc>
              <a:spcBef>
                <a:spcPts val="225"/>
              </a:spcBef>
              <a:spcAft>
                <a:spcPts val="225"/>
              </a:spcAft>
              <a:buClr>
                <a:schemeClr val="tx2"/>
              </a:buClr>
              <a:buFont typeface="Arial" panose="020B0604020202020204" pitchFamily="34" charset="0"/>
              <a:buChar char="​"/>
              <a:defRPr kumimoji="1" lang="en-US" sz="1200" kern="1200">
                <a:solidFill>
                  <a:schemeClr val="tx2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4pPr>
            <a:lvl5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Tx/>
              <a:buFont typeface="Arial" panose="020B0604020202020204" pitchFamily="34" charset="0"/>
              <a:buChar char="​"/>
              <a:defRPr kumimoji="1" lang="en-US" sz="12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5pPr>
            <a:lvl6pPr marL="202406" indent="-11430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5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kumimoji="1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6pPr>
            <a:lvl7pPr marL="0" indent="0" algn="l" defTabSz="685800" rtl="0" eaLnBrk="1" latinLnBrk="0" hangingPunct="1">
              <a:lnSpc>
                <a:spcPct val="90000"/>
              </a:lnSpc>
              <a:spcBef>
                <a:spcPts val="675"/>
              </a:spcBef>
              <a:spcAft>
                <a:spcPts val="675"/>
              </a:spcAft>
              <a:buFont typeface="Arial" panose="020B0604020202020204" pitchFamily="34" charset="0"/>
              <a:buChar char="​"/>
              <a:defRPr kumimoji="1" lang="en-US" sz="33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7pPr>
            <a:lvl8pPr marL="0" indent="0" algn="l" defTabSz="685800" rtl="0" eaLnBrk="1" latinLnBrk="0" hangingPunct="1">
              <a:lnSpc>
                <a:spcPct val="90000"/>
              </a:lnSpc>
              <a:spcBef>
                <a:spcPts val="675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kumimoji="1" lang="en-US" sz="4050" kern="1200" baseline="0" smtClean="0">
                <a:solidFill>
                  <a:schemeClr val="tx2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8pPr>
            <a:lvl9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75"/>
              </a:spcAft>
              <a:buFont typeface="Arial" panose="020B0604020202020204" pitchFamily="34" charset="0"/>
              <a:buChar char="​"/>
              <a:defRPr kumimoji="1" lang="en-US" sz="1800" kern="1200" baseline="0" dirty="0">
                <a:solidFill>
                  <a:schemeClr val="tx2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9pPr>
          </a:lstStyle>
          <a:p>
            <a:r>
              <a:rPr lang="ja-JP" altLang="en-US" sz="1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・企業 </a:t>
            </a:r>
            <a:r>
              <a:rPr lang="en-US" altLang="ja-JP" sz="1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 </a:t>
            </a:r>
            <a:r>
              <a:rPr lang="ja-JP" altLang="en-US" sz="1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団体名</a:t>
            </a:r>
            <a:endParaRPr lang="en-US" altLang="ja-JP" sz="1400" dirty="0">
              <a:solidFill>
                <a:srgbClr val="57575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・所属 </a:t>
            </a:r>
            <a:r>
              <a:rPr lang="en-US" altLang="ja-JP" sz="1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 </a:t>
            </a:r>
            <a:r>
              <a:rPr lang="ja-JP" altLang="en-US" sz="1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役職</a:t>
            </a:r>
            <a:endParaRPr lang="en-US" altLang="ja-JP" sz="1400" dirty="0">
              <a:solidFill>
                <a:srgbClr val="57575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・氏名（ふりがな）</a:t>
            </a:r>
            <a:endParaRPr lang="en-US" altLang="ja-JP" sz="1400" dirty="0">
              <a:solidFill>
                <a:srgbClr val="57575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・メールアドレス</a:t>
            </a:r>
            <a:endParaRPr lang="en-US" altLang="ja-JP" sz="1400" dirty="0">
              <a:solidFill>
                <a:srgbClr val="57575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・電話番号</a:t>
            </a:r>
            <a:endParaRPr lang="en-US" altLang="ja-JP" sz="1400" dirty="0">
              <a:solidFill>
                <a:srgbClr val="57575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・提出日</a:t>
            </a:r>
            <a:endParaRPr lang="en-US" altLang="ja-JP" sz="1400" dirty="0">
              <a:solidFill>
                <a:srgbClr val="57575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8BC246-BD87-4CFF-BC1B-5B0021667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001" y="622802"/>
            <a:ext cx="7412987" cy="1178006"/>
          </a:xfrm>
        </p:spPr>
        <p:txBody>
          <a:bodyPr/>
          <a:lstStyle/>
          <a:p>
            <a:r>
              <a:rPr lang="ja-JP" altLang="en-US" sz="4400" dirty="0">
                <a:latin typeface="Meiryo UI" panose="020B0604030504040204" pitchFamily="50" charset="-128"/>
                <a:ea typeface="Meiryo UI" panose="020B0604030504040204" pitchFamily="50" charset="-128"/>
              </a:rPr>
              <a:t>（提案書タイトル）</a:t>
            </a:r>
            <a:endParaRPr kumimoji="1" lang="en-US" sz="4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Speech Bubble: Rectangle 8">
            <a:extLst>
              <a:ext uri="{FF2B5EF4-FFF2-40B4-BE49-F238E27FC236}">
                <a16:creationId xmlns:a16="http://schemas.microsoft.com/office/drawing/2014/main" id="{3C1743C2-5D65-47EC-9B28-9258D7C7D2CB}"/>
              </a:ext>
            </a:extLst>
          </p:cNvPr>
          <p:cNvSpPr/>
          <p:nvPr/>
        </p:nvSpPr>
        <p:spPr>
          <a:xfrm>
            <a:off x="9578110" y="5880004"/>
            <a:ext cx="2474768" cy="802753"/>
          </a:xfrm>
          <a:prstGeom prst="wedgeRectCallout">
            <a:avLst>
              <a:gd name="adj1" fmla="val -38675"/>
              <a:gd name="adj2" fmla="val -80196"/>
            </a:avLst>
          </a:prstGeom>
          <a:solidFill>
            <a:srgbClr val="F2F2F2"/>
          </a:solidFill>
          <a:ln w="9525" cap="rnd" cmpd="sng" algn="ctr">
            <a:solidFill>
              <a:srgbClr val="9A9A9A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buSzPct val="100000"/>
              <a:buFont typeface="Trebuchet MS" panose="020B0603020202020204" pitchFamily="34" charset="0"/>
              <a:buChar char="​"/>
            </a:pPr>
            <a:r>
              <a:rPr kumimoji="1" lang="ja-JP" altLang="en-US" sz="1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事務局</a:t>
            </a:r>
            <a:r>
              <a:rPr kumimoji="1" lang="ja-JP" altLang="en-US" sz="120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コメント：</a:t>
            </a:r>
            <a:endParaRPr kumimoji="1" lang="en-US" altLang="ja-JP" sz="1200" dirty="0">
              <a:solidFill>
                <a:schemeClr val="tx1">
                  <a:lumMod val="10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buSzPct val="100000"/>
              <a:buFont typeface="Trebuchet MS" panose="020B0603020202020204" pitchFamily="34" charset="0"/>
              <a:buChar char="​"/>
            </a:pPr>
            <a:r>
              <a:rPr kumimoji="1" lang="ja-JP" altLang="en-US" sz="1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形式やロゴ貼り付け等は</a:t>
            </a:r>
            <a:r>
              <a:rPr kumimoji="1" lang="ja-JP" altLang="en-US" sz="120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自由です</a:t>
            </a:r>
            <a:endParaRPr kumimoji="1" lang="en-US" sz="1200" dirty="0">
              <a:solidFill>
                <a:schemeClr val="tx1">
                  <a:lumMod val="10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603CCAE-7394-4BC3-A4BA-E16571F34CF2}"/>
              </a:ext>
            </a:extLst>
          </p:cNvPr>
          <p:cNvSpPr/>
          <p:nvPr/>
        </p:nvSpPr>
        <p:spPr>
          <a:xfrm>
            <a:off x="10339820" y="281057"/>
            <a:ext cx="1588655" cy="443198"/>
          </a:xfrm>
          <a:prstGeom prst="rect">
            <a:avLst/>
          </a:prstGeom>
          <a:solidFill>
            <a:schemeClr val="tx2"/>
          </a:solidFill>
          <a:ln w="9525" cap="rnd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1000"/>
              </a:spcAft>
            </a:pPr>
            <a:r>
              <a:rPr kumimoji="1" lang="en-US" altLang="ja-JP" sz="14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STEAM</a:t>
            </a:r>
            <a:r>
              <a:rPr kumimoji="1" lang="ja-JP" altLang="en-US" sz="14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コンテンツ</a:t>
            </a:r>
            <a:endParaRPr kumimoji="1" lang="en-US" sz="1400" dirty="0" err="1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0321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BB073E5-2E15-4E6C-B673-A77E6299A8E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99684553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1028" name="think-cell Slide" r:id="rId6" imgW="592" imgH="595" progId="TCLayout.ActiveDocument.1">
                  <p:embed/>
                </p:oleObj>
              </mc:Choice>
              <mc:Fallback>
                <p:oleObj name="think-cell Slide" r:id="rId6" imgW="592" imgH="59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C829E689-4F79-452A-B24A-322A8348C961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91614343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1029" name="think-cell Slide" r:id="rId8" imgW="592" imgH="595" progId="TCLayout.ActiveDocument.1">
                  <p:embed/>
                </p:oleObj>
              </mc:Choice>
              <mc:Fallback>
                <p:oleObj name="think-cell Slide" r:id="rId8" imgW="592" imgH="59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itle 9"/>
          <p:cNvSpPr txBox="1">
            <a:spLocks/>
          </p:cNvSpPr>
          <p:nvPr/>
        </p:nvSpPr>
        <p:spPr>
          <a:xfrm>
            <a:off x="327702" y="376777"/>
            <a:ext cx="8805095" cy="410433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800" kern="1200">
                <a:solidFill>
                  <a:schemeClr val="tx2"/>
                </a:solidFill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lvl="3"/>
            <a:r>
              <a:rPr lang="en-US" altLang="ja-JP" sz="2667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C. </a:t>
            </a:r>
            <a:r>
              <a:rPr lang="ja-JP" altLang="en-US" sz="2667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実施スケジュール（補足資料）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ED01FD6A-1131-42A7-BD55-29FF174B808C}"/>
              </a:ext>
            </a:extLst>
          </p:cNvPr>
          <p:cNvSpPr/>
          <p:nvPr/>
        </p:nvSpPr>
        <p:spPr>
          <a:xfrm>
            <a:off x="2189018" y="1884218"/>
            <a:ext cx="7952509" cy="3334327"/>
          </a:xfrm>
          <a:prstGeom prst="ellipse">
            <a:avLst/>
          </a:prstGeom>
          <a:solidFill>
            <a:srgbClr val="F2F2F2"/>
          </a:solidFill>
          <a:ln w="9525" cap="rnd" cmpd="sng" algn="ctr">
            <a:solidFill>
              <a:srgbClr val="9A9A9A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buSzPct val="100000"/>
              <a:buFont typeface="Trebuchet MS" panose="020B0603020202020204" pitchFamily="34" charset="0"/>
              <a:buChar char="​"/>
            </a:pPr>
            <a:r>
              <a:rPr kumimoji="1" lang="ja-JP" altLang="en-US" sz="3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自由</a:t>
            </a:r>
            <a:r>
              <a:rPr kumimoji="1" lang="ja-JP" altLang="en-US" sz="320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記述 </a:t>
            </a:r>
            <a:r>
              <a:rPr kumimoji="1" lang="en-US" altLang="ja-JP" sz="3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– </a:t>
            </a:r>
            <a:r>
              <a:rPr kumimoji="1" lang="ja-JP" altLang="en-US" sz="320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枚数自由</a:t>
            </a:r>
            <a:endParaRPr kumimoji="1" lang="en-US" altLang="ja-JP" sz="3200" dirty="0">
              <a:solidFill>
                <a:schemeClr val="tx1">
                  <a:lumMod val="10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2189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7013E86C-21E6-4AE0-B8BB-299CAD3CF6D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2858593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849" name="think-cell Slide" r:id="rId5" imgW="592" imgH="595" progId="TCLayout.ActiveDocument.1">
                  <p:embed/>
                </p:oleObj>
              </mc:Choice>
              <mc:Fallback>
                <p:oleObj name="think-cell Slide" r:id="rId5" imgW="592" imgH="59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itle 9"/>
          <p:cNvSpPr txBox="1">
            <a:spLocks/>
          </p:cNvSpPr>
          <p:nvPr/>
        </p:nvSpPr>
        <p:spPr>
          <a:xfrm>
            <a:off x="327702" y="376777"/>
            <a:ext cx="8805095" cy="410433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800" kern="1200">
                <a:solidFill>
                  <a:schemeClr val="tx2"/>
                </a:solidFill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lvl="3"/>
            <a:r>
              <a:rPr lang="en-US" altLang="ja-JP" sz="2667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D. </a:t>
            </a:r>
            <a:r>
              <a:rPr lang="ja-JP" altLang="en-US" sz="2667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実施体制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02457A9-17BD-40B1-8A4A-6F193A0FE75D}"/>
              </a:ext>
            </a:extLst>
          </p:cNvPr>
          <p:cNvSpPr/>
          <p:nvPr/>
        </p:nvSpPr>
        <p:spPr>
          <a:xfrm>
            <a:off x="2189018" y="1884218"/>
            <a:ext cx="7952509" cy="3334327"/>
          </a:xfrm>
          <a:prstGeom prst="ellipse">
            <a:avLst/>
          </a:prstGeom>
          <a:solidFill>
            <a:srgbClr val="F2F2F2"/>
          </a:solidFill>
          <a:ln w="9525" cap="rnd" cmpd="sng" algn="ctr">
            <a:solidFill>
              <a:srgbClr val="9A9A9A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1000"/>
              </a:spcAft>
            </a:pPr>
            <a:r>
              <a:rPr kumimoji="1" lang="ja-JP" altLang="en-US" sz="28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必須 </a:t>
            </a:r>
            <a:r>
              <a:rPr kumimoji="1" lang="en-US" altLang="ja-JP" sz="28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 </a:t>
            </a:r>
            <a:r>
              <a:rPr kumimoji="1" lang="ja-JP" altLang="en-US" sz="28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本事業を実施する上での</a:t>
            </a:r>
            <a:br>
              <a:rPr kumimoji="1" lang="en-US" altLang="ja-JP" sz="28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28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体制を記載ください（</a:t>
            </a:r>
            <a:r>
              <a:rPr kumimoji="1" lang="en-US" altLang="ja-JP" sz="28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28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枚）</a:t>
            </a:r>
            <a:endParaRPr kumimoji="1" lang="en-US" altLang="ja-JP" sz="2800" dirty="0">
              <a:solidFill>
                <a:srgbClr val="57575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ct val="90000"/>
              </a:lnSpc>
              <a:spcAft>
                <a:spcPts val="1000"/>
              </a:spcAft>
            </a:pPr>
            <a:endParaRPr kumimoji="1" lang="en-US" altLang="ja-JP" sz="2800" dirty="0">
              <a:solidFill>
                <a:srgbClr val="57575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ct val="90000"/>
              </a:lnSpc>
              <a:spcAft>
                <a:spcPts val="1000"/>
              </a:spcAft>
            </a:pPr>
            <a:r>
              <a:rPr kumimoji="1" lang="ja-JP" altLang="en-US" sz="28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各ステークホルダーとの関係性</a:t>
            </a:r>
            <a:br>
              <a:rPr kumimoji="1" lang="en-US" altLang="ja-JP" sz="28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28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（再委託、外注、監修、等）も記載ください</a:t>
            </a:r>
            <a:br>
              <a:rPr kumimoji="1" lang="en-US" altLang="ja-JP" sz="28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en-US" altLang="ja-JP" sz="28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28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現時点で記載できる範囲で可</a:t>
            </a:r>
            <a:endParaRPr kumimoji="1" lang="en-US" altLang="ja-JP" sz="2800" dirty="0" err="1">
              <a:solidFill>
                <a:srgbClr val="57575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903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84257E3F-47A8-4F8B-B533-D01A6F18C8D3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4788463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2052" name="think-cell Slide" r:id="rId5" imgW="592" imgH="595" progId="TCLayout.ActiveDocument.1">
                  <p:embed/>
                </p:oleObj>
              </mc:Choice>
              <mc:Fallback>
                <p:oleObj name="think-cell Slide" r:id="rId5" imgW="592" imgH="59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itle 9"/>
          <p:cNvSpPr txBox="1">
            <a:spLocks/>
          </p:cNvSpPr>
          <p:nvPr/>
        </p:nvSpPr>
        <p:spPr>
          <a:xfrm>
            <a:off x="327702" y="376777"/>
            <a:ext cx="8805095" cy="410433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800" kern="1200">
                <a:solidFill>
                  <a:schemeClr val="tx2"/>
                </a:solidFill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lvl="3"/>
            <a:r>
              <a:rPr lang="en-US" altLang="ja-JP" sz="2667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D. </a:t>
            </a:r>
            <a:r>
              <a:rPr lang="ja-JP" altLang="en-US" sz="2667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実施体制（補足資料）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1354221-D9A5-43A9-BE90-2C5C52E62EEA}"/>
              </a:ext>
            </a:extLst>
          </p:cNvPr>
          <p:cNvSpPr/>
          <p:nvPr/>
        </p:nvSpPr>
        <p:spPr>
          <a:xfrm>
            <a:off x="2189018" y="1884218"/>
            <a:ext cx="7952509" cy="3334327"/>
          </a:xfrm>
          <a:prstGeom prst="ellipse">
            <a:avLst/>
          </a:prstGeom>
          <a:solidFill>
            <a:srgbClr val="F2F2F2"/>
          </a:solidFill>
          <a:ln w="9525" cap="rnd" cmpd="sng" algn="ctr">
            <a:solidFill>
              <a:srgbClr val="9A9A9A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buSzPct val="100000"/>
              <a:buFont typeface="Trebuchet MS" panose="020B0603020202020204" pitchFamily="34" charset="0"/>
              <a:buChar char="​"/>
            </a:pPr>
            <a:r>
              <a:rPr kumimoji="1" lang="ja-JP" altLang="en-US" sz="3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自由</a:t>
            </a:r>
            <a:r>
              <a:rPr kumimoji="1" lang="ja-JP" altLang="en-US" sz="320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記述 </a:t>
            </a:r>
            <a:r>
              <a:rPr kumimoji="1" lang="en-US" altLang="ja-JP" sz="3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– </a:t>
            </a:r>
            <a:r>
              <a:rPr kumimoji="1" lang="ja-JP" altLang="en-US" sz="320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枚数自由</a:t>
            </a:r>
            <a:endParaRPr kumimoji="1" lang="en-US" altLang="ja-JP" sz="3200" dirty="0">
              <a:solidFill>
                <a:schemeClr val="tx1">
                  <a:lumMod val="10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6463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12A381AE-7A06-4B2F-97EF-2C91681FD376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3747594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3873" name="think-cell Slide" r:id="rId5" imgW="592" imgH="595" progId="TCLayout.ActiveDocument.1">
                  <p:embed/>
                </p:oleObj>
              </mc:Choice>
              <mc:Fallback>
                <p:oleObj name="think-cell Slide" r:id="rId5" imgW="592" imgH="59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itle 9"/>
          <p:cNvSpPr txBox="1">
            <a:spLocks/>
          </p:cNvSpPr>
          <p:nvPr/>
        </p:nvSpPr>
        <p:spPr>
          <a:xfrm>
            <a:off x="327702" y="376777"/>
            <a:ext cx="8805095" cy="410433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800" kern="1200">
                <a:solidFill>
                  <a:schemeClr val="tx2"/>
                </a:solidFill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lvl="3"/>
            <a:r>
              <a:rPr lang="en-US" altLang="ja-JP" sz="2667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E. </a:t>
            </a:r>
            <a:r>
              <a:rPr lang="ja-JP" altLang="en-US" sz="2667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成果物イメージ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2583EE5-68A5-4A6D-97D8-930B77DAD9EB}"/>
              </a:ext>
            </a:extLst>
          </p:cNvPr>
          <p:cNvSpPr/>
          <p:nvPr/>
        </p:nvSpPr>
        <p:spPr>
          <a:xfrm>
            <a:off x="2189018" y="1884218"/>
            <a:ext cx="7952509" cy="3334327"/>
          </a:xfrm>
          <a:prstGeom prst="ellipse">
            <a:avLst/>
          </a:prstGeom>
          <a:solidFill>
            <a:srgbClr val="F2F2F2"/>
          </a:solidFill>
          <a:ln w="9525" cap="rnd" cmpd="sng" algn="ctr">
            <a:solidFill>
              <a:srgbClr val="9A9A9A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1000"/>
              </a:spcAft>
            </a:pPr>
            <a:r>
              <a:rPr kumimoji="1" lang="ja-JP" altLang="en-US" sz="28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必須 </a:t>
            </a:r>
            <a:r>
              <a:rPr kumimoji="1" lang="en-US" altLang="ja-JP" sz="28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– </a:t>
            </a:r>
            <a:r>
              <a:rPr kumimoji="1" lang="ja-JP" altLang="en-US" sz="28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本事業を通じた成果物を</a:t>
            </a:r>
            <a:br>
              <a:rPr kumimoji="1" lang="en-US" altLang="ja-JP" sz="28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28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一覧で記載ください</a:t>
            </a:r>
            <a:endParaRPr kumimoji="1" lang="en-US" altLang="ja-JP" sz="2800" dirty="0">
              <a:solidFill>
                <a:srgbClr val="57575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ct val="90000"/>
              </a:lnSpc>
              <a:spcAft>
                <a:spcPts val="1000"/>
              </a:spcAft>
            </a:pPr>
            <a:endParaRPr kumimoji="1" lang="en-US" altLang="ja-JP" sz="2800" dirty="0">
              <a:solidFill>
                <a:srgbClr val="57575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ct val="90000"/>
              </a:lnSpc>
              <a:spcAft>
                <a:spcPts val="1000"/>
              </a:spcAft>
            </a:pPr>
            <a:r>
              <a:rPr kumimoji="1" lang="en-US" altLang="ja-JP" sz="28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28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簡潔に、箇条書きで可</a:t>
            </a:r>
            <a:endParaRPr kumimoji="1" lang="en-US" altLang="ja-JP" sz="2800" dirty="0">
              <a:solidFill>
                <a:srgbClr val="57575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7903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FF922BCC-1293-4AC2-A8DB-88FDC2DB7C04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25110599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3075" name="think-cell Slide" r:id="rId6" imgW="592" imgH="595" progId="TCLayout.ActiveDocument.1">
                  <p:embed/>
                </p:oleObj>
              </mc:Choice>
              <mc:Fallback>
                <p:oleObj name="think-cell Slide" r:id="rId6" imgW="592" imgH="59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7815CA15-938D-4262-9E94-C2A965DB1C38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82060666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3076" name="think-cell Slide" r:id="rId8" imgW="592" imgH="595" progId="TCLayout.ActiveDocument.1">
                  <p:embed/>
                </p:oleObj>
              </mc:Choice>
              <mc:Fallback>
                <p:oleObj name="think-cell Slide" r:id="rId8" imgW="592" imgH="59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itle 9"/>
          <p:cNvSpPr txBox="1">
            <a:spLocks/>
          </p:cNvSpPr>
          <p:nvPr/>
        </p:nvSpPr>
        <p:spPr>
          <a:xfrm>
            <a:off x="327702" y="376777"/>
            <a:ext cx="8805095" cy="410433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800" kern="1200">
                <a:solidFill>
                  <a:schemeClr val="tx2"/>
                </a:solidFill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lvl="3"/>
            <a:r>
              <a:rPr lang="ja-JP" altLang="en-US" sz="2667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その他自由記述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8A96A86-C9D0-410A-8320-CD0DDCC40B0E}"/>
              </a:ext>
            </a:extLst>
          </p:cNvPr>
          <p:cNvSpPr/>
          <p:nvPr/>
        </p:nvSpPr>
        <p:spPr>
          <a:xfrm>
            <a:off x="2189018" y="1884218"/>
            <a:ext cx="7952509" cy="3334327"/>
          </a:xfrm>
          <a:prstGeom prst="ellipse">
            <a:avLst/>
          </a:prstGeom>
          <a:solidFill>
            <a:srgbClr val="F2F2F2"/>
          </a:solidFill>
          <a:ln w="9525" cap="rnd" cmpd="sng" algn="ctr">
            <a:solidFill>
              <a:srgbClr val="9A9A9A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buSzPct val="100000"/>
              <a:buFont typeface="Trebuchet MS" panose="020B0603020202020204" pitchFamily="34" charset="0"/>
              <a:buChar char="​"/>
            </a:pPr>
            <a:r>
              <a:rPr kumimoji="1" lang="ja-JP" altLang="en-US" sz="3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自由記述 </a:t>
            </a:r>
            <a:r>
              <a:rPr kumimoji="1" lang="en-US" altLang="ja-JP" sz="3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– </a:t>
            </a:r>
            <a:r>
              <a:rPr kumimoji="1" lang="ja-JP" altLang="en-US" sz="3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枚数自由</a:t>
            </a:r>
            <a:endParaRPr kumimoji="1" lang="en-US" altLang="ja-JP" sz="3200" dirty="0">
              <a:solidFill>
                <a:schemeClr val="tx1">
                  <a:lumMod val="10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2702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29D18DD7-2BC6-437A-BD09-3C6EAD66352D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4775375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3690" name="think-cell Slide" r:id="rId5" imgW="592" imgH="595" progId="TCLayout.ActiveDocument.1">
                  <p:embed/>
                </p:oleObj>
              </mc:Choice>
              <mc:Fallback>
                <p:oleObj name="think-cell Slide" r:id="rId5" imgW="592" imgH="59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itle 9"/>
          <p:cNvSpPr txBox="1">
            <a:spLocks/>
          </p:cNvSpPr>
          <p:nvPr/>
        </p:nvSpPr>
        <p:spPr>
          <a:xfrm>
            <a:off x="327702" y="376777"/>
            <a:ext cx="8805095" cy="410433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800" kern="1200">
                <a:solidFill>
                  <a:schemeClr val="tx2"/>
                </a:solidFill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lvl="3"/>
            <a:r>
              <a:rPr lang="ja-JP" altLang="en-US" sz="2667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目次</a:t>
            </a:r>
          </a:p>
        </p:txBody>
      </p:sp>
      <p:sp>
        <p:nvSpPr>
          <p:cNvPr id="2" name="Rectangle 1"/>
          <p:cNvSpPr/>
          <p:nvPr/>
        </p:nvSpPr>
        <p:spPr>
          <a:xfrm>
            <a:off x="327703" y="1097280"/>
            <a:ext cx="11241864" cy="5226518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  <a:ext uri="{91240B29-F687-4F45-9708-019B960494DF}">
              <a14:hiddenLine xmlns:a14="http://schemas.microsoft.com/office/drawing/2010/main" w="9525" cap="rnd" cmpd="sng" algn="ctr">
                <a:solidFill>
                  <a:srgbClr val="29BA74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24000" lvl="1" indent="-216000">
              <a:buClr>
                <a:schemeClr val="tx2">
                  <a:lumMod val="100000"/>
                </a:schemeClr>
              </a:buClr>
              <a:buSzPct val="100000"/>
              <a:buFont typeface="Trebuchet MS" panose="020B0603020202020204" pitchFamily="34" charset="0"/>
              <a:buChar char="•"/>
            </a:pPr>
            <a:r>
              <a:rPr kumimoji="1" lang="en-US" altLang="ja-JP" sz="24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A. </a:t>
            </a:r>
            <a:r>
              <a:rPr kumimoji="1" lang="ja-JP" altLang="en-US" sz="24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背景・目的</a:t>
            </a:r>
          </a:p>
          <a:p>
            <a:pPr marL="324000" lvl="1" indent="-216000">
              <a:buClr>
                <a:schemeClr val="tx2">
                  <a:lumMod val="100000"/>
                </a:schemeClr>
              </a:buClr>
              <a:buSzPct val="100000"/>
              <a:buFont typeface="Trebuchet MS" panose="020B0603020202020204" pitchFamily="34" charset="0"/>
              <a:buChar char="•"/>
            </a:pPr>
            <a:r>
              <a:rPr kumimoji="1" lang="en-US" altLang="ja-JP" sz="24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B. </a:t>
            </a:r>
            <a:r>
              <a:rPr kumimoji="1" lang="ja-JP" altLang="en-US" sz="24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実施内容</a:t>
            </a:r>
          </a:p>
          <a:p>
            <a:pPr marL="324000" lvl="1" indent="-216000">
              <a:buClr>
                <a:schemeClr val="tx2">
                  <a:lumMod val="100000"/>
                </a:schemeClr>
              </a:buClr>
              <a:buSzPct val="100000"/>
              <a:buFont typeface="Trebuchet MS" panose="020B0603020202020204" pitchFamily="34" charset="0"/>
              <a:buChar char="•"/>
            </a:pPr>
            <a:r>
              <a:rPr kumimoji="1" lang="en-US" altLang="ja-JP" sz="24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C. </a:t>
            </a:r>
            <a:r>
              <a:rPr kumimoji="1" lang="ja-JP" altLang="en-US" sz="24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実施スケジュール</a:t>
            </a:r>
          </a:p>
          <a:p>
            <a:pPr marL="324000" lvl="1" indent="-216000">
              <a:buClr>
                <a:schemeClr val="tx2">
                  <a:lumMod val="100000"/>
                </a:schemeClr>
              </a:buClr>
              <a:buSzPct val="100000"/>
              <a:buFont typeface="Trebuchet MS" panose="020B0603020202020204" pitchFamily="34" charset="0"/>
              <a:buChar char="•"/>
            </a:pPr>
            <a:r>
              <a:rPr kumimoji="1" lang="en-US" altLang="ja-JP" sz="24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D. </a:t>
            </a:r>
            <a:r>
              <a:rPr kumimoji="1" lang="ja-JP" altLang="en-US" sz="24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実施体制</a:t>
            </a:r>
          </a:p>
          <a:p>
            <a:pPr marL="324000" lvl="1" indent="-216000">
              <a:buClr>
                <a:schemeClr val="tx2">
                  <a:lumMod val="100000"/>
                </a:schemeClr>
              </a:buClr>
              <a:buSzPct val="100000"/>
              <a:buFont typeface="Trebuchet MS" panose="020B0603020202020204" pitchFamily="34" charset="0"/>
              <a:buChar char="•"/>
            </a:pPr>
            <a:r>
              <a:rPr kumimoji="1" lang="en-US" altLang="ja-JP" sz="24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E. </a:t>
            </a:r>
            <a:r>
              <a:rPr kumimoji="1" lang="ja-JP" altLang="en-US" sz="24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想定成果物</a:t>
            </a:r>
            <a:endParaRPr kumimoji="1" lang="en-US" altLang="ja-JP" sz="2400" dirty="0">
              <a:solidFill>
                <a:schemeClr val="tx1">
                  <a:lumMod val="100000"/>
                </a:schemeClr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  <a:p>
            <a:pPr marL="324000" lvl="1" indent="-216000">
              <a:buClr>
                <a:schemeClr val="tx2">
                  <a:lumMod val="100000"/>
                </a:schemeClr>
              </a:buClr>
              <a:buSzPct val="100000"/>
              <a:buFont typeface="Trebuchet MS" panose="020B0603020202020204" pitchFamily="34" charset="0"/>
              <a:buChar char="•"/>
            </a:pPr>
            <a:r>
              <a:rPr kumimoji="1" lang="ja-JP" altLang="en-US" sz="2400" dirty="0">
                <a:solidFill>
                  <a:schemeClr val="tx1">
                    <a:lumMod val="100000"/>
                  </a:schemeClr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支出計画（別紙）</a:t>
            </a:r>
          </a:p>
        </p:txBody>
      </p:sp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D6FD6ACA-4D7C-4E62-9BA3-66633DEC32EB}"/>
              </a:ext>
            </a:extLst>
          </p:cNvPr>
          <p:cNvSpPr/>
          <p:nvPr/>
        </p:nvSpPr>
        <p:spPr>
          <a:xfrm>
            <a:off x="2815823" y="3404740"/>
            <a:ext cx="3132812" cy="802753"/>
          </a:xfrm>
          <a:prstGeom prst="wedgeRectCallout">
            <a:avLst>
              <a:gd name="adj1" fmla="val -38675"/>
              <a:gd name="adj2" fmla="val -80196"/>
            </a:avLst>
          </a:prstGeom>
          <a:solidFill>
            <a:srgbClr val="F2F2F2"/>
          </a:solidFill>
          <a:ln w="9525" cap="rnd" cmpd="sng" algn="ctr">
            <a:solidFill>
              <a:srgbClr val="9A9A9A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buSzPct val="100000"/>
              <a:buFont typeface="Trebuchet MS" panose="020B0603020202020204" pitchFamily="34" charset="0"/>
              <a:buChar char="​"/>
            </a:pPr>
            <a:r>
              <a:rPr kumimoji="1" lang="ja-JP" altLang="en-US" sz="1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事務局コメント：</a:t>
            </a:r>
            <a:endParaRPr kumimoji="1" lang="en-US" altLang="ja-JP" sz="1200" dirty="0">
              <a:solidFill>
                <a:schemeClr val="tx1">
                  <a:lumMod val="10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buSzPct val="100000"/>
              <a:buFont typeface="Trebuchet MS" panose="020B0603020202020204" pitchFamily="34" charset="0"/>
              <a:buChar char="​"/>
            </a:pPr>
            <a:r>
              <a:rPr kumimoji="1" lang="ja-JP" altLang="en-US" sz="1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必須 </a:t>
            </a:r>
            <a:r>
              <a:rPr kumimoji="1" lang="en-US" altLang="ja-JP" sz="1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– </a:t>
            </a:r>
            <a:r>
              <a:rPr kumimoji="1" lang="ja-JP" altLang="en-US" sz="1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別ファイル「支出計画書フォーマット」</a:t>
            </a:r>
          </a:p>
          <a:p>
            <a:pPr algn="ctr">
              <a:buSzPct val="100000"/>
              <a:buFont typeface="Trebuchet MS" panose="020B0603020202020204" pitchFamily="34" charset="0"/>
              <a:buChar char="​"/>
            </a:pPr>
            <a:r>
              <a:rPr kumimoji="1" lang="ja-JP" altLang="en-US" sz="1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を元に作成し、エクセルで提出すること</a:t>
            </a:r>
          </a:p>
        </p:txBody>
      </p:sp>
    </p:spTree>
    <p:extLst>
      <p:ext uri="{BB962C8B-B14F-4D97-AF65-F5344CB8AC3E}">
        <p14:creationId xmlns:p14="http://schemas.microsoft.com/office/powerpoint/2010/main" val="451356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D6DFAEA7-B5BE-4353-9240-19EAB9A36A8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98765625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2667" name="think-cell Slide" r:id="rId6" imgW="592" imgH="595" progId="TCLayout.ActiveDocument.1">
                  <p:embed/>
                </p:oleObj>
              </mc:Choice>
              <mc:Fallback>
                <p:oleObj name="think-cell Slide" r:id="rId6" imgW="592" imgH="59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8A17FC3E-FA79-4AEE-8D32-F0191E38F11C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12459837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2668" name="think-cell Slide" r:id="rId8" imgW="592" imgH="595" progId="TCLayout.ActiveDocument.1">
                  <p:embed/>
                </p:oleObj>
              </mc:Choice>
              <mc:Fallback>
                <p:oleObj name="think-cell Slide" r:id="rId8" imgW="592" imgH="59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itle 9"/>
          <p:cNvSpPr txBox="1">
            <a:spLocks/>
          </p:cNvSpPr>
          <p:nvPr/>
        </p:nvSpPr>
        <p:spPr>
          <a:xfrm>
            <a:off x="327702" y="376777"/>
            <a:ext cx="8805095" cy="410433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800" kern="1200">
                <a:solidFill>
                  <a:schemeClr val="tx2"/>
                </a:solidFill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lvl="3"/>
            <a:r>
              <a:rPr lang="en-US" altLang="ja-JP" sz="2667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A. </a:t>
            </a:r>
            <a:r>
              <a:rPr lang="ja-JP" altLang="en-US" sz="2667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背景・目的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C0266AF-B17D-4EB8-A631-7D114D753002}"/>
              </a:ext>
            </a:extLst>
          </p:cNvPr>
          <p:cNvSpPr/>
          <p:nvPr/>
        </p:nvSpPr>
        <p:spPr>
          <a:xfrm>
            <a:off x="2189018" y="1884218"/>
            <a:ext cx="7952509" cy="3334327"/>
          </a:xfrm>
          <a:prstGeom prst="ellipse">
            <a:avLst/>
          </a:prstGeom>
          <a:solidFill>
            <a:srgbClr val="F2F2F2"/>
          </a:solidFill>
          <a:ln w="9525" cap="rnd" cmpd="sng" algn="ctr">
            <a:solidFill>
              <a:srgbClr val="9A9A9A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buSzPct val="100000"/>
              <a:buFont typeface="Trebuchet MS" panose="020B0603020202020204" pitchFamily="34" charset="0"/>
              <a:buChar char="​"/>
            </a:pPr>
            <a:r>
              <a:rPr kumimoji="1" lang="ja-JP" altLang="en-US" sz="3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必須 </a:t>
            </a:r>
            <a:r>
              <a:rPr kumimoji="1" lang="en-US" altLang="ja-JP" sz="3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 </a:t>
            </a:r>
            <a:r>
              <a:rPr kumimoji="1" lang="ja-JP" altLang="en-US" sz="3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自由記述 </a:t>
            </a:r>
            <a:r>
              <a:rPr kumimoji="1" lang="en-US" altLang="ja-JP" sz="3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(1</a:t>
            </a:r>
            <a:r>
              <a:rPr kumimoji="1" lang="ja-JP" altLang="en-US" sz="3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</a:t>
            </a:r>
            <a:r>
              <a:rPr kumimoji="1" lang="en-US" altLang="ja-JP" sz="3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36102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BA2E1BEA-1A3D-4635-BF46-4FEED28F967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90659508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756" name="think-cell Slide" r:id="rId6" imgW="592" imgH="595" progId="TCLayout.ActiveDocument.1">
                  <p:embed/>
                </p:oleObj>
              </mc:Choice>
              <mc:Fallback>
                <p:oleObj name="think-cell Slide" r:id="rId6" imgW="592" imgH="59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F884F1E6-EC8C-465A-8D7E-F94C921FB418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48764055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757" name="think-cell Slide" r:id="rId8" imgW="592" imgH="595" progId="TCLayout.ActiveDocument.1">
                  <p:embed/>
                </p:oleObj>
              </mc:Choice>
              <mc:Fallback>
                <p:oleObj name="think-cell Slide" r:id="rId8" imgW="592" imgH="59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itle 9"/>
          <p:cNvSpPr txBox="1">
            <a:spLocks/>
          </p:cNvSpPr>
          <p:nvPr/>
        </p:nvSpPr>
        <p:spPr>
          <a:xfrm>
            <a:off x="327702" y="376777"/>
            <a:ext cx="8805095" cy="410433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800" kern="1200">
                <a:solidFill>
                  <a:schemeClr val="tx2"/>
                </a:solidFill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lvl="3"/>
            <a:r>
              <a:rPr lang="en-US" altLang="ja-JP" sz="2667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B. </a:t>
            </a:r>
            <a:r>
              <a:rPr lang="ja-JP" altLang="en-US" sz="2667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実施内容 </a:t>
            </a:r>
            <a:r>
              <a:rPr lang="en-US" altLang="ja-JP" sz="2667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– </a:t>
            </a:r>
            <a:r>
              <a:rPr lang="ja-JP" altLang="en-US" sz="2667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コンテンツで取り扱うテーマと探求する問い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F4E12DD-E2AD-4F63-AFDE-41317BBA7747}"/>
              </a:ext>
            </a:extLst>
          </p:cNvPr>
          <p:cNvGrpSpPr/>
          <p:nvPr/>
        </p:nvGrpSpPr>
        <p:grpSpPr>
          <a:xfrm>
            <a:off x="609600" y="1143761"/>
            <a:ext cx="10972800" cy="5134685"/>
            <a:chOff x="609599" y="1267871"/>
            <a:chExt cx="10972800" cy="5134685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9E1D2A8D-3415-49E4-8AF9-E34A7FDA9D97}"/>
                </a:ext>
              </a:extLst>
            </p:cNvPr>
            <p:cNvSpPr/>
            <p:nvPr/>
          </p:nvSpPr>
          <p:spPr>
            <a:xfrm>
              <a:off x="609599" y="1267871"/>
              <a:ext cx="4176994" cy="2343076"/>
            </a:xfrm>
            <a:prstGeom prst="rect">
              <a:avLst/>
            </a:prstGeom>
            <a:solidFill>
              <a:srgbClr val="FFFFFF"/>
            </a:solidFill>
            <a:ln w="9525" cap="rnd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90000"/>
                </a:lnSpc>
                <a:spcAft>
                  <a:spcPts val="1000"/>
                </a:spcAft>
              </a:pPr>
              <a:r>
                <a:rPr kumimoji="1" lang="ja-JP" altLang="en-US" sz="1600" b="1" u="sng" dirty="0">
                  <a:solidFill>
                    <a:srgbClr val="575757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テーマ：</a:t>
              </a:r>
              <a:r>
                <a:rPr kumimoji="1" lang="ja-JP" altLang="en-US" sz="1600" dirty="0">
                  <a:solidFill>
                    <a:srgbClr val="575757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（以下は例）</a:t>
              </a:r>
              <a:endParaRPr kumimoji="1" lang="en-US" altLang="ja-JP" sz="16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ct val="90000"/>
                </a:lnSpc>
                <a:spcAft>
                  <a:spcPts val="1000"/>
                </a:spcAft>
              </a:pPr>
              <a:r>
                <a:rPr kumimoji="1" lang="ja-JP" altLang="en-US" sz="1400" dirty="0">
                  <a:solidFill>
                    <a:srgbClr val="575757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</a:t>
              </a:r>
              <a:r>
                <a:rPr kumimoji="1" lang="en-US" altLang="ja-JP" sz="1400" dirty="0" err="1">
                  <a:solidFill>
                    <a:srgbClr val="575757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MaaS</a:t>
              </a:r>
              <a:endParaRPr kumimoji="1" lang="en-US" sz="1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4F5F653-7DCD-4DFE-9D18-10665D4B411F}"/>
                </a:ext>
              </a:extLst>
            </p:cNvPr>
            <p:cNvSpPr/>
            <p:nvPr/>
          </p:nvSpPr>
          <p:spPr>
            <a:xfrm>
              <a:off x="609599" y="4059480"/>
              <a:ext cx="4176994" cy="2343076"/>
            </a:xfrm>
            <a:prstGeom prst="rect">
              <a:avLst/>
            </a:prstGeom>
            <a:solidFill>
              <a:srgbClr val="FFFFFF"/>
            </a:solidFill>
            <a:ln w="9525" cap="rnd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90000"/>
                </a:lnSpc>
                <a:spcAft>
                  <a:spcPts val="1000"/>
                </a:spcAft>
              </a:pPr>
              <a:r>
                <a:rPr kumimoji="1" lang="ja-JP" altLang="en-US" sz="1600" b="1" u="sng" dirty="0">
                  <a:solidFill>
                    <a:srgbClr val="575757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テーマに基づく問いの例</a:t>
              </a:r>
              <a:r>
                <a:rPr kumimoji="1" lang="ja-JP" altLang="en-US" sz="1600" b="1" u="sng" dirty="0">
                  <a:solidFill>
                    <a:srgbClr val="575757"/>
                  </a:solidFill>
                  <a:latin typeface="Meiryo UI" panose="020B0604030504040204" pitchFamily="50" charset="-128"/>
                  <a:ea typeface="Meiryo UI" panose="020B0604030504040204" pitchFamily="50" charset="-128"/>
                  <a:sym typeface="Wingdings" panose="05000000000000000000" pitchFamily="2" charset="2"/>
                </a:rPr>
                <a:t>：（複数記載ください）</a:t>
              </a:r>
              <a:br>
                <a:rPr kumimoji="1" lang="en-US" altLang="ja-JP" sz="1600" b="1" u="sng" dirty="0">
                  <a:solidFill>
                    <a:srgbClr val="575757"/>
                  </a:solidFill>
                  <a:latin typeface="Meiryo UI" panose="020B0604030504040204" pitchFamily="50" charset="-128"/>
                  <a:ea typeface="Meiryo UI" panose="020B0604030504040204" pitchFamily="50" charset="-128"/>
                  <a:sym typeface="Wingdings" panose="05000000000000000000" pitchFamily="2" charset="2"/>
                </a:rPr>
              </a:br>
              <a:r>
                <a:rPr kumimoji="1" lang="ja-JP" altLang="en-US" sz="1600" dirty="0">
                  <a:solidFill>
                    <a:srgbClr val="575757"/>
                  </a:solidFill>
                  <a:latin typeface="Meiryo UI" panose="020B0604030504040204" pitchFamily="50" charset="-128"/>
                  <a:ea typeface="Meiryo UI" panose="020B0604030504040204" pitchFamily="50" charset="-128"/>
                  <a:sym typeface="Wingdings" panose="05000000000000000000" pitchFamily="2" charset="2"/>
                </a:rPr>
                <a:t>（</a:t>
              </a:r>
              <a:r>
                <a:rPr kumimoji="1" lang="ja-JP" altLang="en-US" sz="1600" dirty="0">
                  <a:solidFill>
                    <a:srgbClr val="575757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以下は例）</a:t>
              </a:r>
              <a:endParaRPr kumimoji="1" lang="en-US" altLang="ja-JP" sz="1600" b="1" u="sng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lvl="0">
                <a:lnSpc>
                  <a:spcPct val="90000"/>
                </a:lnSpc>
                <a:spcAft>
                  <a:spcPts val="1000"/>
                </a:spcAft>
              </a:pPr>
              <a:r>
                <a:rPr kumimoji="1" lang="ja-JP" altLang="en-US" sz="1400" dirty="0">
                  <a:solidFill>
                    <a:srgbClr val="575757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・どのような技術の進展が</a:t>
              </a:r>
              <a:r>
                <a:rPr kumimoji="1" lang="en-US" altLang="ja-JP" sz="1400" dirty="0" err="1">
                  <a:solidFill>
                    <a:srgbClr val="575757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MaaS</a:t>
              </a:r>
              <a:r>
                <a:rPr kumimoji="1" lang="ja-JP" altLang="en-US" sz="1400" dirty="0">
                  <a:solidFill>
                    <a:srgbClr val="575757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を支えるのか？</a:t>
              </a:r>
              <a:endParaRPr kumimoji="1" lang="en-US" altLang="ja-JP" sz="1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lvl="0">
                <a:lnSpc>
                  <a:spcPct val="90000"/>
                </a:lnSpc>
                <a:spcAft>
                  <a:spcPts val="1000"/>
                </a:spcAft>
              </a:pPr>
              <a:r>
                <a:rPr kumimoji="1" lang="ja-JP" altLang="en-US" sz="1400" dirty="0">
                  <a:solidFill>
                    <a:srgbClr val="575757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</a:t>
              </a:r>
              <a:r>
                <a:rPr kumimoji="1" lang="en-US" altLang="ja-JP" sz="1400" dirty="0" err="1">
                  <a:solidFill>
                    <a:srgbClr val="575757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MaaS</a:t>
              </a:r>
              <a:r>
                <a:rPr kumimoji="1" lang="ja-JP" altLang="en-US" sz="1400" dirty="0">
                  <a:solidFill>
                    <a:srgbClr val="575757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の発展はどのような社会をもたらしうるのか？</a:t>
              </a:r>
              <a:endParaRPr kumimoji="1" lang="en-US" altLang="ja-JP" sz="1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lvl="0">
                <a:lnSpc>
                  <a:spcPct val="90000"/>
                </a:lnSpc>
                <a:spcAft>
                  <a:spcPts val="1000"/>
                </a:spcAft>
              </a:pPr>
              <a:r>
                <a:rPr kumimoji="1" lang="ja-JP" altLang="en-US" sz="1400" dirty="0">
                  <a:solidFill>
                    <a:srgbClr val="575757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・そこに向けてどのような課題があるのか？</a:t>
              </a:r>
              <a:endParaRPr kumimoji="1" lang="en-US" altLang="ja-JP" sz="1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lvl="0">
                <a:lnSpc>
                  <a:spcPct val="90000"/>
                </a:lnSpc>
                <a:spcAft>
                  <a:spcPts val="1000"/>
                </a:spcAft>
              </a:pPr>
              <a:r>
                <a:rPr kumimoji="1" lang="ja-JP" altLang="en-US" sz="1400" dirty="0">
                  <a:solidFill>
                    <a:srgbClr val="575757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・それを踏まえ、どのような社会を作っていきたいか？</a:t>
              </a:r>
              <a:endParaRPr kumimoji="1" lang="en-US" altLang="ja-JP" sz="1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102C10B-E394-4D16-BED7-EDA91CA334CE}"/>
                </a:ext>
              </a:extLst>
            </p:cNvPr>
            <p:cNvSpPr/>
            <p:nvPr/>
          </p:nvSpPr>
          <p:spPr>
            <a:xfrm>
              <a:off x="5271796" y="1267871"/>
              <a:ext cx="6310603" cy="2343076"/>
            </a:xfrm>
            <a:prstGeom prst="rect">
              <a:avLst/>
            </a:prstGeom>
            <a:solidFill>
              <a:srgbClr val="FFFFFF"/>
            </a:solidFill>
            <a:ln w="9525" cap="rnd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90000"/>
                </a:lnSpc>
                <a:spcAft>
                  <a:spcPts val="1000"/>
                </a:spcAft>
              </a:pPr>
              <a:r>
                <a:rPr kumimoji="1" lang="ja-JP" altLang="en-US" sz="1600" b="1" u="sng" dirty="0">
                  <a:solidFill>
                    <a:srgbClr val="575757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「ワクワク」を誘発させるための工夫：</a:t>
              </a:r>
              <a:r>
                <a:rPr kumimoji="1" lang="ja-JP" altLang="en-US" sz="1600" dirty="0">
                  <a:solidFill>
                    <a:srgbClr val="575757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（以下は例）</a:t>
              </a:r>
              <a:endParaRPr kumimoji="1" lang="en-US" altLang="ja-JP" sz="16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ct val="90000"/>
                </a:lnSpc>
                <a:spcAft>
                  <a:spcPts val="1000"/>
                </a:spcAft>
              </a:pPr>
              <a:r>
                <a:rPr kumimoji="1" lang="ja-JP" altLang="en-US" sz="1400" dirty="0">
                  <a:solidFill>
                    <a:srgbClr val="575757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</a:t>
              </a:r>
              <a:r>
                <a:rPr kumimoji="1" lang="en-US" altLang="ja-JP" sz="1400" dirty="0" err="1">
                  <a:solidFill>
                    <a:srgbClr val="575757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MaaS</a:t>
              </a:r>
              <a:r>
                <a:rPr kumimoji="1" lang="ja-JP" altLang="en-US" sz="1400" dirty="0">
                  <a:solidFill>
                    <a:srgbClr val="575757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関連技術により、生活の利便性向上や、都市計画の見直しが可能になる、</a:t>
              </a:r>
              <a:br>
                <a:rPr kumimoji="1" lang="en-US" altLang="ja-JP" sz="1400" dirty="0">
                  <a:solidFill>
                    <a:srgbClr val="575757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</a:br>
              <a:r>
                <a:rPr kumimoji="1" lang="ja-JP" altLang="en-US" sz="1400" dirty="0">
                  <a:solidFill>
                    <a:srgbClr val="575757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大掛かりな社会変化が起こり得る、といった未来の展望を示す</a:t>
              </a:r>
              <a:endParaRPr kumimoji="1" lang="en-US" sz="1400" dirty="0" err="1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83CC139-BB8F-4C6A-95BD-83B93AA82085}"/>
                </a:ext>
              </a:extLst>
            </p:cNvPr>
            <p:cNvSpPr/>
            <p:nvPr/>
          </p:nvSpPr>
          <p:spPr>
            <a:xfrm>
              <a:off x="5271796" y="4059480"/>
              <a:ext cx="6310603" cy="2343076"/>
            </a:xfrm>
            <a:prstGeom prst="rect">
              <a:avLst/>
            </a:prstGeom>
            <a:solidFill>
              <a:srgbClr val="FFFFFF"/>
            </a:solidFill>
            <a:ln w="9525" cap="rnd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90000"/>
                </a:lnSpc>
                <a:spcAft>
                  <a:spcPts val="1000"/>
                </a:spcAft>
              </a:pPr>
              <a:r>
                <a:rPr kumimoji="1" lang="ja-JP" altLang="en-US" sz="1600" b="1" u="sng" dirty="0">
                  <a:solidFill>
                    <a:srgbClr val="575757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どのような学びを実現するのか？</a:t>
              </a:r>
              <a:r>
                <a:rPr kumimoji="1" lang="en-US" altLang="ja-JP" sz="1600" b="1" u="sng" dirty="0">
                  <a:solidFill>
                    <a:srgbClr val="575757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 / </a:t>
              </a:r>
              <a:br>
                <a:rPr kumimoji="1" lang="en-US" altLang="ja-JP" sz="1600" b="1" u="sng" dirty="0">
                  <a:solidFill>
                    <a:srgbClr val="575757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</a:br>
              <a:r>
                <a:rPr kumimoji="1" lang="ja-JP" altLang="en-US" sz="1600" b="1" u="sng" dirty="0">
                  <a:solidFill>
                    <a:srgbClr val="575757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育成したい資質・能力はなにか？：</a:t>
              </a:r>
              <a:r>
                <a:rPr kumimoji="1" lang="ja-JP" altLang="en-US" sz="1600" dirty="0">
                  <a:solidFill>
                    <a:srgbClr val="575757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 （以下は例）</a:t>
              </a:r>
              <a:endParaRPr kumimoji="1" lang="en-US" altLang="ja-JP" sz="1600" b="1" u="sng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ct val="90000"/>
                </a:lnSpc>
                <a:spcAft>
                  <a:spcPts val="1000"/>
                </a:spcAft>
              </a:pPr>
              <a:r>
                <a:rPr kumimoji="1" lang="ja-JP" altLang="en-US" sz="1400" dirty="0">
                  <a:solidFill>
                    <a:srgbClr val="575757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</a:t>
              </a:r>
              <a:r>
                <a:rPr kumimoji="1" lang="en-US" altLang="ja-JP" sz="1400" dirty="0" err="1">
                  <a:solidFill>
                    <a:srgbClr val="575757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MaaS</a:t>
              </a:r>
              <a:r>
                <a:rPr kumimoji="1" lang="ja-JP" altLang="en-US" sz="1400" dirty="0">
                  <a:solidFill>
                    <a:srgbClr val="575757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の基礎となる技術と、直面している課題を理解するとともに、</a:t>
              </a:r>
              <a:br>
                <a:rPr kumimoji="1" lang="en-US" altLang="ja-JP" sz="1400" dirty="0">
                  <a:solidFill>
                    <a:srgbClr val="575757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</a:br>
              <a:r>
                <a:rPr kumimoji="1" lang="ja-JP" altLang="en-US" sz="1400" dirty="0">
                  <a:solidFill>
                    <a:srgbClr val="575757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＞基礎となる技術： 数学、コンピュータサイエンス、等</a:t>
              </a:r>
              <a:br>
                <a:rPr kumimoji="1" lang="en-US" altLang="ja-JP" sz="1400" dirty="0">
                  <a:solidFill>
                    <a:srgbClr val="575757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</a:br>
              <a:r>
                <a:rPr kumimoji="1" lang="ja-JP" altLang="en-US" sz="1400" dirty="0">
                  <a:solidFill>
                    <a:srgbClr val="575757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＞直面している課題：事故の責任、サイバーセキュリティ、急激な産業構造変化に</a:t>
              </a:r>
              <a:br>
                <a:rPr kumimoji="1" lang="en-US" altLang="ja-JP" sz="1400" dirty="0">
                  <a:solidFill>
                    <a:srgbClr val="575757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</a:br>
              <a:r>
                <a:rPr kumimoji="1" lang="ja-JP" altLang="en-US" sz="1400" dirty="0">
                  <a:solidFill>
                    <a:srgbClr val="575757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　伴う失業等の問題、等</a:t>
              </a:r>
              <a:br>
                <a:rPr kumimoji="1" lang="en-US" altLang="ja-JP" sz="1400" dirty="0">
                  <a:solidFill>
                    <a:srgbClr val="575757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</a:br>
              <a:r>
                <a:rPr kumimoji="1" lang="ja-JP" altLang="en-US" sz="1400" dirty="0">
                  <a:solidFill>
                    <a:srgbClr val="575757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・基本的なプログラミングの実践や、起こり得る社会的課題に関する議論を通し、</a:t>
              </a:r>
              <a:br>
                <a:rPr kumimoji="1" lang="en-US" altLang="ja-JP" sz="1400" dirty="0">
                  <a:solidFill>
                    <a:srgbClr val="575757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</a:br>
              <a:r>
                <a:rPr kumimoji="1" lang="ja-JP" altLang="en-US" sz="1400" dirty="0">
                  <a:solidFill>
                    <a:srgbClr val="575757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論理的な思考力や、自身の考えを表現し他者と対話する力を養い、</a:t>
              </a:r>
              <a:br>
                <a:rPr kumimoji="1" lang="en-US" altLang="ja-JP" sz="1400" dirty="0">
                  <a:solidFill>
                    <a:srgbClr val="575757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</a:br>
              <a:r>
                <a:rPr kumimoji="1" lang="ja-JP" altLang="en-US" sz="1400" dirty="0">
                  <a:solidFill>
                    <a:srgbClr val="575757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・新たな技術に関する科学的な探究と、実装していく上での社会的な合意形成</a:t>
              </a:r>
              <a:r>
                <a:rPr kumimoji="1" lang="en-US" altLang="ja-JP" sz="1400" dirty="0">
                  <a:solidFill>
                    <a:srgbClr val="575757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/</a:t>
              </a:r>
              <a:br>
                <a:rPr kumimoji="1" lang="en-US" altLang="ja-JP" sz="1400" dirty="0">
                  <a:solidFill>
                    <a:srgbClr val="575757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</a:br>
              <a:r>
                <a:rPr kumimoji="1" lang="ja-JP" altLang="en-US" sz="1400" dirty="0">
                  <a:solidFill>
                    <a:srgbClr val="575757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課題解決の両面を併せて検討、実践していく態度を養う。</a:t>
              </a:r>
              <a:endParaRPr kumimoji="1" lang="en-US" sz="1400" dirty="0" err="1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id="{BC7B0440-D7FF-4167-AA18-D193724F9DB6}"/>
              </a:ext>
            </a:extLst>
          </p:cNvPr>
          <p:cNvSpPr/>
          <p:nvPr/>
        </p:nvSpPr>
        <p:spPr>
          <a:xfrm>
            <a:off x="8081818" y="5877069"/>
            <a:ext cx="3971060" cy="802753"/>
          </a:xfrm>
          <a:prstGeom prst="wedgeRectCallout">
            <a:avLst>
              <a:gd name="adj1" fmla="val -38675"/>
              <a:gd name="adj2" fmla="val -80196"/>
            </a:avLst>
          </a:prstGeom>
          <a:solidFill>
            <a:srgbClr val="F2F2F2"/>
          </a:solidFill>
          <a:ln w="9525" cap="rnd" cmpd="sng" algn="ctr">
            <a:solidFill>
              <a:srgbClr val="9A9A9A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buSzPct val="100000"/>
              <a:buFont typeface="Trebuchet MS" panose="020B0603020202020204" pitchFamily="34" charset="0"/>
              <a:buChar char="​"/>
            </a:pPr>
            <a:r>
              <a:rPr kumimoji="1" lang="ja-JP" altLang="en-US" sz="1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事務局コメント：</a:t>
            </a:r>
            <a:endParaRPr kumimoji="1" lang="en-US" altLang="ja-JP" sz="1200" dirty="0">
              <a:solidFill>
                <a:schemeClr val="tx1">
                  <a:lumMod val="10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buSzPct val="100000"/>
              <a:buFont typeface="Trebuchet MS" panose="020B0603020202020204" pitchFamily="34" charset="0"/>
              <a:buChar char="​"/>
            </a:pPr>
            <a:r>
              <a:rPr kumimoji="1" lang="en-US" altLang="ja-JP" sz="1200" dirty="0" err="1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MaaS</a:t>
            </a:r>
            <a:r>
              <a:rPr kumimoji="1" lang="ja-JP" altLang="en-US" sz="1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を例に記載しましたが、文章で記述ください。</a:t>
            </a:r>
            <a:endParaRPr kumimoji="1" lang="en-US" altLang="ja-JP" sz="1200" dirty="0">
              <a:solidFill>
                <a:schemeClr val="tx1">
                  <a:lumMod val="10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buSzPct val="100000"/>
              <a:buFont typeface="Trebuchet MS" panose="020B0603020202020204" pitchFamily="34" charset="0"/>
              <a:buChar char="​"/>
            </a:pPr>
            <a:r>
              <a:rPr kumimoji="1" lang="ja-JP" altLang="en-US" sz="1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関連資料は次項以降に自由に添付ください。</a:t>
            </a:r>
            <a:endParaRPr kumimoji="1" lang="en-US" altLang="ja-JP" sz="1200" dirty="0">
              <a:solidFill>
                <a:schemeClr val="tx1">
                  <a:lumMod val="10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buSzPct val="100000"/>
              <a:buFont typeface="Trebuchet MS" panose="020B0603020202020204" pitchFamily="34" charset="0"/>
              <a:buChar char="​"/>
            </a:pPr>
            <a:r>
              <a:rPr kumimoji="1" lang="ja-JP" altLang="en-US" sz="1200" b="1" u="sng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複数テーマを提案する場合は、テーマごとに作成ください。</a:t>
            </a:r>
            <a:endParaRPr kumimoji="1" lang="en-US" altLang="ja-JP" sz="1200" b="1" u="sng" dirty="0">
              <a:solidFill>
                <a:schemeClr val="tx1">
                  <a:lumMod val="10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F7C6C13-C6A7-411D-A87A-E5E50DF587A8}"/>
              </a:ext>
            </a:extLst>
          </p:cNvPr>
          <p:cNvSpPr/>
          <p:nvPr/>
        </p:nvSpPr>
        <p:spPr>
          <a:xfrm>
            <a:off x="2189018" y="1884218"/>
            <a:ext cx="7952509" cy="3334327"/>
          </a:xfrm>
          <a:prstGeom prst="ellipse">
            <a:avLst/>
          </a:prstGeom>
          <a:solidFill>
            <a:srgbClr val="F2F2F2"/>
          </a:solidFill>
          <a:ln w="9525" cap="rnd" cmpd="sng" algn="ctr">
            <a:solidFill>
              <a:srgbClr val="9A9A9A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buSzPct val="100000"/>
              <a:buFont typeface="Trebuchet MS" panose="020B0603020202020204" pitchFamily="34" charset="0"/>
              <a:buChar char="​"/>
            </a:pPr>
            <a:r>
              <a:rPr kumimoji="1" lang="ja-JP" altLang="en-US" sz="3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必須 </a:t>
            </a:r>
            <a:r>
              <a:rPr kumimoji="1" lang="en-US" altLang="ja-JP" sz="3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– </a:t>
            </a:r>
            <a:r>
              <a:rPr kumimoji="1" lang="ja-JP" altLang="en-US" sz="3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記載例を参考に、</a:t>
            </a:r>
            <a:endParaRPr kumimoji="1" lang="en-US" altLang="ja-JP" sz="3200" dirty="0">
              <a:solidFill>
                <a:schemeClr val="tx1">
                  <a:lumMod val="10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buSzPct val="100000"/>
              <a:buFont typeface="Trebuchet MS" panose="020B0603020202020204" pitchFamily="34" charset="0"/>
              <a:buChar char="​"/>
            </a:pPr>
            <a:r>
              <a:rPr kumimoji="1" lang="ja-JP" altLang="en-US" sz="3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枠内に記入ください</a:t>
            </a:r>
            <a:endParaRPr kumimoji="1" lang="en-US" altLang="ja-JP" sz="3200" dirty="0">
              <a:solidFill>
                <a:schemeClr val="tx1">
                  <a:lumMod val="10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27247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C8F55DC5-6706-4EF8-B0BF-ECA45CFE3443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86581463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6942" name="think-cell Slide" r:id="rId6" imgW="592" imgH="595" progId="TCLayout.ActiveDocument.1">
                  <p:embed/>
                </p:oleObj>
              </mc:Choice>
              <mc:Fallback>
                <p:oleObj name="think-cell Slide" r:id="rId6" imgW="592" imgH="59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CE0BE659-A472-4218-A69F-AB7DF43ABECA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70815094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6943" name="think-cell Slide" r:id="rId8" imgW="592" imgH="595" progId="TCLayout.ActiveDocument.1">
                  <p:embed/>
                </p:oleObj>
              </mc:Choice>
              <mc:Fallback>
                <p:oleObj name="think-cell Slide" r:id="rId8" imgW="592" imgH="59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itle 9"/>
          <p:cNvSpPr txBox="1">
            <a:spLocks/>
          </p:cNvSpPr>
          <p:nvPr/>
        </p:nvSpPr>
        <p:spPr>
          <a:xfrm>
            <a:off x="327702" y="376777"/>
            <a:ext cx="10959134" cy="410433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800" kern="1200">
                <a:solidFill>
                  <a:schemeClr val="tx2"/>
                </a:solidFill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lvl="3"/>
            <a:r>
              <a:rPr lang="en-US" altLang="ja-JP" sz="2667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B. </a:t>
            </a:r>
            <a:r>
              <a:rPr lang="ja-JP" altLang="en-US" sz="2667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実施内容 </a:t>
            </a:r>
            <a:r>
              <a:rPr lang="en-US" altLang="ja-JP" sz="2667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– </a:t>
            </a:r>
            <a:r>
              <a:rPr lang="ja-JP" altLang="en-US" sz="2667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コンテンツで取り扱うテーマと探求する問い（補足資料）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3D57EB1-7D90-4CB6-88D6-A31E93266775}"/>
              </a:ext>
            </a:extLst>
          </p:cNvPr>
          <p:cNvSpPr/>
          <p:nvPr/>
        </p:nvSpPr>
        <p:spPr>
          <a:xfrm>
            <a:off x="2189018" y="1884218"/>
            <a:ext cx="7952509" cy="3334327"/>
          </a:xfrm>
          <a:prstGeom prst="ellipse">
            <a:avLst/>
          </a:prstGeom>
          <a:solidFill>
            <a:srgbClr val="F2F2F2"/>
          </a:solidFill>
          <a:ln w="9525" cap="rnd" cmpd="sng" algn="ctr">
            <a:solidFill>
              <a:srgbClr val="9A9A9A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buSzPct val="100000"/>
              <a:buFont typeface="Trebuchet MS" panose="020B0603020202020204" pitchFamily="34" charset="0"/>
              <a:buChar char="​"/>
            </a:pPr>
            <a:r>
              <a:rPr kumimoji="1" lang="ja-JP" altLang="en-US" sz="3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自由記述 </a:t>
            </a:r>
            <a:r>
              <a:rPr kumimoji="1" lang="en-US" altLang="ja-JP" sz="3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– </a:t>
            </a:r>
            <a:r>
              <a:rPr kumimoji="1" lang="ja-JP" altLang="en-US" sz="3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枚数自由</a:t>
            </a:r>
            <a:endParaRPr kumimoji="1" lang="en-US" altLang="ja-JP" sz="3200" dirty="0">
              <a:solidFill>
                <a:schemeClr val="tx1">
                  <a:lumMod val="10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6293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889A6014-346F-45E3-891A-D295BFEB0DF3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0389850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7967" name="think-cell Slide" r:id="rId5" imgW="592" imgH="595" progId="TCLayout.ActiveDocument.1">
                  <p:embed/>
                </p:oleObj>
              </mc:Choice>
              <mc:Fallback>
                <p:oleObj name="think-cell Slide" r:id="rId5" imgW="592" imgH="59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itle 9"/>
          <p:cNvSpPr txBox="1">
            <a:spLocks/>
          </p:cNvSpPr>
          <p:nvPr/>
        </p:nvSpPr>
        <p:spPr>
          <a:xfrm>
            <a:off x="327702" y="376777"/>
            <a:ext cx="8805095" cy="410433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800" kern="1200">
                <a:solidFill>
                  <a:schemeClr val="tx2"/>
                </a:solidFill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lvl="3"/>
            <a:r>
              <a:rPr lang="en-US" altLang="ja-JP" sz="2667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B. </a:t>
            </a:r>
            <a:r>
              <a:rPr lang="ja-JP" altLang="en-US" sz="2667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実施内容 </a:t>
            </a:r>
            <a:r>
              <a:rPr lang="en-US" altLang="ja-JP" sz="2667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– </a:t>
            </a:r>
            <a:r>
              <a:rPr lang="ja-JP" altLang="en-US" sz="2667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コンテンツの構成案</a:t>
            </a:r>
          </a:p>
        </p:txBody>
      </p: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D3CE0F0D-6F6C-462B-9A35-441C9D78246F}"/>
              </a:ext>
            </a:extLst>
          </p:cNvPr>
          <p:cNvGrpSpPr/>
          <p:nvPr/>
        </p:nvGrpSpPr>
        <p:grpSpPr>
          <a:xfrm>
            <a:off x="327702" y="981173"/>
            <a:ext cx="11467134" cy="5500050"/>
            <a:chOff x="327702" y="981173"/>
            <a:chExt cx="11146026" cy="5500050"/>
          </a:xfrm>
        </p:grpSpPr>
        <p:sp>
          <p:nvSpPr>
            <p:cNvPr id="34" name="ee4pHeader2">
              <a:extLst>
                <a:ext uri="{FF2B5EF4-FFF2-40B4-BE49-F238E27FC236}">
                  <a16:creationId xmlns:a16="http://schemas.microsoft.com/office/drawing/2014/main" id="{4CD261ED-7DE9-4A0C-952D-80CDF7F4AEA2}"/>
                </a:ext>
              </a:extLst>
            </p:cNvPr>
            <p:cNvSpPr txBox="1"/>
            <p:nvPr/>
          </p:nvSpPr>
          <p:spPr>
            <a:xfrm>
              <a:off x="327702" y="1714270"/>
              <a:ext cx="822254" cy="388845"/>
            </a:xfrm>
            <a:prstGeom prst="rect">
              <a:avLst/>
            </a:prstGeom>
            <a:noFill/>
            <a:ln w="9525" cap="rnd" cmpd="sng" algn="ctr">
              <a:solidFill>
                <a:srgbClr val="9A9A9A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marL="0" lvl="3" algn="ctr"/>
              <a:r>
                <a:rPr lang="ja-JP" altLang="en-US" sz="1400" dirty="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コマ①</a:t>
              </a:r>
              <a:endParaRPr lang="en-US" altLang="ja-JP" sz="14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0" name="ee4pHeader2">
              <a:extLst>
                <a:ext uri="{FF2B5EF4-FFF2-40B4-BE49-F238E27FC236}">
                  <a16:creationId xmlns:a16="http://schemas.microsoft.com/office/drawing/2014/main" id="{9BF63046-F44C-41EB-ACCB-0EAA0AA9FCBE}"/>
                </a:ext>
              </a:extLst>
            </p:cNvPr>
            <p:cNvSpPr txBox="1"/>
            <p:nvPr/>
          </p:nvSpPr>
          <p:spPr>
            <a:xfrm>
              <a:off x="327702" y="2199428"/>
              <a:ext cx="822254" cy="388845"/>
            </a:xfrm>
            <a:prstGeom prst="rect">
              <a:avLst/>
            </a:prstGeom>
            <a:noFill/>
            <a:ln w="9525" cap="rnd" cmpd="sng" algn="ctr">
              <a:solidFill>
                <a:srgbClr val="9A9A9A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marL="0" lvl="3" algn="ctr"/>
              <a:r>
                <a:rPr lang="ja-JP" altLang="en-US" sz="1400" dirty="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コマ②</a:t>
              </a:r>
              <a:endParaRPr lang="en-US" altLang="ja-JP" sz="14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6" name="ee4pHeader2">
              <a:extLst>
                <a:ext uri="{FF2B5EF4-FFF2-40B4-BE49-F238E27FC236}">
                  <a16:creationId xmlns:a16="http://schemas.microsoft.com/office/drawing/2014/main" id="{2F9A2EFC-70A9-40D1-83AE-CDF7C84AB7A4}"/>
                </a:ext>
              </a:extLst>
            </p:cNvPr>
            <p:cNvSpPr txBox="1"/>
            <p:nvPr/>
          </p:nvSpPr>
          <p:spPr>
            <a:xfrm>
              <a:off x="327702" y="2684586"/>
              <a:ext cx="822254" cy="388845"/>
            </a:xfrm>
            <a:prstGeom prst="rect">
              <a:avLst/>
            </a:prstGeom>
            <a:noFill/>
            <a:ln w="9525" cap="rnd" cmpd="sng" algn="ctr">
              <a:solidFill>
                <a:srgbClr val="9A9A9A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marL="0" lvl="3" algn="ctr"/>
              <a:r>
                <a:rPr lang="ja-JP" altLang="en-US" sz="1400" dirty="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コマ③</a:t>
              </a:r>
              <a:endParaRPr lang="en-US" altLang="ja-JP" sz="14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1" name="ee4pHeader2">
              <a:extLst>
                <a:ext uri="{FF2B5EF4-FFF2-40B4-BE49-F238E27FC236}">
                  <a16:creationId xmlns:a16="http://schemas.microsoft.com/office/drawing/2014/main" id="{D0ADAF28-527D-4282-9BC6-7DE2C8C3E2C4}"/>
                </a:ext>
              </a:extLst>
            </p:cNvPr>
            <p:cNvSpPr txBox="1"/>
            <p:nvPr/>
          </p:nvSpPr>
          <p:spPr>
            <a:xfrm>
              <a:off x="327702" y="3169745"/>
              <a:ext cx="822254" cy="388845"/>
            </a:xfrm>
            <a:prstGeom prst="rect">
              <a:avLst/>
            </a:prstGeom>
            <a:noFill/>
            <a:ln w="9525" cap="rnd" cmpd="sng" algn="ctr">
              <a:solidFill>
                <a:srgbClr val="9A9A9A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marL="0" lvl="3" algn="ctr"/>
              <a:r>
                <a:rPr lang="ja-JP" altLang="en-US" sz="1400" dirty="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コマ④</a:t>
              </a:r>
              <a:endParaRPr lang="en-US" altLang="ja-JP" sz="14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6" name="ee4pHeader2">
              <a:extLst>
                <a:ext uri="{FF2B5EF4-FFF2-40B4-BE49-F238E27FC236}">
                  <a16:creationId xmlns:a16="http://schemas.microsoft.com/office/drawing/2014/main" id="{044B409D-4A82-4FE1-BCD9-C587B553691E}"/>
                </a:ext>
              </a:extLst>
            </p:cNvPr>
            <p:cNvSpPr txBox="1"/>
            <p:nvPr/>
          </p:nvSpPr>
          <p:spPr>
            <a:xfrm>
              <a:off x="327702" y="3654903"/>
              <a:ext cx="822254" cy="388845"/>
            </a:xfrm>
            <a:prstGeom prst="rect">
              <a:avLst/>
            </a:prstGeom>
            <a:noFill/>
            <a:ln w="9525" cap="rnd" cmpd="sng" algn="ctr">
              <a:solidFill>
                <a:srgbClr val="9A9A9A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marL="0" lvl="3" algn="ctr"/>
              <a:r>
                <a:rPr lang="ja-JP" altLang="en-US" sz="1400" dirty="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コマ⑤</a:t>
              </a:r>
              <a:endParaRPr lang="en-US" altLang="ja-JP" sz="14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1" name="ee4pHeader2">
              <a:extLst>
                <a:ext uri="{FF2B5EF4-FFF2-40B4-BE49-F238E27FC236}">
                  <a16:creationId xmlns:a16="http://schemas.microsoft.com/office/drawing/2014/main" id="{4F91A4A1-8D79-4D3C-B3BC-91ECBBF5CD71}"/>
                </a:ext>
              </a:extLst>
            </p:cNvPr>
            <p:cNvSpPr txBox="1"/>
            <p:nvPr/>
          </p:nvSpPr>
          <p:spPr>
            <a:xfrm>
              <a:off x="327702" y="4140062"/>
              <a:ext cx="822254" cy="388845"/>
            </a:xfrm>
            <a:prstGeom prst="rect">
              <a:avLst/>
            </a:prstGeom>
            <a:noFill/>
            <a:ln w="9525" cap="rnd" cmpd="sng" algn="ctr">
              <a:solidFill>
                <a:srgbClr val="9A9A9A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marL="0" lvl="3" algn="ctr"/>
              <a:r>
                <a:rPr lang="ja-JP" altLang="en-US" sz="1400" dirty="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コマ⑥</a:t>
              </a:r>
              <a:endParaRPr lang="en-US" altLang="ja-JP" sz="14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6" name="ee4pHeader2">
              <a:extLst>
                <a:ext uri="{FF2B5EF4-FFF2-40B4-BE49-F238E27FC236}">
                  <a16:creationId xmlns:a16="http://schemas.microsoft.com/office/drawing/2014/main" id="{F7B3015A-FAC5-4448-8EB7-BFD2E8CED45B}"/>
                </a:ext>
              </a:extLst>
            </p:cNvPr>
            <p:cNvSpPr txBox="1"/>
            <p:nvPr/>
          </p:nvSpPr>
          <p:spPr>
            <a:xfrm>
              <a:off x="327702" y="4625220"/>
              <a:ext cx="822254" cy="388845"/>
            </a:xfrm>
            <a:prstGeom prst="rect">
              <a:avLst/>
            </a:prstGeom>
            <a:noFill/>
            <a:ln w="9525" cap="rnd" cmpd="sng" algn="ctr">
              <a:solidFill>
                <a:srgbClr val="9A9A9A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marL="0" lvl="3" algn="ctr"/>
              <a:r>
                <a:rPr lang="ja-JP" altLang="en-US" sz="1400" dirty="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コマ⑦</a:t>
              </a:r>
              <a:endParaRPr lang="en-US" altLang="ja-JP" sz="14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1" name="ee4pHeader2">
              <a:extLst>
                <a:ext uri="{FF2B5EF4-FFF2-40B4-BE49-F238E27FC236}">
                  <a16:creationId xmlns:a16="http://schemas.microsoft.com/office/drawing/2014/main" id="{6D94C50F-B67F-4822-8196-F0F0F6F4D1FE}"/>
                </a:ext>
              </a:extLst>
            </p:cNvPr>
            <p:cNvSpPr txBox="1"/>
            <p:nvPr/>
          </p:nvSpPr>
          <p:spPr>
            <a:xfrm>
              <a:off x="327702" y="5110378"/>
              <a:ext cx="822254" cy="388845"/>
            </a:xfrm>
            <a:prstGeom prst="rect">
              <a:avLst/>
            </a:prstGeom>
            <a:noFill/>
            <a:ln w="9525" cap="rnd" cmpd="sng" algn="ctr">
              <a:solidFill>
                <a:srgbClr val="9A9A9A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marL="0" lvl="3" algn="ctr"/>
              <a:r>
                <a:rPr lang="ja-JP" altLang="en-US" sz="1400" dirty="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コマ⑧</a:t>
              </a:r>
              <a:endParaRPr lang="en-US" altLang="ja-JP" sz="14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6" name="ee4pHeader2">
              <a:extLst>
                <a:ext uri="{FF2B5EF4-FFF2-40B4-BE49-F238E27FC236}">
                  <a16:creationId xmlns:a16="http://schemas.microsoft.com/office/drawing/2014/main" id="{B433D7ED-B18B-44C7-A0FB-B93138C38071}"/>
                </a:ext>
              </a:extLst>
            </p:cNvPr>
            <p:cNvSpPr txBox="1"/>
            <p:nvPr/>
          </p:nvSpPr>
          <p:spPr>
            <a:xfrm>
              <a:off x="327702" y="5595537"/>
              <a:ext cx="822254" cy="388845"/>
            </a:xfrm>
            <a:prstGeom prst="rect">
              <a:avLst/>
            </a:prstGeom>
            <a:noFill/>
            <a:ln w="9525" cap="rnd" cmpd="sng" algn="ctr">
              <a:solidFill>
                <a:srgbClr val="9A9A9A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marL="0" lvl="3" algn="ctr"/>
              <a:r>
                <a:rPr lang="ja-JP" altLang="en-US" sz="1400" dirty="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コマ⑨</a:t>
              </a:r>
              <a:endParaRPr lang="en-US" altLang="ja-JP" sz="14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4C458999-8386-4B46-9A3F-6764B6A08184}"/>
                </a:ext>
              </a:extLst>
            </p:cNvPr>
            <p:cNvGrpSpPr/>
            <p:nvPr/>
          </p:nvGrpSpPr>
          <p:grpSpPr>
            <a:xfrm>
              <a:off x="1238302" y="981173"/>
              <a:ext cx="5203838" cy="5500050"/>
              <a:chOff x="1431636" y="981173"/>
              <a:chExt cx="5734077" cy="5500050"/>
            </a:xfrm>
          </p:grpSpPr>
          <p:sp>
            <p:nvSpPr>
              <p:cNvPr id="21" name="ee4pHeader2">
                <a:extLst>
                  <a:ext uri="{FF2B5EF4-FFF2-40B4-BE49-F238E27FC236}">
                    <a16:creationId xmlns:a16="http://schemas.microsoft.com/office/drawing/2014/main" id="{48AD49B9-1932-46DE-8B54-E6DF88103016}"/>
                  </a:ext>
                </a:extLst>
              </p:cNvPr>
              <p:cNvSpPr txBox="1"/>
              <p:nvPr/>
            </p:nvSpPr>
            <p:spPr>
              <a:xfrm>
                <a:off x="1431636" y="981173"/>
                <a:ext cx="5734077" cy="547751"/>
              </a:xfrm>
              <a:prstGeom prst="rect">
                <a:avLst/>
              </a:prstGeom>
              <a:noFill/>
              <a:ln cap="rnd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/>
              <a:p>
                <a:pPr marL="0" lvl="3"/>
                <a:r>
                  <a:rPr lang="ja-JP" altLang="en-US" sz="1400" dirty="0">
                    <a:solidFill>
                      <a:schemeClr val="tx2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コマの内容</a:t>
                </a:r>
                <a:endParaRPr lang="en-US" altLang="ja-JP" sz="1400" dirty="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8" name="ee4pContent2">
                <a:extLst>
                  <a:ext uri="{FF2B5EF4-FFF2-40B4-BE49-F238E27FC236}">
                    <a16:creationId xmlns:a16="http://schemas.microsoft.com/office/drawing/2014/main" id="{25F7AB9A-91C7-4F25-902A-29690848E1D8}"/>
                  </a:ext>
                </a:extLst>
              </p:cNvPr>
              <p:cNvSpPr txBox="1"/>
              <p:nvPr/>
            </p:nvSpPr>
            <p:spPr>
              <a:xfrm>
                <a:off x="1431636" y="1725951"/>
                <a:ext cx="5734077" cy="388845"/>
              </a:xfrm>
              <a:prstGeom prst="rect">
                <a:avLst/>
              </a:prstGeom>
              <a:ln w="9525" cap="rnd" cmpd="sng" algn="ctr">
                <a:solidFill>
                  <a:srgbClr val="9A9A9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lIns="0" tIns="0" rIns="0" bIns="0" rtlCol="0" anchor="ctr">
                <a:noAutofit/>
              </a:bodyPr>
              <a:lstStyle>
                <a:lvl1pPr lv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1pPr>
                <a:lvl2pPr marL="324000" lvl="1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2pPr>
                <a:lvl3pPr marL="648000" lvl="2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–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3pPr>
                <a:lvl4pPr marL="0" lvl="3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​"/>
                  <a:defRPr lang="en-US" sz="160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4pPr>
                <a:lvl5pPr marL="0" lvl="4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Trebuchet MS" panose="020B0603020202020204" pitchFamily="34" charset="0"/>
                  <a:buChar char="​"/>
                  <a:defRPr lang="en-US" sz="1600" b="1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5pPr>
                <a:lvl6pPr marL="324000" lvl="5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60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6pPr>
                <a:lvl7pPr marL="0" lvl="6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4400" baseline="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7pPr>
                <a:lvl8pPr marL="0" lvl="7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5400" baseline="0" smtClean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8pPr>
                <a:lvl9pPr marL="0" lvl="8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2400" baseline="0" dirty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9pPr>
              </a:lstStyle>
              <a:p>
                <a:r>
                  <a:rPr lang="ja-JP" alt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例：</a:t>
                </a:r>
                <a:r>
                  <a:rPr lang="en-US" altLang="ja-JP" dirty="0" err="1">
                    <a:latin typeface="Meiryo UI" panose="020B0604030504040204" pitchFamily="50" charset="-128"/>
                    <a:ea typeface="Meiryo UI" panose="020B0604030504040204" pitchFamily="50" charset="-128"/>
                  </a:rPr>
                  <a:t>MaaS</a:t>
                </a:r>
                <a:r>
                  <a:rPr lang="ja-JP" alt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を成り立たせる先端技術について概観する</a:t>
                </a:r>
                <a:endParaRPr lang="en-US" altLang="ja-JP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（センサー、アルゴリズム、等）</a:t>
                </a:r>
                <a:endParaRPr lang="en-US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7" name="ee4pContent2">
                <a:extLst>
                  <a:ext uri="{FF2B5EF4-FFF2-40B4-BE49-F238E27FC236}">
                    <a16:creationId xmlns:a16="http://schemas.microsoft.com/office/drawing/2014/main" id="{DC80B562-C291-4EB4-B98F-8BDE26190F48}"/>
                  </a:ext>
                </a:extLst>
              </p:cNvPr>
              <p:cNvSpPr txBox="1"/>
              <p:nvPr/>
            </p:nvSpPr>
            <p:spPr>
              <a:xfrm>
                <a:off x="1431636" y="2211109"/>
                <a:ext cx="5734077" cy="388845"/>
              </a:xfrm>
              <a:prstGeom prst="rect">
                <a:avLst/>
              </a:prstGeom>
              <a:ln w="9525" cap="rnd" cmpd="sng" algn="ctr">
                <a:solidFill>
                  <a:srgbClr val="9A9A9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lIns="0" tIns="0" rIns="0" bIns="0" rtlCol="0" anchor="ctr">
                <a:noAutofit/>
              </a:bodyPr>
              <a:lstStyle>
                <a:lvl1pPr lv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1pPr>
                <a:lvl2pPr marL="324000" lvl="1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2pPr>
                <a:lvl3pPr marL="648000" lvl="2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–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3pPr>
                <a:lvl4pPr marL="0" lvl="3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​"/>
                  <a:defRPr lang="en-US" sz="160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4pPr>
                <a:lvl5pPr marL="0" lvl="4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Trebuchet MS" panose="020B0603020202020204" pitchFamily="34" charset="0"/>
                  <a:buChar char="​"/>
                  <a:defRPr lang="en-US" sz="1600" b="1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5pPr>
                <a:lvl6pPr marL="324000" lvl="5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60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6pPr>
                <a:lvl7pPr marL="0" lvl="6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4400" baseline="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7pPr>
                <a:lvl8pPr marL="0" lvl="7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5400" baseline="0" smtClean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8pPr>
                <a:lvl9pPr marL="0" lvl="8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2400" baseline="0" dirty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9pPr>
              </a:lstStyle>
              <a:p>
                <a:r>
                  <a:rPr 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Text</a:t>
                </a:r>
              </a:p>
            </p:txBody>
          </p:sp>
          <p:sp>
            <p:nvSpPr>
              <p:cNvPr id="42" name="ee4pContent2">
                <a:extLst>
                  <a:ext uri="{FF2B5EF4-FFF2-40B4-BE49-F238E27FC236}">
                    <a16:creationId xmlns:a16="http://schemas.microsoft.com/office/drawing/2014/main" id="{2BFF53A1-3534-4871-B08F-C7CFF8DE9309}"/>
                  </a:ext>
                </a:extLst>
              </p:cNvPr>
              <p:cNvSpPr txBox="1"/>
              <p:nvPr/>
            </p:nvSpPr>
            <p:spPr>
              <a:xfrm>
                <a:off x="1431636" y="2696267"/>
                <a:ext cx="5734077" cy="388845"/>
              </a:xfrm>
              <a:prstGeom prst="rect">
                <a:avLst/>
              </a:prstGeom>
              <a:ln w="9525" cap="rnd" cmpd="sng" algn="ctr">
                <a:solidFill>
                  <a:srgbClr val="9A9A9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lIns="0" tIns="0" rIns="0" bIns="0" rtlCol="0" anchor="ctr">
                <a:noAutofit/>
              </a:bodyPr>
              <a:lstStyle>
                <a:lvl1pPr lv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1pPr>
                <a:lvl2pPr marL="324000" lvl="1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2pPr>
                <a:lvl3pPr marL="648000" lvl="2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–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3pPr>
                <a:lvl4pPr marL="0" lvl="3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​"/>
                  <a:defRPr lang="en-US" sz="160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4pPr>
                <a:lvl5pPr marL="0" lvl="4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Trebuchet MS" panose="020B0603020202020204" pitchFamily="34" charset="0"/>
                  <a:buChar char="​"/>
                  <a:defRPr lang="en-US" sz="1600" b="1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5pPr>
                <a:lvl6pPr marL="324000" lvl="5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60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6pPr>
                <a:lvl7pPr marL="0" lvl="6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4400" baseline="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7pPr>
                <a:lvl8pPr marL="0" lvl="7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5400" baseline="0" smtClean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8pPr>
                <a:lvl9pPr marL="0" lvl="8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2400" baseline="0" dirty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9pPr>
              </a:lstStyle>
              <a:p>
                <a:r>
                  <a:rPr 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Text</a:t>
                </a:r>
              </a:p>
            </p:txBody>
          </p:sp>
          <p:sp>
            <p:nvSpPr>
              <p:cNvPr id="48" name="ee4pContent2">
                <a:extLst>
                  <a:ext uri="{FF2B5EF4-FFF2-40B4-BE49-F238E27FC236}">
                    <a16:creationId xmlns:a16="http://schemas.microsoft.com/office/drawing/2014/main" id="{821E22A9-455A-4C88-BA07-A06D3D19B91A}"/>
                  </a:ext>
                </a:extLst>
              </p:cNvPr>
              <p:cNvSpPr txBox="1"/>
              <p:nvPr/>
            </p:nvSpPr>
            <p:spPr>
              <a:xfrm>
                <a:off x="1431636" y="3181426"/>
                <a:ext cx="5734077" cy="388845"/>
              </a:xfrm>
              <a:prstGeom prst="rect">
                <a:avLst/>
              </a:prstGeom>
              <a:ln w="9525" cap="rnd" cmpd="sng" algn="ctr">
                <a:solidFill>
                  <a:srgbClr val="9A9A9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lIns="0" tIns="0" rIns="0" bIns="0" rtlCol="0" anchor="ctr">
                <a:noAutofit/>
              </a:bodyPr>
              <a:lstStyle>
                <a:lvl1pPr lv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1pPr>
                <a:lvl2pPr marL="324000" lvl="1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2pPr>
                <a:lvl3pPr marL="648000" lvl="2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–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3pPr>
                <a:lvl4pPr marL="0" lvl="3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​"/>
                  <a:defRPr lang="en-US" sz="160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4pPr>
                <a:lvl5pPr marL="0" lvl="4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Trebuchet MS" panose="020B0603020202020204" pitchFamily="34" charset="0"/>
                  <a:buChar char="​"/>
                  <a:defRPr lang="en-US" sz="1600" b="1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5pPr>
                <a:lvl6pPr marL="324000" lvl="5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60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6pPr>
                <a:lvl7pPr marL="0" lvl="6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4400" baseline="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7pPr>
                <a:lvl8pPr marL="0" lvl="7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5400" baseline="0" smtClean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8pPr>
                <a:lvl9pPr marL="0" lvl="8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2400" baseline="0" dirty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9pPr>
              </a:lstStyle>
              <a:p>
                <a:r>
                  <a:rPr 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Text</a:t>
                </a:r>
              </a:p>
            </p:txBody>
          </p:sp>
          <p:sp>
            <p:nvSpPr>
              <p:cNvPr id="53" name="ee4pContent2">
                <a:extLst>
                  <a:ext uri="{FF2B5EF4-FFF2-40B4-BE49-F238E27FC236}">
                    <a16:creationId xmlns:a16="http://schemas.microsoft.com/office/drawing/2014/main" id="{1F808328-2EA8-4205-8673-7007FF99303C}"/>
                  </a:ext>
                </a:extLst>
              </p:cNvPr>
              <p:cNvSpPr txBox="1"/>
              <p:nvPr/>
            </p:nvSpPr>
            <p:spPr>
              <a:xfrm>
                <a:off x="1431636" y="3666584"/>
                <a:ext cx="5734077" cy="388845"/>
              </a:xfrm>
              <a:prstGeom prst="rect">
                <a:avLst/>
              </a:prstGeom>
              <a:ln w="9525" cap="rnd" cmpd="sng" algn="ctr">
                <a:solidFill>
                  <a:srgbClr val="9A9A9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lIns="0" tIns="0" rIns="0" bIns="0" rtlCol="0" anchor="ctr">
                <a:noAutofit/>
              </a:bodyPr>
              <a:lstStyle>
                <a:lvl1pPr lv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1pPr>
                <a:lvl2pPr marL="324000" lvl="1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2pPr>
                <a:lvl3pPr marL="648000" lvl="2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–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3pPr>
                <a:lvl4pPr marL="0" lvl="3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​"/>
                  <a:defRPr lang="en-US" sz="160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4pPr>
                <a:lvl5pPr marL="0" lvl="4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Trebuchet MS" panose="020B0603020202020204" pitchFamily="34" charset="0"/>
                  <a:buChar char="​"/>
                  <a:defRPr lang="en-US" sz="1600" b="1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5pPr>
                <a:lvl6pPr marL="324000" lvl="5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60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6pPr>
                <a:lvl7pPr marL="0" lvl="6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4400" baseline="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7pPr>
                <a:lvl8pPr marL="0" lvl="7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5400" baseline="0" smtClean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8pPr>
                <a:lvl9pPr marL="0" lvl="8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2400" baseline="0" dirty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9pPr>
              </a:lstStyle>
              <a:p>
                <a:r>
                  <a:rPr 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Text</a:t>
                </a:r>
              </a:p>
            </p:txBody>
          </p:sp>
          <p:sp>
            <p:nvSpPr>
              <p:cNvPr id="58" name="ee4pContent2">
                <a:extLst>
                  <a:ext uri="{FF2B5EF4-FFF2-40B4-BE49-F238E27FC236}">
                    <a16:creationId xmlns:a16="http://schemas.microsoft.com/office/drawing/2014/main" id="{D66D55C6-8354-43B3-B962-E5FD06286A1F}"/>
                  </a:ext>
                </a:extLst>
              </p:cNvPr>
              <p:cNvSpPr txBox="1"/>
              <p:nvPr/>
            </p:nvSpPr>
            <p:spPr>
              <a:xfrm>
                <a:off x="1431636" y="4151743"/>
                <a:ext cx="5734077" cy="388845"/>
              </a:xfrm>
              <a:prstGeom prst="rect">
                <a:avLst/>
              </a:prstGeom>
              <a:ln w="9525" cap="rnd" cmpd="sng" algn="ctr">
                <a:solidFill>
                  <a:srgbClr val="9A9A9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lIns="0" tIns="0" rIns="0" bIns="0" rtlCol="0" anchor="ctr">
                <a:noAutofit/>
              </a:bodyPr>
              <a:lstStyle>
                <a:lvl1pPr lv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1pPr>
                <a:lvl2pPr marL="324000" lvl="1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2pPr>
                <a:lvl3pPr marL="648000" lvl="2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–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3pPr>
                <a:lvl4pPr marL="0" lvl="3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​"/>
                  <a:defRPr lang="en-US" sz="160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4pPr>
                <a:lvl5pPr marL="0" lvl="4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Trebuchet MS" panose="020B0603020202020204" pitchFamily="34" charset="0"/>
                  <a:buChar char="​"/>
                  <a:defRPr lang="en-US" sz="1600" b="1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5pPr>
                <a:lvl6pPr marL="324000" lvl="5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60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6pPr>
                <a:lvl7pPr marL="0" lvl="6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4400" baseline="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7pPr>
                <a:lvl8pPr marL="0" lvl="7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5400" baseline="0" smtClean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8pPr>
                <a:lvl9pPr marL="0" lvl="8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2400" baseline="0" dirty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9pPr>
              </a:lstStyle>
              <a:p>
                <a:r>
                  <a:rPr 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Text</a:t>
                </a:r>
              </a:p>
            </p:txBody>
          </p:sp>
          <p:sp>
            <p:nvSpPr>
              <p:cNvPr id="63" name="ee4pContent2">
                <a:extLst>
                  <a:ext uri="{FF2B5EF4-FFF2-40B4-BE49-F238E27FC236}">
                    <a16:creationId xmlns:a16="http://schemas.microsoft.com/office/drawing/2014/main" id="{33E7F726-E22F-44A4-8886-94EC71483D03}"/>
                  </a:ext>
                </a:extLst>
              </p:cNvPr>
              <p:cNvSpPr txBox="1"/>
              <p:nvPr/>
            </p:nvSpPr>
            <p:spPr>
              <a:xfrm>
                <a:off x="1431636" y="4636901"/>
                <a:ext cx="5734077" cy="388845"/>
              </a:xfrm>
              <a:prstGeom prst="rect">
                <a:avLst/>
              </a:prstGeom>
              <a:ln w="9525" cap="rnd" cmpd="sng" algn="ctr">
                <a:solidFill>
                  <a:srgbClr val="9A9A9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lIns="0" tIns="0" rIns="0" bIns="0" rtlCol="0" anchor="ctr">
                <a:noAutofit/>
              </a:bodyPr>
              <a:lstStyle>
                <a:lvl1pPr lv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1pPr>
                <a:lvl2pPr marL="324000" lvl="1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2pPr>
                <a:lvl3pPr marL="648000" lvl="2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–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3pPr>
                <a:lvl4pPr marL="0" lvl="3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​"/>
                  <a:defRPr lang="en-US" sz="160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4pPr>
                <a:lvl5pPr marL="0" lvl="4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Trebuchet MS" panose="020B0603020202020204" pitchFamily="34" charset="0"/>
                  <a:buChar char="​"/>
                  <a:defRPr lang="en-US" sz="1600" b="1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5pPr>
                <a:lvl6pPr marL="324000" lvl="5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60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6pPr>
                <a:lvl7pPr marL="0" lvl="6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4400" baseline="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7pPr>
                <a:lvl8pPr marL="0" lvl="7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5400" baseline="0" smtClean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8pPr>
                <a:lvl9pPr marL="0" lvl="8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2400" baseline="0" dirty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9pPr>
              </a:lstStyle>
              <a:p>
                <a:r>
                  <a:rPr 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Text</a:t>
                </a:r>
              </a:p>
            </p:txBody>
          </p:sp>
          <p:sp>
            <p:nvSpPr>
              <p:cNvPr id="68" name="ee4pContent2">
                <a:extLst>
                  <a:ext uri="{FF2B5EF4-FFF2-40B4-BE49-F238E27FC236}">
                    <a16:creationId xmlns:a16="http://schemas.microsoft.com/office/drawing/2014/main" id="{418733D1-161C-4454-9A89-CCC74A31829A}"/>
                  </a:ext>
                </a:extLst>
              </p:cNvPr>
              <p:cNvSpPr txBox="1"/>
              <p:nvPr/>
            </p:nvSpPr>
            <p:spPr>
              <a:xfrm>
                <a:off x="1431636" y="5122059"/>
                <a:ext cx="5734077" cy="388845"/>
              </a:xfrm>
              <a:prstGeom prst="rect">
                <a:avLst/>
              </a:prstGeom>
              <a:ln w="9525" cap="rnd" cmpd="sng" algn="ctr">
                <a:solidFill>
                  <a:srgbClr val="9A9A9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lIns="0" tIns="0" rIns="0" bIns="0" rtlCol="0" anchor="ctr">
                <a:noAutofit/>
              </a:bodyPr>
              <a:lstStyle>
                <a:lvl1pPr lv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1pPr>
                <a:lvl2pPr marL="324000" lvl="1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2pPr>
                <a:lvl3pPr marL="648000" lvl="2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–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3pPr>
                <a:lvl4pPr marL="0" lvl="3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​"/>
                  <a:defRPr lang="en-US" sz="160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4pPr>
                <a:lvl5pPr marL="0" lvl="4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Trebuchet MS" panose="020B0603020202020204" pitchFamily="34" charset="0"/>
                  <a:buChar char="​"/>
                  <a:defRPr lang="en-US" sz="1600" b="1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5pPr>
                <a:lvl6pPr marL="324000" lvl="5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60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6pPr>
                <a:lvl7pPr marL="0" lvl="6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4400" baseline="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7pPr>
                <a:lvl8pPr marL="0" lvl="7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5400" baseline="0" smtClean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8pPr>
                <a:lvl9pPr marL="0" lvl="8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2400" baseline="0" dirty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9pPr>
              </a:lstStyle>
              <a:p>
                <a:r>
                  <a:rPr 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Text</a:t>
                </a:r>
              </a:p>
            </p:txBody>
          </p:sp>
          <p:sp>
            <p:nvSpPr>
              <p:cNvPr id="73" name="ee4pContent2">
                <a:extLst>
                  <a:ext uri="{FF2B5EF4-FFF2-40B4-BE49-F238E27FC236}">
                    <a16:creationId xmlns:a16="http://schemas.microsoft.com/office/drawing/2014/main" id="{665C4EDC-7AD8-4318-A507-73371B7AEC24}"/>
                  </a:ext>
                </a:extLst>
              </p:cNvPr>
              <p:cNvSpPr txBox="1"/>
              <p:nvPr/>
            </p:nvSpPr>
            <p:spPr>
              <a:xfrm>
                <a:off x="1431636" y="5607218"/>
                <a:ext cx="5734077" cy="388845"/>
              </a:xfrm>
              <a:prstGeom prst="rect">
                <a:avLst/>
              </a:prstGeom>
              <a:ln w="9525" cap="rnd" cmpd="sng" algn="ctr">
                <a:solidFill>
                  <a:srgbClr val="9A9A9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lIns="0" tIns="0" rIns="0" bIns="0" rtlCol="0" anchor="ctr">
                <a:noAutofit/>
              </a:bodyPr>
              <a:lstStyle>
                <a:lvl1pPr lv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1pPr>
                <a:lvl2pPr marL="324000" lvl="1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2pPr>
                <a:lvl3pPr marL="648000" lvl="2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–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3pPr>
                <a:lvl4pPr marL="0" lvl="3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​"/>
                  <a:defRPr lang="en-US" sz="160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4pPr>
                <a:lvl5pPr marL="0" lvl="4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Trebuchet MS" panose="020B0603020202020204" pitchFamily="34" charset="0"/>
                  <a:buChar char="​"/>
                  <a:defRPr lang="en-US" sz="1600" b="1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5pPr>
                <a:lvl6pPr marL="324000" lvl="5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60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6pPr>
                <a:lvl7pPr marL="0" lvl="6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4400" baseline="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7pPr>
                <a:lvl8pPr marL="0" lvl="7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5400" baseline="0" smtClean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8pPr>
                <a:lvl9pPr marL="0" lvl="8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2400" baseline="0" dirty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9pPr>
              </a:lstStyle>
              <a:p>
                <a:r>
                  <a:rPr 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Text</a:t>
                </a:r>
              </a:p>
            </p:txBody>
          </p:sp>
          <p:sp>
            <p:nvSpPr>
              <p:cNvPr id="78" name="ee4pContent2">
                <a:extLst>
                  <a:ext uri="{FF2B5EF4-FFF2-40B4-BE49-F238E27FC236}">
                    <a16:creationId xmlns:a16="http://schemas.microsoft.com/office/drawing/2014/main" id="{F305376A-1EE4-4430-9C77-3DE145BC8D13}"/>
                  </a:ext>
                </a:extLst>
              </p:cNvPr>
              <p:cNvSpPr txBox="1"/>
              <p:nvPr/>
            </p:nvSpPr>
            <p:spPr>
              <a:xfrm>
                <a:off x="1431636" y="6092378"/>
                <a:ext cx="5734077" cy="388845"/>
              </a:xfrm>
              <a:prstGeom prst="rect">
                <a:avLst/>
              </a:prstGeom>
              <a:ln w="9525" cap="rnd" cmpd="sng" algn="ctr">
                <a:solidFill>
                  <a:srgbClr val="9A9A9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lIns="0" tIns="0" rIns="0" bIns="0" rtlCol="0" anchor="ctr">
                <a:noAutofit/>
              </a:bodyPr>
              <a:lstStyle>
                <a:lvl1pPr lv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1pPr>
                <a:lvl2pPr marL="324000" lvl="1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2pPr>
                <a:lvl3pPr marL="648000" lvl="2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–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3pPr>
                <a:lvl4pPr marL="0" lvl="3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​"/>
                  <a:defRPr lang="en-US" sz="160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4pPr>
                <a:lvl5pPr marL="0" lvl="4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Trebuchet MS" panose="020B0603020202020204" pitchFamily="34" charset="0"/>
                  <a:buChar char="​"/>
                  <a:defRPr lang="en-US" sz="1600" b="1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5pPr>
                <a:lvl6pPr marL="324000" lvl="5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60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6pPr>
                <a:lvl7pPr marL="0" lvl="6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4400" baseline="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7pPr>
                <a:lvl8pPr marL="0" lvl="7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5400" baseline="0" smtClean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8pPr>
                <a:lvl9pPr marL="0" lvl="8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2400" baseline="0" dirty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9pPr>
              </a:lstStyle>
              <a:p>
                <a:r>
                  <a:rPr 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Text</a:t>
                </a:r>
              </a:p>
            </p:txBody>
          </p:sp>
        </p:grp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F1C784CE-5B0A-476A-B794-D511B9C98274}"/>
                </a:ext>
              </a:extLst>
            </p:cNvPr>
            <p:cNvGrpSpPr/>
            <p:nvPr/>
          </p:nvGrpSpPr>
          <p:grpSpPr>
            <a:xfrm>
              <a:off x="8021933" y="981173"/>
              <a:ext cx="1403101" cy="5500050"/>
              <a:chOff x="9670473" y="981173"/>
              <a:chExt cx="1941400" cy="5500050"/>
            </a:xfrm>
          </p:grpSpPr>
          <p:sp>
            <p:nvSpPr>
              <p:cNvPr id="22" name="ee4pHeader3">
                <a:extLst>
                  <a:ext uri="{FF2B5EF4-FFF2-40B4-BE49-F238E27FC236}">
                    <a16:creationId xmlns:a16="http://schemas.microsoft.com/office/drawing/2014/main" id="{55E002B0-D025-4BE8-BE5A-C94324C3FE9E}"/>
                  </a:ext>
                </a:extLst>
              </p:cNvPr>
              <p:cNvSpPr txBox="1"/>
              <p:nvPr/>
            </p:nvSpPr>
            <p:spPr>
              <a:xfrm>
                <a:off x="9670473" y="981173"/>
                <a:ext cx="1941400" cy="547751"/>
              </a:xfrm>
              <a:prstGeom prst="rect">
                <a:avLst/>
              </a:prstGeom>
              <a:noFill/>
              <a:ln cap="rnd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/>
              <a:p>
                <a:pPr marL="0" lvl="3"/>
                <a:r>
                  <a:rPr lang="ja-JP" altLang="en-US" sz="1400" dirty="0">
                    <a:solidFill>
                      <a:schemeClr val="tx2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紐づけを想定する</a:t>
                </a:r>
                <a:br>
                  <a:rPr lang="en-US" altLang="ja-JP" sz="1400" dirty="0">
                    <a:solidFill>
                      <a:schemeClr val="tx2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</a:br>
                <a:r>
                  <a:rPr lang="ja-JP" altLang="en-US" sz="1400" dirty="0">
                    <a:solidFill>
                      <a:schemeClr val="tx2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科目・単元</a:t>
                </a:r>
                <a:endParaRPr lang="en-US" sz="1400" dirty="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9" name="ee4pContent3">
                <a:extLst>
                  <a:ext uri="{FF2B5EF4-FFF2-40B4-BE49-F238E27FC236}">
                    <a16:creationId xmlns:a16="http://schemas.microsoft.com/office/drawing/2014/main" id="{0186CFD3-27B9-40BC-A0C7-2CC648F95944}"/>
                  </a:ext>
                </a:extLst>
              </p:cNvPr>
              <p:cNvSpPr txBox="1"/>
              <p:nvPr/>
            </p:nvSpPr>
            <p:spPr>
              <a:xfrm>
                <a:off x="9670473" y="1725951"/>
                <a:ext cx="1941400" cy="388845"/>
              </a:xfrm>
              <a:prstGeom prst="rect">
                <a:avLst/>
              </a:prstGeom>
              <a:ln w="9525" cap="rnd" cmpd="sng" algn="ctr">
                <a:solidFill>
                  <a:srgbClr val="9A9A9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lIns="0" tIns="0" rIns="0" bIns="0" rtlCol="0" anchor="ctr">
                <a:noAutofit/>
              </a:bodyPr>
              <a:lstStyle>
                <a:lvl1pPr lv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1pPr>
                <a:lvl2pPr marL="324000" lvl="1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2pPr>
                <a:lvl3pPr marL="648000" lvl="2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–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3pPr>
                <a:lvl4pPr marL="0" lvl="3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​"/>
                  <a:defRPr lang="en-US" sz="160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4pPr>
                <a:lvl5pPr marL="0" lvl="4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Trebuchet MS" panose="020B0603020202020204" pitchFamily="34" charset="0"/>
                  <a:buChar char="​"/>
                  <a:defRPr lang="en-US" sz="1600" b="1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5pPr>
                <a:lvl6pPr marL="324000" lvl="5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60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6pPr>
                <a:lvl7pPr marL="0" lvl="6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4400" baseline="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7pPr>
                <a:lvl8pPr marL="0" lvl="7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5400" baseline="0" smtClean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8pPr>
                <a:lvl9pPr marL="0" lvl="8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2400" baseline="0" dirty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9pPr>
              </a:lstStyle>
              <a:p>
                <a:r>
                  <a:rPr lang="ja-JP" alt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例：世界史</a:t>
                </a:r>
                <a:r>
                  <a:rPr lang="en-US" altLang="ja-JP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B</a:t>
                </a:r>
                <a:r>
                  <a:rPr lang="ja-JP" alt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・近現代史の「ｘｘ」単元、等</a:t>
                </a:r>
                <a:endParaRPr lang="en-US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8" name="ee4pContent3">
                <a:extLst>
                  <a:ext uri="{FF2B5EF4-FFF2-40B4-BE49-F238E27FC236}">
                    <a16:creationId xmlns:a16="http://schemas.microsoft.com/office/drawing/2014/main" id="{289A2E6C-490E-4EC7-9C88-FD8177CEE131}"/>
                  </a:ext>
                </a:extLst>
              </p:cNvPr>
              <p:cNvSpPr txBox="1"/>
              <p:nvPr/>
            </p:nvSpPr>
            <p:spPr>
              <a:xfrm>
                <a:off x="9670473" y="2211109"/>
                <a:ext cx="1941400" cy="388845"/>
              </a:xfrm>
              <a:prstGeom prst="rect">
                <a:avLst/>
              </a:prstGeom>
              <a:ln w="9525" cap="rnd" cmpd="sng" algn="ctr">
                <a:solidFill>
                  <a:srgbClr val="9A9A9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lIns="0" tIns="0" rIns="0" bIns="0" rtlCol="0" anchor="ctr">
                <a:noAutofit/>
              </a:bodyPr>
              <a:lstStyle>
                <a:lvl1pPr lv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1pPr>
                <a:lvl2pPr marL="324000" lvl="1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2pPr>
                <a:lvl3pPr marL="648000" lvl="2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–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3pPr>
                <a:lvl4pPr marL="0" lvl="3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​"/>
                  <a:defRPr lang="en-US" sz="160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4pPr>
                <a:lvl5pPr marL="0" lvl="4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Trebuchet MS" panose="020B0603020202020204" pitchFamily="34" charset="0"/>
                  <a:buChar char="​"/>
                  <a:defRPr lang="en-US" sz="1600" b="1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5pPr>
                <a:lvl6pPr marL="324000" lvl="5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60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6pPr>
                <a:lvl7pPr marL="0" lvl="6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4400" baseline="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7pPr>
                <a:lvl8pPr marL="0" lvl="7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5400" baseline="0" smtClean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8pPr>
                <a:lvl9pPr marL="0" lvl="8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2400" baseline="0" dirty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9pPr>
              </a:lstStyle>
              <a:p>
                <a:r>
                  <a:rPr 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Text</a:t>
                </a:r>
              </a:p>
            </p:txBody>
          </p:sp>
          <p:sp>
            <p:nvSpPr>
              <p:cNvPr id="43" name="ee4pContent3">
                <a:extLst>
                  <a:ext uri="{FF2B5EF4-FFF2-40B4-BE49-F238E27FC236}">
                    <a16:creationId xmlns:a16="http://schemas.microsoft.com/office/drawing/2014/main" id="{A06A5550-40B3-41F9-823F-E0CAAD32315D}"/>
                  </a:ext>
                </a:extLst>
              </p:cNvPr>
              <p:cNvSpPr txBox="1"/>
              <p:nvPr/>
            </p:nvSpPr>
            <p:spPr>
              <a:xfrm>
                <a:off x="9670473" y="2696267"/>
                <a:ext cx="1941400" cy="388845"/>
              </a:xfrm>
              <a:prstGeom prst="rect">
                <a:avLst/>
              </a:prstGeom>
              <a:ln w="9525" cap="rnd" cmpd="sng" algn="ctr">
                <a:solidFill>
                  <a:srgbClr val="9A9A9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lIns="0" tIns="0" rIns="0" bIns="0" rtlCol="0" anchor="ctr">
                <a:noAutofit/>
              </a:bodyPr>
              <a:lstStyle>
                <a:lvl1pPr lv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1pPr>
                <a:lvl2pPr marL="324000" lvl="1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2pPr>
                <a:lvl3pPr marL="648000" lvl="2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–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3pPr>
                <a:lvl4pPr marL="0" lvl="3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​"/>
                  <a:defRPr lang="en-US" sz="160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4pPr>
                <a:lvl5pPr marL="0" lvl="4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Trebuchet MS" panose="020B0603020202020204" pitchFamily="34" charset="0"/>
                  <a:buChar char="​"/>
                  <a:defRPr lang="en-US" sz="1600" b="1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5pPr>
                <a:lvl6pPr marL="324000" lvl="5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60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6pPr>
                <a:lvl7pPr marL="0" lvl="6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4400" baseline="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7pPr>
                <a:lvl8pPr marL="0" lvl="7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5400" baseline="0" smtClean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8pPr>
                <a:lvl9pPr marL="0" lvl="8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2400" baseline="0" dirty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9pPr>
              </a:lstStyle>
              <a:p>
                <a:r>
                  <a:rPr 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Text</a:t>
                </a:r>
              </a:p>
            </p:txBody>
          </p:sp>
          <p:sp>
            <p:nvSpPr>
              <p:cNvPr id="49" name="ee4pContent3">
                <a:extLst>
                  <a:ext uri="{FF2B5EF4-FFF2-40B4-BE49-F238E27FC236}">
                    <a16:creationId xmlns:a16="http://schemas.microsoft.com/office/drawing/2014/main" id="{AA91F2FC-8BAC-460D-843E-7651E2345402}"/>
                  </a:ext>
                </a:extLst>
              </p:cNvPr>
              <p:cNvSpPr txBox="1"/>
              <p:nvPr/>
            </p:nvSpPr>
            <p:spPr>
              <a:xfrm>
                <a:off x="9670473" y="3181426"/>
                <a:ext cx="1941400" cy="388845"/>
              </a:xfrm>
              <a:prstGeom prst="rect">
                <a:avLst/>
              </a:prstGeom>
              <a:ln w="9525" cap="rnd" cmpd="sng" algn="ctr">
                <a:solidFill>
                  <a:srgbClr val="9A9A9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lIns="0" tIns="0" rIns="0" bIns="0" rtlCol="0" anchor="ctr">
                <a:noAutofit/>
              </a:bodyPr>
              <a:lstStyle>
                <a:lvl1pPr lv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1pPr>
                <a:lvl2pPr marL="324000" lvl="1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2pPr>
                <a:lvl3pPr marL="648000" lvl="2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–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3pPr>
                <a:lvl4pPr marL="0" lvl="3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​"/>
                  <a:defRPr lang="en-US" sz="160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4pPr>
                <a:lvl5pPr marL="0" lvl="4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Trebuchet MS" panose="020B0603020202020204" pitchFamily="34" charset="0"/>
                  <a:buChar char="​"/>
                  <a:defRPr lang="en-US" sz="1600" b="1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5pPr>
                <a:lvl6pPr marL="324000" lvl="5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60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6pPr>
                <a:lvl7pPr marL="0" lvl="6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4400" baseline="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7pPr>
                <a:lvl8pPr marL="0" lvl="7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5400" baseline="0" smtClean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8pPr>
                <a:lvl9pPr marL="0" lvl="8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2400" baseline="0" dirty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9pPr>
              </a:lstStyle>
              <a:p>
                <a:r>
                  <a:rPr 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Text</a:t>
                </a:r>
              </a:p>
            </p:txBody>
          </p:sp>
          <p:sp>
            <p:nvSpPr>
              <p:cNvPr id="54" name="ee4pContent3">
                <a:extLst>
                  <a:ext uri="{FF2B5EF4-FFF2-40B4-BE49-F238E27FC236}">
                    <a16:creationId xmlns:a16="http://schemas.microsoft.com/office/drawing/2014/main" id="{4E9595AD-86F5-49FB-B13A-AAE515642DB2}"/>
                  </a:ext>
                </a:extLst>
              </p:cNvPr>
              <p:cNvSpPr txBox="1"/>
              <p:nvPr/>
            </p:nvSpPr>
            <p:spPr>
              <a:xfrm>
                <a:off x="9670473" y="3666584"/>
                <a:ext cx="1941400" cy="388845"/>
              </a:xfrm>
              <a:prstGeom prst="rect">
                <a:avLst/>
              </a:prstGeom>
              <a:ln w="9525" cap="rnd" cmpd="sng" algn="ctr">
                <a:solidFill>
                  <a:srgbClr val="9A9A9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lIns="0" tIns="0" rIns="0" bIns="0" rtlCol="0" anchor="ctr">
                <a:noAutofit/>
              </a:bodyPr>
              <a:lstStyle>
                <a:lvl1pPr lv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1pPr>
                <a:lvl2pPr marL="324000" lvl="1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2pPr>
                <a:lvl3pPr marL="648000" lvl="2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–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3pPr>
                <a:lvl4pPr marL="0" lvl="3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​"/>
                  <a:defRPr lang="en-US" sz="160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4pPr>
                <a:lvl5pPr marL="0" lvl="4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Trebuchet MS" panose="020B0603020202020204" pitchFamily="34" charset="0"/>
                  <a:buChar char="​"/>
                  <a:defRPr lang="en-US" sz="1600" b="1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5pPr>
                <a:lvl6pPr marL="324000" lvl="5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60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6pPr>
                <a:lvl7pPr marL="0" lvl="6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4400" baseline="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7pPr>
                <a:lvl8pPr marL="0" lvl="7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5400" baseline="0" smtClean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8pPr>
                <a:lvl9pPr marL="0" lvl="8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2400" baseline="0" dirty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9pPr>
              </a:lstStyle>
              <a:p>
                <a:r>
                  <a:rPr 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Text</a:t>
                </a:r>
              </a:p>
            </p:txBody>
          </p:sp>
          <p:sp>
            <p:nvSpPr>
              <p:cNvPr id="59" name="ee4pContent3">
                <a:extLst>
                  <a:ext uri="{FF2B5EF4-FFF2-40B4-BE49-F238E27FC236}">
                    <a16:creationId xmlns:a16="http://schemas.microsoft.com/office/drawing/2014/main" id="{FB54181D-C884-4B49-A025-82F23BB39449}"/>
                  </a:ext>
                </a:extLst>
              </p:cNvPr>
              <p:cNvSpPr txBox="1"/>
              <p:nvPr/>
            </p:nvSpPr>
            <p:spPr>
              <a:xfrm>
                <a:off x="9670473" y="4151743"/>
                <a:ext cx="1941400" cy="388845"/>
              </a:xfrm>
              <a:prstGeom prst="rect">
                <a:avLst/>
              </a:prstGeom>
              <a:ln w="9525" cap="rnd" cmpd="sng" algn="ctr">
                <a:solidFill>
                  <a:srgbClr val="9A9A9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lIns="0" tIns="0" rIns="0" bIns="0" rtlCol="0" anchor="ctr">
                <a:noAutofit/>
              </a:bodyPr>
              <a:lstStyle>
                <a:lvl1pPr lv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1pPr>
                <a:lvl2pPr marL="324000" lvl="1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2pPr>
                <a:lvl3pPr marL="648000" lvl="2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–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3pPr>
                <a:lvl4pPr marL="0" lvl="3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​"/>
                  <a:defRPr lang="en-US" sz="160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4pPr>
                <a:lvl5pPr marL="0" lvl="4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Trebuchet MS" panose="020B0603020202020204" pitchFamily="34" charset="0"/>
                  <a:buChar char="​"/>
                  <a:defRPr lang="en-US" sz="1600" b="1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5pPr>
                <a:lvl6pPr marL="324000" lvl="5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60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6pPr>
                <a:lvl7pPr marL="0" lvl="6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4400" baseline="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7pPr>
                <a:lvl8pPr marL="0" lvl="7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5400" baseline="0" smtClean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8pPr>
                <a:lvl9pPr marL="0" lvl="8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2400" baseline="0" dirty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9pPr>
              </a:lstStyle>
              <a:p>
                <a:r>
                  <a:rPr 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Text</a:t>
                </a:r>
              </a:p>
            </p:txBody>
          </p:sp>
          <p:sp>
            <p:nvSpPr>
              <p:cNvPr id="64" name="ee4pContent3">
                <a:extLst>
                  <a:ext uri="{FF2B5EF4-FFF2-40B4-BE49-F238E27FC236}">
                    <a16:creationId xmlns:a16="http://schemas.microsoft.com/office/drawing/2014/main" id="{5F75D4CF-A2A1-421C-92E7-3A91BEB2CF75}"/>
                  </a:ext>
                </a:extLst>
              </p:cNvPr>
              <p:cNvSpPr txBox="1"/>
              <p:nvPr/>
            </p:nvSpPr>
            <p:spPr>
              <a:xfrm>
                <a:off x="9670473" y="4636901"/>
                <a:ext cx="1941400" cy="388845"/>
              </a:xfrm>
              <a:prstGeom prst="rect">
                <a:avLst/>
              </a:prstGeom>
              <a:ln w="9525" cap="rnd" cmpd="sng" algn="ctr">
                <a:solidFill>
                  <a:srgbClr val="9A9A9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lIns="0" tIns="0" rIns="0" bIns="0" rtlCol="0" anchor="ctr">
                <a:noAutofit/>
              </a:bodyPr>
              <a:lstStyle>
                <a:lvl1pPr lv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1pPr>
                <a:lvl2pPr marL="324000" lvl="1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2pPr>
                <a:lvl3pPr marL="648000" lvl="2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–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3pPr>
                <a:lvl4pPr marL="0" lvl="3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​"/>
                  <a:defRPr lang="en-US" sz="160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4pPr>
                <a:lvl5pPr marL="0" lvl="4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Trebuchet MS" panose="020B0603020202020204" pitchFamily="34" charset="0"/>
                  <a:buChar char="​"/>
                  <a:defRPr lang="en-US" sz="1600" b="1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5pPr>
                <a:lvl6pPr marL="324000" lvl="5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60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6pPr>
                <a:lvl7pPr marL="0" lvl="6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4400" baseline="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7pPr>
                <a:lvl8pPr marL="0" lvl="7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5400" baseline="0" smtClean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8pPr>
                <a:lvl9pPr marL="0" lvl="8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2400" baseline="0" dirty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9pPr>
              </a:lstStyle>
              <a:p>
                <a:r>
                  <a:rPr 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Text</a:t>
                </a:r>
              </a:p>
            </p:txBody>
          </p:sp>
          <p:sp>
            <p:nvSpPr>
              <p:cNvPr id="69" name="ee4pContent3">
                <a:extLst>
                  <a:ext uri="{FF2B5EF4-FFF2-40B4-BE49-F238E27FC236}">
                    <a16:creationId xmlns:a16="http://schemas.microsoft.com/office/drawing/2014/main" id="{D53F0768-B4AF-4FEC-ADB6-B98FE95F7470}"/>
                  </a:ext>
                </a:extLst>
              </p:cNvPr>
              <p:cNvSpPr txBox="1"/>
              <p:nvPr/>
            </p:nvSpPr>
            <p:spPr>
              <a:xfrm>
                <a:off x="9670473" y="5122059"/>
                <a:ext cx="1941400" cy="388845"/>
              </a:xfrm>
              <a:prstGeom prst="rect">
                <a:avLst/>
              </a:prstGeom>
              <a:ln w="9525" cap="rnd" cmpd="sng" algn="ctr">
                <a:solidFill>
                  <a:srgbClr val="9A9A9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lIns="0" tIns="0" rIns="0" bIns="0" rtlCol="0" anchor="ctr">
                <a:noAutofit/>
              </a:bodyPr>
              <a:lstStyle>
                <a:lvl1pPr lv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1pPr>
                <a:lvl2pPr marL="324000" lvl="1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2pPr>
                <a:lvl3pPr marL="648000" lvl="2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–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3pPr>
                <a:lvl4pPr marL="0" lvl="3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​"/>
                  <a:defRPr lang="en-US" sz="160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4pPr>
                <a:lvl5pPr marL="0" lvl="4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Trebuchet MS" panose="020B0603020202020204" pitchFamily="34" charset="0"/>
                  <a:buChar char="​"/>
                  <a:defRPr lang="en-US" sz="1600" b="1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5pPr>
                <a:lvl6pPr marL="324000" lvl="5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60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6pPr>
                <a:lvl7pPr marL="0" lvl="6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4400" baseline="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7pPr>
                <a:lvl8pPr marL="0" lvl="7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5400" baseline="0" smtClean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8pPr>
                <a:lvl9pPr marL="0" lvl="8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2400" baseline="0" dirty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9pPr>
              </a:lstStyle>
              <a:p>
                <a:r>
                  <a:rPr 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Text</a:t>
                </a:r>
              </a:p>
            </p:txBody>
          </p:sp>
          <p:sp>
            <p:nvSpPr>
              <p:cNvPr id="74" name="ee4pContent3">
                <a:extLst>
                  <a:ext uri="{FF2B5EF4-FFF2-40B4-BE49-F238E27FC236}">
                    <a16:creationId xmlns:a16="http://schemas.microsoft.com/office/drawing/2014/main" id="{018F74A5-C71F-431A-A167-5B56215FC19D}"/>
                  </a:ext>
                </a:extLst>
              </p:cNvPr>
              <p:cNvSpPr txBox="1"/>
              <p:nvPr/>
            </p:nvSpPr>
            <p:spPr>
              <a:xfrm>
                <a:off x="9670473" y="5607218"/>
                <a:ext cx="1941400" cy="388845"/>
              </a:xfrm>
              <a:prstGeom prst="rect">
                <a:avLst/>
              </a:prstGeom>
              <a:ln w="9525" cap="rnd" cmpd="sng" algn="ctr">
                <a:solidFill>
                  <a:srgbClr val="9A9A9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lIns="0" tIns="0" rIns="0" bIns="0" rtlCol="0" anchor="ctr">
                <a:noAutofit/>
              </a:bodyPr>
              <a:lstStyle>
                <a:lvl1pPr lv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1pPr>
                <a:lvl2pPr marL="324000" lvl="1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2pPr>
                <a:lvl3pPr marL="648000" lvl="2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–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3pPr>
                <a:lvl4pPr marL="0" lvl="3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​"/>
                  <a:defRPr lang="en-US" sz="160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4pPr>
                <a:lvl5pPr marL="0" lvl="4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Trebuchet MS" panose="020B0603020202020204" pitchFamily="34" charset="0"/>
                  <a:buChar char="​"/>
                  <a:defRPr lang="en-US" sz="1600" b="1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5pPr>
                <a:lvl6pPr marL="324000" lvl="5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60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6pPr>
                <a:lvl7pPr marL="0" lvl="6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4400" baseline="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7pPr>
                <a:lvl8pPr marL="0" lvl="7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5400" baseline="0" smtClean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8pPr>
                <a:lvl9pPr marL="0" lvl="8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2400" baseline="0" dirty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9pPr>
              </a:lstStyle>
              <a:p>
                <a:r>
                  <a:rPr 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Text</a:t>
                </a:r>
              </a:p>
            </p:txBody>
          </p:sp>
          <p:sp>
            <p:nvSpPr>
              <p:cNvPr id="79" name="ee4pContent3">
                <a:extLst>
                  <a:ext uri="{FF2B5EF4-FFF2-40B4-BE49-F238E27FC236}">
                    <a16:creationId xmlns:a16="http://schemas.microsoft.com/office/drawing/2014/main" id="{1C5917AC-2553-47F2-93C8-BB8BCDB7FC9D}"/>
                  </a:ext>
                </a:extLst>
              </p:cNvPr>
              <p:cNvSpPr txBox="1"/>
              <p:nvPr/>
            </p:nvSpPr>
            <p:spPr>
              <a:xfrm>
                <a:off x="9670473" y="6092378"/>
                <a:ext cx="1941400" cy="388845"/>
              </a:xfrm>
              <a:prstGeom prst="rect">
                <a:avLst/>
              </a:prstGeom>
              <a:ln w="9525" cap="rnd" cmpd="sng" algn="ctr">
                <a:solidFill>
                  <a:srgbClr val="9A9A9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lIns="0" tIns="0" rIns="0" bIns="0" rtlCol="0" anchor="ctr">
                <a:noAutofit/>
              </a:bodyPr>
              <a:lstStyle>
                <a:lvl1pPr lv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1pPr>
                <a:lvl2pPr marL="324000" lvl="1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2pPr>
                <a:lvl3pPr marL="648000" lvl="2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–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3pPr>
                <a:lvl4pPr marL="0" lvl="3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​"/>
                  <a:defRPr lang="en-US" sz="160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4pPr>
                <a:lvl5pPr marL="0" lvl="4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Trebuchet MS" panose="020B0603020202020204" pitchFamily="34" charset="0"/>
                  <a:buChar char="​"/>
                  <a:defRPr lang="en-US" sz="1600" b="1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5pPr>
                <a:lvl6pPr marL="324000" lvl="5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60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6pPr>
                <a:lvl7pPr marL="0" lvl="6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4400" baseline="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7pPr>
                <a:lvl8pPr marL="0" lvl="7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5400" baseline="0" smtClean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8pPr>
                <a:lvl9pPr marL="0" lvl="8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2400" baseline="0" dirty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9pPr>
              </a:lstStyle>
              <a:p>
                <a:r>
                  <a:rPr 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Text</a:t>
                </a:r>
              </a:p>
            </p:txBody>
          </p:sp>
        </p:grp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6600A285-5D8A-43A4-985F-D83CD3439B42}"/>
                </a:ext>
              </a:extLst>
            </p:cNvPr>
            <p:cNvGrpSpPr/>
            <p:nvPr/>
          </p:nvGrpSpPr>
          <p:grpSpPr>
            <a:xfrm>
              <a:off x="6530486" y="981173"/>
              <a:ext cx="1403101" cy="5500050"/>
              <a:chOff x="7447393" y="981173"/>
              <a:chExt cx="1941400" cy="5500050"/>
            </a:xfrm>
          </p:grpSpPr>
          <p:sp>
            <p:nvSpPr>
              <p:cNvPr id="27" name="ee4pHeader3">
                <a:extLst>
                  <a:ext uri="{FF2B5EF4-FFF2-40B4-BE49-F238E27FC236}">
                    <a16:creationId xmlns:a16="http://schemas.microsoft.com/office/drawing/2014/main" id="{9D382FAF-D04C-45E9-B127-E23FECD5FA4E}"/>
                  </a:ext>
                </a:extLst>
              </p:cNvPr>
              <p:cNvSpPr txBox="1"/>
              <p:nvPr/>
            </p:nvSpPr>
            <p:spPr>
              <a:xfrm>
                <a:off x="7447393" y="981173"/>
                <a:ext cx="1941400" cy="547751"/>
              </a:xfrm>
              <a:prstGeom prst="rect">
                <a:avLst/>
              </a:prstGeom>
              <a:noFill/>
              <a:ln cap="rnd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/>
              <a:p>
                <a:pPr marL="0" lvl="3"/>
                <a:r>
                  <a:rPr lang="ja-JP" altLang="en-US" sz="1400" dirty="0">
                    <a:solidFill>
                      <a:schemeClr val="tx2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コマの構成</a:t>
                </a:r>
                <a:endParaRPr lang="en-US" altLang="ja-JP" sz="1400" dirty="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6" name="ee4pContent3">
                <a:extLst>
                  <a:ext uri="{FF2B5EF4-FFF2-40B4-BE49-F238E27FC236}">
                    <a16:creationId xmlns:a16="http://schemas.microsoft.com/office/drawing/2014/main" id="{74385523-3C59-4D41-B019-B193555DAB2D}"/>
                  </a:ext>
                </a:extLst>
              </p:cNvPr>
              <p:cNvSpPr txBox="1"/>
              <p:nvPr/>
            </p:nvSpPr>
            <p:spPr>
              <a:xfrm>
                <a:off x="7447393" y="1725951"/>
                <a:ext cx="1941400" cy="388845"/>
              </a:xfrm>
              <a:prstGeom prst="rect">
                <a:avLst/>
              </a:prstGeom>
              <a:ln w="9525" cap="rnd" cmpd="sng" algn="ctr">
                <a:solidFill>
                  <a:srgbClr val="9A9A9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lIns="0" tIns="0" rIns="0" bIns="0" rtlCol="0" anchor="ctr">
                <a:noAutofit/>
              </a:bodyPr>
              <a:lstStyle>
                <a:lvl1pPr lv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1pPr>
                <a:lvl2pPr marL="324000" lvl="1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2pPr>
                <a:lvl3pPr marL="648000" lvl="2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–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3pPr>
                <a:lvl4pPr marL="0" lvl="3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​"/>
                  <a:defRPr lang="en-US" sz="160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4pPr>
                <a:lvl5pPr marL="0" lvl="4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Trebuchet MS" panose="020B0603020202020204" pitchFamily="34" charset="0"/>
                  <a:buChar char="​"/>
                  <a:defRPr lang="en-US" sz="1600" b="1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5pPr>
                <a:lvl6pPr marL="324000" lvl="5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60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6pPr>
                <a:lvl7pPr marL="0" lvl="6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4400" baseline="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7pPr>
                <a:lvl8pPr marL="0" lvl="7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5400" baseline="0" smtClean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8pPr>
                <a:lvl9pPr marL="0" lvl="8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2400" baseline="0" dirty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9pPr>
              </a:lstStyle>
              <a:p>
                <a:r>
                  <a:rPr lang="ja-JP" alt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例：</a:t>
                </a:r>
                <a:endParaRPr lang="en-US" altLang="ja-JP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lang="ja-JP" alt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動画＋ワークシート</a:t>
                </a:r>
                <a:endParaRPr lang="en-US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9" name="ee4pContent3">
                <a:extLst>
                  <a:ext uri="{FF2B5EF4-FFF2-40B4-BE49-F238E27FC236}">
                    <a16:creationId xmlns:a16="http://schemas.microsoft.com/office/drawing/2014/main" id="{A7DFEDBD-C78D-405F-861D-37808E54C345}"/>
                  </a:ext>
                </a:extLst>
              </p:cNvPr>
              <p:cNvSpPr txBox="1"/>
              <p:nvPr/>
            </p:nvSpPr>
            <p:spPr>
              <a:xfrm>
                <a:off x="7447393" y="2211109"/>
                <a:ext cx="1941400" cy="388845"/>
              </a:xfrm>
              <a:prstGeom prst="rect">
                <a:avLst/>
              </a:prstGeom>
              <a:ln w="9525" cap="rnd" cmpd="sng" algn="ctr">
                <a:solidFill>
                  <a:srgbClr val="9A9A9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lIns="0" tIns="0" rIns="0" bIns="0" rtlCol="0" anchor="ctr">
                <a:noAutofit/>
              </a:bodyPr>
              <a:lstStyle>
                <a:lvl1pPr lv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1pPr>
                <a:lvl2pPr marL="324000" lvl="1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2pPr>
                <a:lvl3pPr marL="648000" lvl="2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–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3pPr>
                <a:lvl4pPr marL="0" lvl="3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​"/>
                  <a:defRPr lang="en-US" sz="160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4pPr>
                <a:lvl5pPr marL="0" lvl="4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Trebuchet MS" panose="020B0603020202020204" pitchFamily="34" charset="0"/>
                  <a:buChar char="​"/>
                  <a:defRPr lang="en-US" sz="1600" b="1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5pPr>
                <a:lvl6pPr marL="324000" lvl="5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60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6pPr>
                <a:lvl7pPr marL="0" lvl="6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4400" baseline="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7pPr>
                <a:lvl8pPr marL="0" lvl="7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5400" baseline="0" smtClean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8pPr>
                <a:lvl9pPr marL="0" lvl="8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2400" baseline="0" dirty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9pPr>
              </a:lstStyle>
              <a:p>
                <a:r>
                  <a:rPr 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Text</a:t>
                </a:r>
              </a:p>
            </p:txBody>
          </p:sp>
          <p:sp>
            <p:nvSpPr>
              <p:cNvPr id="45" name="ee4pContent3">
                <a:extLst>
                  <a:ext uri="{FF2B5EF4-FFF2-40B4-BE49-F238E27FC236}">
                    <a16:creationId xmlns:a16="http://schemas.microsoft.com/office/drawing/2014/main" id="{58BE3A88-B0E5-4384-81C8-B1BAB09840FF}"/>
                  </a:ext>
                </a:extLst>
              </p:cNvPr>
              <p:cNvSpPr txBox="1"/>
              <p:nvPr/>
            </p:nvSpPr>
            <p:spPr>
              <a:xfrm>
                <a:off x="7447393" y="2696267"/>
                <a:ext cx="1941400" cy="388845"/>
              </a:xfrm>
              <a:prstGeom prst="rect">
                <a:avLst/>
              </a:prstGeom>
              <a:ln w="9525" cap="rnd" cmpd="sng" algn="ctr">
                <a:solidFill>
                  <a:srgbClr val="9A9A9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lIns="0" tIns="0" rIns="0" bIns="0" rtlCol="0" anchor="ctr">
                <a:noAutofit/>
              </a:bodyPr>
              <a:lstStyle>
                <a:lvl1pPr lv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1pPr>
                <a:lvl2pPr marL="324000" lvl="1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2pPr>
                <a:lvl3pPr marL="648000" lvl="2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–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3pPr>
                <a:lvl4pPr marL="0" lvl="3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​"/>
                  <a:defRPr lang="en-US" sz="160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4pPr>
                <a:lvl5pPr marL="0" lvl="4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Trebuchet MS" panose="020B0603020202020204" pitchFamily="34" charset="0"/>
                  <a:buChar char="​"/>
                  <a:defRPr lang="en-US" sz="1600" b="1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5pPr>
                <a:lvl6pPr marL="324000" lvl="5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60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6pPr>
                <a:lvl7pPr marL="0" lvl="6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4400" baseline="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7pPr>
                <a:lvl8pPr marL="0" lvl="7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5400" baseline="0" smtClean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8pPr>
                <a:lvl9pPr marL="0" lvl="8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2400" baseline="0" dirty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9pPr>
              </a:lstStyle>
              <a:p>
                <a:r>
                  <a:rPr 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Text</a:t>
                </a:r>
              </a:p>
            </p:txBody>
          </p:sp>
          <p:sp>
            <p:nvSpPr>
              <p:cNvPr id="50" name="ee4pContent3">
                <a:extLst>
                  <a:ext uri="{FF2B5EF4-FFF2-40B4-BE49-F238E27FC236}">
                    <a16:creationId xmlns:a16="http://schemas.microsoft.com/office/drawing/2014/main" id="{DD49502A-E3A0-4B98-B1CD-71A990046C78}"/>
                  </a:ext>
                </a:extLst>
              </p:cNvPr>
              <p:cNvSpPr txBox="1"/>
              <p:nvPr/>
            </p:nvSpPr>
            <p:spPr>
              <a:xfrm>
                <a:off x="7447393" y="3181426"/>
                <a:ext cx="1941400" cy="388845"/>
              </a:xfrm>
              <a:prstGeom prst="rect">
                <a:avLst/>
              </a:prstGeom>
              <a:ln w="9525" cap="rnd" cmpd="sng" algn="ctr">
                <a:solidFill>
                  <a:srgbClr val="9A9A9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lIns="0" tIns="0" rIns="0" bIns="0" rtlCol="0" anchor="ctr">
                <a:noAutofit/>
              </a:bodyPr>
              <a:lstStyle>
                <a:lvl1pPr lv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1pPr>
                <a:lvl2pPr marL="324000" lvl="1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2pPr>
                <a:lvl3pPr marL="648000" lvl="2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–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3pPr>
                <a:lvl4pPr marL="0" lvl="3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​"/>
                  <a:defRPr lang="en-US" sz="160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4pPr>
                <a:lvl5pPr marL="0" lvl="4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Trebuchet MS" panose="020B0603020202020204" pitchFamily="34" charset="0"/>
                  <a:buChar char="​"/>
                  <a:defRPr lang="en-US" sz="1600" b="1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5pPr>
                <a:lvl6pPr marL="324000" lvl="5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60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6pPr>
                <a:lvl7pPr marL="0" lvl="6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4400" baseline="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7pPr>
                <a:lvl8pPr marL="0" lvl="7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5400" baseline="0" smtClean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8pPr>
                <a:lvl9pPr marL="0" lvl="8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2400" baseline="0" dirty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9pPr>
              </a:lstStyle>
              <a:p>
                <a:r>
                  <a:rPr 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Text</a:t>
                </a:r>
              </a:p>
            </p:txBody>
          </p:sp>
          <p:sp>
            <p:nvSpPr>
              <p:cNvPr id="55" name="ee4pContent3">
                <a:extLst>
                  <a:ext uri="{FF2B5EF4-FFF2-40B4-BE49-F238E27FC236}">
                    <a16:creationId xmlns:a16="http://schemas.microsoft.com/office/drawing/2014/main" id="{AA894DE6-C5D1-48B5-A3EE-8117CFF6A579}"/>
                  </a:ext>
                </a:extLst>
              </p:cNvPr>
              <p:cNvSpPr txBox="1"/>
              <p:nvPr/>
            </p:nvSpPr>
            <p:spPr>
              <a:xfrm>
                <a:off x="7447393" y="3666584"/>
                <a:ext cx="1941400" cy="388845"/>
              </a:xfrm>
              <a:prstGeom prst="rect">
                <a:avLst/>
              </a:prstGeom>
              <a:ln w="9525" cap="rnd" cmpd="sng" algn="ctr">
                <a:solidFill>
                  <a:srgbClr val="9A9A9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lIns="0" tIns="0" rIns="0" bIns="0" rtlCol="0" anchor="ctr">
                <a:noAutofit/>
              </a:bodyPr>
              <a:lstStyle>
                <a:lvl1pPr lv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1pPr>
                <a:lvl2pPr marL="324000" lvl="1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2pPr>
                <a:lvl3pPr marL="648000" lvl="2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–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3pPr>
                <a:lvl4pPr marL="0" lvl="3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​"/>
                  <a:defRPr lang="en-US" sz="160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4pPr>
                <a:lvl5pPr marL="0" lvl="4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Trebuchet MS" panose="020B0603020202020204" pitchFamily="34" charset="0"/>
                  <a:buChar char="​"/>
                  <a:defRPr lang="en-US" sz="1600" b="1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5pPr>
                <a:lvl6pPr marL="324000" lvl="5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60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6pPr>
                <a:lvl7pPr marL="0" lvl="6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4400" baseline="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7pPr>
                <a:lvl8pPr marL="0" lvl="7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5400" baseline="0" smtClean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8pPr>
                <a:lvl9pPr marL="0" lvl="8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2400" baseline="0" dirty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9pPr>
              </a:lstStyle>
              <a:p>
                <a:r>
                  <a:rPr 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Text</a:t>
                </a:r>
              </a:p>
            </p:txBody>
          </p:sp>
          <p:sp>
            <p:nvSpPr>
              <p:cNvPr id="60" name="ee4pContent3">
                <a:extLst>
                  <a:ext uri="{FF2B5EF4-FFF2-40B4-BE49-F238E27FC236}">
                    <a16:creationId xmlns:a16="http://schemas.microsoft.com/office/drawing/2014/main" id="{CCEF5AFB-990C-4852-ABC5-997402DBC5C2}"/>
                  </a:ext>
                </a:extLst>
              </p:cNvPr>
              <p:cNvSpPr txBox="1"/>
              <p:nvPr/>
            </p:nvSpPr>
            <p:spPr>
              <a:xfrm>
                <a:off x="7447393" y="4151743"/>
                <a:ext cx="1941400" cy="388845"/>
              </a:xfrm>
              <a:prstGeom prst="rect">
                <a:avLst/>
              </a:prstGeom>
              <a:ln w="9525" cap="rnd" cmpd="sng" algn="ctr">
                <a:solidFill>
                  <a:srgbClr val="9A9A9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lIns="0" tIns="0" rIns="0" bIns="0" rtlCol="0" anchor="ctr">
                <a:noAutofit/>
              </a:bodyPr>
              <a:lstStyle>
                <a:lvl1pPr lv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1pPr>
                <a:lvl2pPr marL="324000" lvl="1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2pPr>
                <a:lvl3pPr marL="648000" lvl="2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–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3pPr>
                <a:lvl4pPr marL="0" lvl="3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​"/>
                  <a:defRPr lang="en-US" sz="160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4pPr>
                <a:lvl5pPr marL="0" lvl="4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Trebuchet MS" panose="020B0603020202020204" pitchFamily="34" charset="0"/>
                  <a:buChar char="​"/>
                  <a:defRPr lang="en-US" sz="1600" b="1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5pPr>
                <a:lvl6pPr marL="324000" lvl="5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60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6pPr>
                <a:lvl7pPr marL="0" lvl="6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4400" baseline="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7pPr>
                <a:lvl8pPr marL="0" lvl="7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5400" baseline="0" smtClean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8pPr>
                <a:lvl9pPr marL="0" lvl="8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2400" baseline="0" dirty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9pPr>
              </a:lstStyle>
              <a:p>
                <a:r>
                  <a:rPr 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Text</a:t>
                </a:r>
              </a:p>
            </p:txBody>
          </p:sp>
          <p:sp>
            <p:nvSpPr>
              <p:cNvPr id="65" name="ee4pContent3">
                <a:extLst>
                  <a:ext uri="{FF2B5EF4-FFF2-40B4-BE49-F238E27FC236}">
                    <a16:creationId xmlns:a16="http://schemas.microsoft.com/office/drawing/2014/main" id="{EABDC593-F5A2-4D5D-ABF9-C1A1CC152FF7}"/>
                  </a:ext>
                </a:extLst>
              </p:cNvPr>
              <p:cNvSpPr txBox="1"/>
              <p:nvPr/>
            </p:nvSpPr>
            <p:spPr>
              <a:xfrm>
                <a:off x="7447393" y="4636901"/>
                <a:ext cx="1941400" cy="388845"/>
              </a:xfrm>
              <a:prstGeom prst="rect">
                <a:avLst/>
              </a:prstGeom>
              <a:ln w="9525" cap="rnd" cmpd="sng" algn="ctr">
                <a:solidFill>
                  <a:srgbClr val="9A9A9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lIns="0" tIns="0" rIns="0" bIns="0" rtlCol="0" anchor="ctr">
                <a:noAutofit/>
              </a:bodyPr>
              <a:lstStyle>
                <a:lvl1pPr lv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1pPr>
                <a:lvl2pPr marL="324000" lvl="1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2pPr>
                <a:lvl3pPr marL="648000" lvl="2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–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3pPr>
                <a:lvl4pPr marL="0" lvl="3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​"/>
                  <a:defRPr lang="en-US" sz="160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4pPr>
                <a:lvl5pPr marL="0" lvl="4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Trebuchet MS" panose="020B0603020202020204" pitchFamily="34" charset="0"/>
                  <a:buChar char="​"/>
                  <a:defRPr lang="en-US" sz="1600" b="1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5pPr>
                <a:lvl6pPr marL="324000" lvl="5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60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6pPr>
                <a:lvl7pPr marL="0" lvl="6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4400" baseline="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7pPr>
                <a:lvl8pPr marL="0" lvl="7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5400" baseline="0" smtClean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8pPr>
                <a:lvl9pPr marL="0" lvl="8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2400" baseline="0" dirty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9pPr>
              </a:lstStyle>
              <a:p>
                <a:r>
                  <a:rPr 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Text</a:t>
                </a:r>
              </a:p>
            </p:txBody>
          </p:sp>
          <p:sp>
            <p:nvSpPr>
              <p:cNvPr id="70" name="ee4pContent3">
                <a:extLst>
                  <a:ext uri="{FF2B5EF4-FFF2-40B4-BE49-F238E27FC236}">
                    <a16:creationId xmlns:a16="http://schemas.microsoft.com/office/drawing/2014/main" id="{B2F26334-590A-46B5-B1FF-C25D982DD323}"/>
                  </a:ext>
                </a:extLst>
              </p:cNvPr>
              <p:cNvSpPr txBox="1"/>
              <p:nvPr/>
            </p:nvSpPr>
            <p:spPr>
              <a:xfrm>
                <a:off x="7447393" y="5122059"/>
                <a:ext cx="1941400" cy="388845"/>
              </a:xfrm>
              <a:prstGeom prst="rect">
                <a:avLst/>
              </a:prstGeom>
              <a:ln w="9525" cap="rnd" cmpd="sng" algn="ctr">
                <a:solidFill>
                  <a:srgbClr val="9A9A9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lIns="0" tIns="0" rIns="0" bIns="0" rtlCol="0" anchor="ctr">
                <a:noAutofit/>
              </a:bodyPr>
              <a:lstStyle>
                <a:lvl1pPr lv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1pPr>
                <a:lvl2pPr marL="324000" lvl="1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2pPr>
                <a:lvl3pPr marL="648000" lvl="2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–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3pPr>
                <a:lvl4pPr marL="0" lvl="3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​"/>
                  <a:defRPr lang="en-US" sz="160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4pPr>
                <a:lvl5pPr marL="0" lvl="4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Trebuchet MS" panose="020B0603020202020204" pitchFamily="34" charset="0"/>
                  <a:buChar char="​"/>
                  <a:defRPr lang="en-US" sz="1600" b="1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5pPr>
                <a:lvl6pPr marL="324000" lvl="5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60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6pPr>
                <a:lvl7pPr marL="0" lvl="6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4400" baseline="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7pPr>
                <a:lvl8pPr marL="0" lvl="7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5400" baseline="0" smtClean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8pPr>
                <a:lvl9pPr marL="0" lvl="8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2400" baseline="0" dirty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9pPr>
              </a:lstStyle>
              <a:p>
                <a:r>
                  <a:rPr 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Text</a:t>
                </a:r>
              </a:p>
            </p:txBody>
          </p:sp>
          <p:sp>
            <p:nvSpPr>
              <p:cNvPr id="75" name="ee4pContent3">
                <a:extLst>
                  <a:ext uri="{FF2B5EF4-FFF2-40B4-BE49-F238E27FC236}">
                    <a16:creationId xmlns:a16="http://schemas.microsoft.com/office/drawing/2014/main" id="{E1BEC5EB-DCB6-4679-A9D6-45C9D2BD4CCE}"/>
                  </a:ext>
                </a:extLst>
              </p:cNvPr>
              <p:cNvSpPr txBox="1"/>
              <p:nvPr/>
            </p:nvSpPr>
            <p:spPr>
              <a:xfrm>
                <a:off x="7447393" y="5607218"/>
                <a:ext cx="1941400" cy="388845"/>
              </a:xfrm>
              <a:prstGeom prst="rect">
                <a:avLst/>
              </a:prstGeom>
              <a:ln w="9525" cap="rnd" cmpd="sng" algn="ctr">
                <a:solidFill>
                  <a:srgbClr val="9A9A9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lIns="0" tIns="0" rIns="0" bIns="0" rtlCol="0" anchor="ctr">
                <a:noAutofit/>
              </a:bodyPr>
              <a:lstStyle>
                <a:lvl1pPr lv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1pPr>
                <a:lvl2pPr marL="324000" lvl="1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2pPr>
                <a:lvl3pPr marL="648000" lvl="2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–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3pPr>
                <a:lvl4pPr marL="0" lvl="3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​"/>
                  <a:defRPr lang="en-US" sz="160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4pPr>
                <a:lvl5pPr marL="0" lvl="4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Trebuchet MS" panose="020B0603020202020204" pitchFamily="34" charset="0"/>
                  <a:buChar char="​"/>
                  <a:defRPr lang="en-US" sz="1600" b="1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5pPr>
                <a:lvl6pPr marL="324000" lvl="5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60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6pPr>
                <a:lvl7pPr marL="0" lvl="6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4400" baseline="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7pPr>
                <a:lvl8pPr marL="0" lvl="7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5400" baseline="0" smtClean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8pPr>
                <a:lvl9pPr marL="0" lvl="8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2400" baseline="0" dirty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9pPr>
              </a:lstStyle>
              <a:p>
                <a:r>
                  <a:rPr 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Text</a:t>
                </a:r>
              </a:p>
            </p:txBody>
          </p:sp>
          <p:sp>
            <p:nvSpPr>
              <p:cNvPr id="80" name="ee4pContent3">
                <a:extLst>
                  <a:ext uri="{FF2B5EF4-FFF2-40B4-BE49-F238E27FC236}">
                    <a16:creationId xmlns:a16="http://schemas.microsoft.com/office/drawing/2014/main" id="{CC28081B-AB8B-4C96-B06A-F84ADF7F3703}"/>
                  </a:ext>
                </a:extLst>
              </p:cNvPr>
              <p:cNvSpPr txBox="1"/>
              <p:nvPr/>
            </p:nvSpPr>
            <p:spPr>
              <a:xfrm>
                <a:off x="7447393" y="6092378"/>
                <a:ext cx="1941400" cy="388845"/>
              </a:xfrm>
              <a:prstGeom prst="rect">
                <a:avLst/>
              </a:prstGeom>
              <a:ln w="9525" cap="rnd" cmpd="sng" algn="ctr">
                <a:solidFill>
                  <a:srgbClr val="9A9A9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lIns="0" tIns="0" rIns="0" bIns="0" rtlCol="0" anchor="ctr">
                <a:noAutofit/>
              </a:bodyPr>
              <a:lstStyle>
                <a:lvl1pPr lv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1pPr>
                <a:lvl2pPr marL="324000" lvl="1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2pPr>
                <a:lvl3pPr marL="648000" lvl="2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–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3pPr>
                <a:lvl4pPr marL="0" lvl="3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​"/>
                  <a:defRPr lang="en-US" sz="160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4pPr>
                <a:lvl5pPr marL="0" lvl="4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Trebuchet MS" panose="020B0603020202020204" pitchFamily="34" charset="0"/>
                  <a:buChar char="​"/>
                  <a:defRPr lang="en-US" sz="1600" b="1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5pPr>
                <a:lvl6pPr marL="324000" lvl="5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60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6pPr>
                <a:lvl7pPr marL="0" lvl="6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4400" baseline="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7pPr>
                <a:lvl8pPr marL="0" lvl="7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5400" baseline="0" smtClean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8pPr>
                <a:lvl9pPr marL="0" lvl="8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2400" baseline="0" dirty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9pPr>
              </a:lstStyle>
              <a:p>
                <a:r>
                  <a:rPr 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Text</a:t>
                </a:r>
              </a:p>
            </p:txBody>
          </p:sp>
        </p:grpSp>
        <p:sp>
          <p:nvSpPr>
            <p:cNvPr id="81" name="ee4pHeader2">
              <a:extLst>
                <a:ext uri="{FF2B5EF4-FFF2-40B4-BE49-F238E27FC236}">
                  <a16:creationId xmlns:a16="http://schemas.microsoft.com/office/drawing/2014/main" id="{1152E04A-E199-4B50-9ED5-5F50793450F6}"/>
                </a:ext>
              </a:extLst>
            </p:cNvPr>
            <p:cNvSpPr txBox="1"/>
            <p:nvPr/>
          </p:nvSpPr>
          <p:spPr>
            <a:xfrm>
              <a:off x="327702" y="6080697"/>
              <a:ext cx="822254" cy="388845"/>
            </a:xfrm>
            <a:prstGeom prst="rect">
              <a:avLst/>
            </a:prstGeom>
            <a:noFill/>
            <a:ln w="9525" cap="rnd" cmpd="sng" algn="ctr">
              <a:solidFill>
                <a:srgbClr val="9A9A9A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marL="0" lvl="3" algn="ctr"/>
              <a:r>
                <a:rPr lang="ja-JP" altLang="en-US" sz="1400" dirty="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コマ⑩</a:t>
              </a:r>
              <a:endParaRPr lang="en-US" altLang="ja-JP" sz="14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825A3D1A-641E-4227-B64B-E87FF56935BB}"/>
                </a:ext>
              </a:extLst>
            </p:cNvPr>
            <p:cNvGrpSpPr/>
            <p:nvPr/>
          </p:nvGrpSpPr>
          <p:grpSpPr>
            <a:xfrm>
              <a:off x="9513380" y="981173"/>
              <a:ext cx="936000" cy="5500050"/>
              <a:chOff x="9670473" y="981173"/>
              <a:chExt cx="1941400" cy="5500050"/>
            </a:xfrm>
          </p:grpSpPr>
          <p:sp>
            <p:nvSpPr>
              <p:cNvPr id="87" name="ee4pHeader3">
                <a:extLst>
                  <a:ext uri="{FF2B5EF4-FFF2-40B4-BE49-F238E27FC236}">
                    <a16:creationId xmlns:a16="http://schemas.microsoft.com/office/drawing/2014/main" id="{301D9903-7573-4229-A69B-BAFEC6C50951}"/>
                  </a:ext>
                </a:extLst>
              </p:cNvPr>
              <p:cNvSpPr txBox="1"/>
              <p:nvPr/>
            </p:nvSpPr>
            <p:spPr>
              <a:xfrm>
                <a:off x="9670473" y="981173"/>
                <a:ext cx="1941400" cy="547751"/>
              </a:xfrm>
              <a:prstGeom prst="rect">
                <a:avLst/>
              </a:prstGeom>
              <a:noFill/>
              <a:ln cap="rnd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/>
              <a:p>
                <a:pPr marL="0" lvl="3"/>
                <a:r>
                  <a:rPr lang="ja-JP" altLang="en-US" sz="1400" dirty="0">
                    <a:solidFill>
                      <a:schemeClr val="tx2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指導計画・</a:t>
                </a:r>
                <a:br>
                  <a:rPr lang="en-US" altLang="ja-JP" sz="1400" dirty="0">
                    <a:solidFill>
                      <a:schemeClr val="tx2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</a:br>
                <a:r>
                  <a:rPr lang="ja-JP" altLang="en-US" sz="1400" dirty="0">
                    <a:solidFill>
                      <a:schemeClr val="tx2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指導案</a:t>
                </a:r>
                <a:endParaRPr lang="en-US" altLang="ja-JP" sz="1400" dirty="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marL="0" lvl="3"/>
                <a:r>
                  <a:rPr lang="ja-JP" altLang="en-US" sz="1400" dirty="0">
                    <a:solidFill>
                      <a:schemeClr val="tx2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サンプル</a:t>
                </a:r>
                <a:endParaRPr lang="en-US" sz="1400" dirty="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88" name="ee4pContent3">
                <a:extLst>
                  <a:ext uri="{FF2B5EF4-FFF2-40B4-BE49-F238E27FC236}">
                    <a16:creationId xmlns:a16="http://schemas.microsoft.com/office/drawing/2014/main" id="{646D9603-7E8B-46D3-B0B7-DE2731CF1C81}"/>
                  </a:ext>
                </a:extLst>
              </p:cNvPr>
              <p:cNvSpPr txBox="1"/>
              <p:nvPr/>
            </p:nvSpPr>
            <p:spPr>
              <a:xfrm>
                <a:off x="9670473" y="1725951"/>
                <a:ext cx="1941400" cy="388845"/>
              </a:xfrm>
              <a:prstGeom prst="rect">
                <a:avLst/>
              </a:prstGeom>
              <a:ln w="9525" cap="rnd" cmpd="sng" algn="ctr">
                <a:solidFill>
                  <a:srgbClr val="9A9A9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lIns="0" tIns="0" rIns="0" bIns="0" rtlCol="0" anchor="ctr">
                <a:noAutofit/>
              </a:bodyPr>
              <a:lstStyle>
                <a:lvl1pPr lv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1pPr>
                <a:lvl2pPr marL="324000" lvl="1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2pPr>
                <a:lvl3pPr marL="648000" lvl="2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–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3pPr>
                <a:lvl4pPr marL="0" lvl="3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​"/>
                  <a:defRPr lang="en-US" sz="160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4pPr>
                <a:lvl5pPr marL="0" lvl="4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Trebuchet MS" panose="020B0603020202020204" pitchFamily="34" charset="0"/>
                  <a:buChar char="​"/>
                  <a:defRPr lang="en-US" sz="1600" b="1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5pPr>
                <a:lvl6pPr marL="324000" lvl="5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60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6pPr>
                <a:lvl7pPr marL="0" lvl="6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4400" baseline="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7pPr>
                <a:lvl8pPr marL="0" lvl="7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5400" baseline="0" smtClean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8pPr>
                <a:lvl9pPr marL="0" lvl="8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2400" baseline="0" dirty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9pPr>
              </a:lstStyle>
              <a:p>
                <a:r>
                  <a:rPr lang="ja-JP" alt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有</a:t>
                </a:r>
                <a:r>
                  <a:rPr lang="en-US" altLang="ja-JP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(</a:t>
                </a:r>
                <a:r>
                  <a:rPr lang="ja-JP" alt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基本全て有を想定</a:t>
                </a:r>
                <a:r>
                  <a:rPr lang="en-US" altLang="ja-JP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)</a:t>
                </a:r>
                <a:endParaRPr lang="en-US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89" name="ee4pContent3">
                <a:extLst>
                  <a:ext uri="{FF2B5EF4-FFF2-40B4-BE49-F238E27FC236}">
                    <a16:creationId xmlns:a16="http://schemas.microsoft.com/office/drawing/2014/main" id="{7BD4D810-EDCF-4AA9-9EAE-8CFDF1653B1F}"/>
                  </a:ext>
                </a:extLst>
              </p:cNvPr>
              <p:cNvSpPr txBox="1"/>
              <p:nvPr/>
            </p:nvSpPr>
            <p:spPr>
              <a:xfrm>
                <a:off x="9670473" y="2211109"/>
                <a:ext cx="1941400" cy="388845"/>
              </a:xfrm>
              <a:prstGeom prst="rect">
                <a:avLst/>
              </a:prstGeom>
              <a:ln w="9525" cap="rnd" cmpd="sng" algn="ctr">
                <a:solidFill>
                  <a:srgbClr val="9A9A9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lIns="0" tIns="0" rIns="0" bIns="0" rtlCol="0" anchor="ctr">
                <a:noAutofit/>
              </a:bodyPr>
              <a:lstStyle>
                <a:lvl1pPr lv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1pPr>
                <a:lvl2pPr marL="324000" lvl="1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2pPr>
                <a:lvl3pPr marL="648000" lvl="2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–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3pPr>
                <a:lvl4pPr marL="0" lvl="3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​"/>
                  <a:defRPr lang="en-US" sz="160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4pPr>
                <a:lvl5pPr marL="0" lvl="4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Trebuchet MS" panose="020B0603020202020204" pitchFamily="34" charset="0"/>
                  <a:buChar char="​"/>
                  <a:defRPr lang="en-US" sz="1600" b="1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5pPr>
                <a:lvl6pPr marL="324000" lvl="5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60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6pPr>
                <a:lvl7pPr marL="0" lvl="6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4400" baseline="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7pPr>
                <a:lvl8pPr marL="0" lvl="7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5400" baseline="0" smtClean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8pPr>
                <a:lvl9pPr marL="0" lvl="8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2400" baseline="0" dirty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9pPr>
              </a:lstStyle>
              <a:p>
                <a:r>
                  <a:rPr 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Text</a:t>
                </a:r>
              </a:p>
            </p:txBody>
          </p:sp>
          <p:sp>
            <p:nvSpPr>
              <p:cNvPr id="90" name="ee4pContent3">
                <a:extLst>
                  <a:ext uri="{FF2B5EF4-FFF2-40B4-BE49-F238E27FC236}">
                    <a16:creationId xmlns:a16="http://schemas.microsoft.com/office/drawing/2014/main" id="{23BD6758-6756-4A09-B5C1-AF75EB879444}"/>
                  </a:ext>
                </a:extLst>
              </p:cNvPr>
              <p:cNvSpPr txBox="1"/>
              <p:nvPr/>
            </p:nvSpPr>
            <p:spPr>
              <a:xfrm>
                <a:off x="9670473" y="2696267"/>
                <a:ext cx="1941400" cy="388845"/>
              </a:xfrm>
              <a:prstGeom prst="rect">
                <a:avLst/>
              </a:prstGeom>
              <a:ln w="9525" cap="rnd" cmpd="sng" algn="ctr">
                <a:solidFill>
                  <a:srgbClr val="9A9A9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lIns="0" tIns="0" rIns="0" bIns="0" rtlCol="0" anchor="ctr">
                <a:noAutofit/>
              </a:bodyPr>
              <a:lstStyle>
                <a:lvl1pPr lv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1pPr>
                <a:lvl2pPr marL="324000" lvl="1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2pPr>
                <a:lvl3pPr marL="648000" lvl="2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–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3pPr>
                <a:lvl4pPr marL="0" lvl="3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​"/>
                  <a:defRPr lang="en-US" sz="160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4pPr>
                <a:lvl5pPr marL="0" lvl="4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Trebuchet MS" panose="020B0603020202020204" pitchFamily="34" charset="0"/>
                  <a:buChar char="​"/>
                  <a:defRPr lang="en-US" sz="1600" b="1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5pPr>
                <a:lvl6pPr marL="324000" lvl="5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60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6pPr>
                <a:lvl7pPr marL="0" lvl="6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4400" baseline="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7pPr>
                <a:lvl8pPr marL="0" lvl="7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5400" baseline="0" smtClean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8pPr>
                <a:lvl9pPr marL="0" lvl="8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2400" baseline="0" dirty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9pPr>
              </a:lstStyle>
              <a:p>
                <a:r>
                  <a:rPr 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Text</a:t>
                </a:r>
              </a:p>
            </p:txBody>
          </p:sp>
          <p:sp>
            <p:nvSpPr>
              <p:cNvPr id="91" name="ee4pContent3">
                <a:extLst>
                  <a:ext uri="{FF2B5EF4-FFF2-40B4-BE49-F238E27FC236}">
                    <a16:creationId xmlns:a16="http://schemas.microsoft.com/office/drawing/2014/main" id="{0BAE568A-D811-41E3-9B7C-3CE9A819E6BF}"/>
                  </a:ext>
                </a:extLst>
              </p:cNvPr>
              <p:cNvSpPr txBox="1"/>
              <p:nvPr/>
            </p:nvSpPr>
            <p:spPr>
              <a:xfrm>
                <a:off x="9670473" y="3181426"/>
                <a:ext cx="1941400" cy="388845"/>
              </a:xfrm>
              <a:prstGeom prst="rect">
                <a:avLst/>
              </a:prstGeom>
              <a:ln w="9525" cap="rnd" cmpd="sng" algn="ctr">
                <a:solidFill>
                  <a:srgbClr val="9A9A9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lIns="0" tIns="0" rIns="0" bIns="0" rtlCol="0" anchor="ctr">
                <a:noAutofit/>
              </a:bodyPr>
              <a:lstStyle>
                <a:lvl1pPr lv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1pPr>
                <a:lvl2pPr marL="324000" lvl="1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2pPr>
                <a:lvl3pPr marL="648000" lvl="2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–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3pPr>
                <a:lvl4pPr marL="0" lvl="3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​"/>
                  <a:defRPr lang="en-US" sz="160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4pPr>
                <a:lvl5pPr marL="0" lvl="4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Trebuchet MS" panose="020B0603020202020204" pitchFamily="34" charset="0"/>
                  <a:buChar char="​"/>
                  <a:defRPr lang="en-US" sz="1600" b="1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5pPr>
                <a:lvl6pPr marL="324000" lvl="5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60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6pPr>
                <a:lvl7pPr marL="0" lvl="6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4400" baseline="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7pPr>
                <a:lvl8pPr marL="0" lvl="7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5400" baseline="0" smtClean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8pPr>
                <a:lvl9pPr marL="0" lvl="8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2400" baseline="0" dirty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9pPr>
              </a:lstStyle>
              <a:p>
                <a:r>
                  <a:rPr 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Text</a:t>
                </a:r>
              </a:p>
            </p:txBody>
          </p:sp>
          <p:sp>
            <p:nvSpPr>
              <p:cNvPr id="92" name="ee4pContent3">
                <a:extLst>
                  <a:ext uri="{FF2B5EF4-FFF2-40B4-BE49-F238E27FC236}">
                    <a16:creationId xmlns:a16="http://schemas.microsoft.com/office/drawing/2014/main" id="{A26BDC55-371E-470A-8DDA-DBE01677F83F}"/>
                  </a:ext>
                </a:extLst>
              </p:cNvPr>
              <p:cNvSpPr txBox="1"/>
              <p:nvPr/>
            </p:nvSpPr>
            <p:spPr>
              <a:xfrm>
                <a:off x="9670473" y="3666584"/>
                <a:ext cx="1941400" cy="388845"/>
              </a:xfrm>
              <a:prstGeom prst="rect">
                <a:avLst/>
              </a:prstGeom>
              <a:ln w="9525" cap="rnd" cmpd="sng" algn="ctr">
                <a:solidFill>
                  <a:srgbClr val="9A9A9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lIns="0" tIns="0" rIns="0" bIns="0" rtlCol="0" anchor="ctr">
                <a:noAutofit/>
              </a:bodyPr>
              <a:lstStyle>
                <a:lvl1pPr lv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1pPr>
                <a:lvl2pPr marL="324000" lvl="1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2pPr>
                <a:lvl3pPr marL="648000" lvl="2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–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3pPr>
                <a:lvl4pPr marL="0" lvl="3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​"/>
                  <a:defRPr lang="en-US" sz="160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4pPr>
                <a:lvl5pPr marL="0" lvl="4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Trebuchet MS" panose="020B0603020202020204" pitchFamily="34" charset="0"/>
                  <a:buChar char="​"/>
                  <a:defRPr lang="en-US" sz="1600" b="1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5pPr>
                <a:lvl6pPr marL="324000" lvl="5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60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6pPr>
                <a:lvl7pPr marL="0" lvl="6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4400" baseline="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7pPr>
                <a:lvl8pPr marL="0" lvl="7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5400" baseline="0" smtClean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8pPr>
                <a:lvl9pPr marL="0" lvl="8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2400" baseline="0" dirty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9pPr>
              </a:lstStyle>
              <a:p>
                <a:r>
                  <a:rPr 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Text</a:t>
                </a:r>
              </a:p>
            </p:txBody>
          </p:sp>
          <p:sp>
            <p:nvSpPr>
              <p:cNvPr id="93" name="ee4pContent3">
                <a:extLst>
                  <a:ext uri="{FF2B5EF4-FFF2-40B4-BE49-F238E27FC236}">
                    <a16:creationId xmlns:a16="http://schemas.microsoft.com/office/drawing/2014/main" id="{34FD81E2-0A30-4FEA-8030-F75F4E76877C}"/>
                  </a:ext>
                </a:extLst>
              </p:cNvPr>
              <p:cNvSpPr txBox="1"/>
              <p:nvPr/>
            </p:nvSpPr>
            <p:spPr>
              <a:xfrm>
                <a:off x="9670473" y="4151743"/>
                <a:ext cx="1941400" cy="388845"/>
              </a:xfrm>
              <a:prstGeom prst="rect">
                <a:avLst/>
              </a:prstGeom>
              <a:ln w="9525" cap="rnd" cmpd="sng" algn="ctr">
                <a:solidFill>
                  <a:srgbClr val="9A9A9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lIns="0" tIns="0" rIns="0" bIns="0" rtlCol="0" anchor="ctr">
                <a:noAutofit/>
              </a:bodyPr>
              <a:lstStyle>
                <a:lvl1pPr lv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1pPr>
                <a:lvl2pPr marL="324000" lvl="1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2pPr>
                <a:lvl3pPr marL="648000" lvl="2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–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3pPr>
                <a:lvl4pPr marL="0" lvl="3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​"/>
                  <a:defRPr lang="en-US" sz="160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4pPr>
                <a:lvl5pPr marL="0" lvl="4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Trebuchet MS" panose="020B0603020202020204" pitchFamily="34" charset="0"/>
                  <a:buChar char="​"/>
                  <a:defRPr lang="en-US" sz="1600" b="1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5pPr>
                <a:lvl6pPr marL="324000" lvl="5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60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6pPr>
                <a:lvl7pPr marL="0" lvl="6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4400" baseline="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7pPr>
                <a:lvl8pPr marL="0" lvl="7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5400" baseline="0" smtClean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8pPr>
                <a:lvl9pPr marL="0" lvl="8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2400" baseline="0" dirty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9pPr>
              </a:lstStyle>
              <a:p>
                <a:r>
                  <a:rPr 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Text</a:t>
                </a:r>
              </a:p>
            </p:txBody>
          </p:sp>
          <p:sp>
            <p:nvSpPr>
              <p:cNvPr id="94" name="ee4pContent3">
                <a:extLst>
                  <a:ext uri="{FF2B5EF4-FFF2-40B4-BE49-F238E27FC236}">
                    <a16:creationId xmlns:a16="http://schemas.microsoft.com/office/drawing/2014/main" id="{3DC76E56-C153-4D9B-850B-12D917FB1B0D}"/>
                  </a:ext>
                </a:extLst>
              </p:cNvPr>
              <p:cNvSpPr txBox="1"/>
              <p:nvPr/>
            </p:nvSpPr>
            <p:spPr>
              <a:xfrm>
                <a:off x="9670473" y="4636901"/>
                <a:ext cx="1941400" cy="388845"/>
              </a:xfrm>
              <a:prstGeom prst="rect">
                <a:avLst/>
              </a:prstGeom>
              <a:ln w="9525" cap="rnd" cmpd="sng" algn="ctr">
                <a:solidFill>
                  <a:srgbClr val="9A9A9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lIns="0" tIns="0" rIns="0" bIns="0" rtlCol="0" anchor="ctr">
                <a:noAutofit/>
              </a:bodyPr>
              <a:lstStyle>
                <a:lvl1pPr lv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1pPr>
                <a:lvl2pPr marL="324000" lvl="1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2pPr>
                <a:lvl3pPr marL="648000" lvl="2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–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3pPr>
                <a:lvl4pPr marL="0" lvl="3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​"/>
                  <a:defRPr lang="en-US" sz="160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4pPr>
                <a:lvl5pPr marL="0" lvl="4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Trebuchet MS" panose="020B0603020202020204" pitchFamily="34" charset="0"/>
                  <a:buChar char="​"/>
                  <a:defRPr lang="en-US" sz="1600" b="1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5pPr>
                <a:lvl6pPr marL="324000" lvl="5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60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6pPr>
                <a:lvl7pPr marL="0" lvl="6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4400" baseline="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7pPr>
                <a:lvl8pPr marL="0" lvl="7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5400" baseline="0" smtClean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8pPr>
                <a:lvl9pPr marL="0" lvl="8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2400" baseline="0" dirty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9pPr>
              </a:lstStyle>
              <a:p>
                <a:r>
                  <a:rPr 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Text</a:t>
                </a:r>
              </a:p>
            </p:txBody>
          </p:sp>
          <p:sp>
            <p:nvSpPr>
              <p:cNvPr id="95" name="ee4pContent3">
                <a:extLst>
                  <a:ext uri="{FF2B5EF4-FFF2-40B4-BE49-F238E27FC236}">
                    <a16:creationId xmlns:a16="http://schemas.microsoft.com/office/drawing/2014/main" id="{FAB964B3-6300-4E35-880A-74025E875FA2}"/>
                  </a:ext>
                </a:extLst>
              </p:cNvPr>
              <p:cNvSpPr txBox="1"/>
              <p:nvPr/>
            </p:nvSpPr>
            <p:spPr>
              <a:xfrm>
                <a:off x="9670473" y="5122059"/>
                <a:ext cx="1941400" cy="388845"/>
              </a:xfrm>
              <a:prstGeom prst="rect">
                <a:avLst/>
              </a:prstGeom>
              <a:ln w="9525" cap="rnd" cmpd="sng" algn="ctr">
                <a:solidFill>
                  <a:srgbClr val="9A9A9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lIns="0" tIns="0" rIns="0" bIns="0" rtlCol="0" anchor="ctr">
                <a:noAutofit/>
              </a:bodyPr>
              <a:lstStyle>
                <a:lvl1pPr lv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1pPr>
                <a:lvl2pPr marL="324000" lvl="1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2pPr>
                <a:lvl3pPr marL="648000" lvl="2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–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3pPr>
                <a:lvl4pPr marL="0" lvl="3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​"/>
                  <a:defRPr lang="en-US" sz="160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4pPr>
                <a:lvl5pPr marL="0" lvl="4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Trebuchet MS" panose="020B0603020202020204" pitchFamily="34" charset="0"/>
                  <a:buChar char="​"/>
                  <a:defRPr lang="en-US" sz="1600" b="1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5pPr>
                <a:lvl6pPr marL="324000" lvl="5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60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6pPr>
                <a:lvl7pPr marL="0" lvl="6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4400" baseline="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7pPr>
                <a:lvl8pPr marL="0" lvl="7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5400" baseline="0" smtClean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8pPr>
                <a:lvl9pPr marL="0" lvl="8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2400" baseline="0" dirty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9pPr>
              </a:lstStyle>
              <a:p>
                <a:r>
                  <a:rPr 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Text</a:t>
                </a:r>
              </a:p>
            </p:txBody>
          </p:sp>
          <p:sp>
            <p:nvSpPr>
              <p:cNvPr id="96" name="ee4pContent3">
                <a:extLst>
                  <a:ext uri="{FF2B5EF4-FFF2-40B4-BE49-F238E27FC236}">
                    <a16:creationId xmlns:a16="http://schemas.microsoft.com/office/drawing/2014/main" id="{D5F53E3F-921B-4640-B567-ED9345EFE496}"/>
                  </a:ext>
                </a:extLst>
              </p:cNvPr>
              <p:cNvSpPr txBox="1"/>
              <p:nvPr/>
            </p:nvSpPr>
            <p:spPr>
              <a:xfrm>
                <a:off x="9670473" y="5607218"/>
                <a:ext cx="1941400" cy="388845"/>
              </a:xfrm>
              <a:prstGeom prst="rect">
                <a:avLst/>
              </a:prstGeom>
              <a:ln w="9525" cap="rnd" cmpd="sng" algn="ctr">
                <a:solidFill>
                  <a:srgbClr val="9A9A9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lIns="0" tIns="0" rIns="0" bIns="0" rtlCol="0" anchor="ctr">
                <a:noAutofit/>
              </a:bodyPr>
              <a:lstStyle>
                <a:lvl1pPr lv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1pPr>
                <a:lvl2pPr marL="324000" lvl="1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2pPr>
                <a:lvl3pPr marL="648000" lvl="2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–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3pPr>
                <a:lvl4pPr marL="0" lvl="3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​"/>
                  <a:defRPr lang="en-US" sz="160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4pPr>
                <a:lvl5pPr marL="0" lvl="4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Trebuchet MS" panose="020B0603020202020204" pitchFamily="34" charset="0"/>
                  <a:buChar char="​"/>
                  <a:defRPr lang="en-US" sz="1600" b="1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5pPr>
                <a:lvl6pPr marL="324000" lvl="5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60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6pPr>
                <a:lvl7pPr marL="0" lvl="6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4400" baseline="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7pPr>
                <a:lvl8pPr marL="0" lvl="7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5400" baseline="0" smtClean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8pPr>
                <a:lvl9pPr marL="0" lvl="8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2400" baseline="0" dirty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9pPr>
              </a:lstStyle>
              <a:p>
                <a:r>
                  <a:rPr 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Text</a:t>
                </a:r>
              </a:p>
            </p:txBody>
          </p:sp>
          <p:sp>
            <p:nvSpPr>
              <p:cNvPr id="97" name="ee4pContent3">
                <a:extLst>
                  <a:ext uri="{FF2B5EF4-FFF2-40B4-BE49-F238E27FC236}">
                    <a16:creationId xmlns:a16="http://schemas.microsoft.com/office/drawing/2014/main" id="{C0661F9C-373A-454E-A106-7D16F6917387}"/>
                  </a:ext>
                </a:extLst>
              </p:cNvPr>
              <p:cNvSpPr txBox="1"/>
              <p:nvPr/>
            </p:nvSpPr>
            <p:spPr>
              <a:xfrm>
                <a:off x="9670473" y="6092378"/>
                <a:ext cx="1941400" cy="388845"/>
              </a:xfrm>
              <a:prstGeom prst="rect">
                <a:avLst/>
              </a:prstGeom>
              <a:ln w="9525" cap="rnd" cmpd="sng" algn="ctr">
                <a:solidFill>
                  <a:srgbClr val="9A9A9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lIns="0" tIns="0" rIns="0" bIns="0" rtlCol="0" anchor="ctr">
                <a:noAutofit/>
              </a:bodyPr>
              <a:lstStyle>
                <a:lvl1pPr lv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1pPr>
                <a:lvl2pPr marL="324000" lvl="1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2pPr>
                <a:lvl3pPr marL="648000" lvl="2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–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3pPr>
                <a:lvl4pPr marL="0" lvl="3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​"/>
                  <a:defRPr lang="en-US" sz="160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4pPr>
                <a:lvl5pPr marL="0" lvl="4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Trebuchet MS" panose="020B0603020202020204" pitchFamily="34" charset="0"/>
                  <a:buChar char="​"/>
                  <a:defRPr lang="en-US" sz="1600" b="1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5pPr>
                <a:lvl6pPr marL="324000" lvl="5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60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6pPr>
                <a:lvl7pPr marL="0" lvl="6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4400" baseline="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7pPr>
                <a:lvl8pPr marL="0" lvl="7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5400" baseline="0" smtClean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8pPr>
                <a:lvl9pPr marL="0" lvl="8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2400" baseline="0" dirty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9pPr>
              </a:lstStyle>
              <a:p>
                <a:r>
                  <a:rPr 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Text</a:t>
                </a:r>
              </a:p>
            </p:txBody>
          </p:sp>
        </p:grpSp>
        <p:grpSp>
          <p:nvGrpSpPr>
            <p:cNvPr id="98" name="Group 97">
              <a:extLst>
                <a:ext uri="{FF2B5EF4-FFF2-40B4-BE49-F238E27FC236}">
                  <a16:creationId xmlns:a16="http://schemas.microsoft.com/office/drawing/2014/main" id="{41E645E2-2B74-4FCA-9637-F5C628A40869}"/>
                </a:ext>
              </a:extLst>
            </p:cNvPr>
            <p:cNvGrpSpPr/>
            <p:nvPr/>
          </p:nvGrpSpPr>
          <p:grpSpPr>
            <a:xfrm>
              <a:off x="10537728" y="981173"/>
              <a:ext cx="936000" cy="5500050"/>
              <a:chOff x="9670473" y="981173"/>
              <a:chExt cx="1941400" cy="5500050"/>
            </a:xfrm>
          </p:grpSpPr>
          <p:sp>
            <p:nvSpPr>
              <p:cNvPr id="99" name="ee4pHeader3">
                <a:extLst>
                  <a:ext uri="{FF2B5EF4-FFF2-40B4-BE49-F238E27FC236}">
                    <a16:creationId xmlns:a16="http://schemas.microsoft.com/office/drawing/2014/main" id="{35EA947A-7132-4CF1-9751-8FDA5F1587D1}"/>
                  </a:ext>
                </a:extLst>
              </p:cNvPr>
              <p:cNvSpPr txBox="1"/>
              <p:nvPr/>
            </p:nvSpPr>
            <p:spPr>
              <a:xfrm>
                <a:off x="9670473" y="981173"/>
                <a:ext cx="1941400" cy="547751"/>
              </a:xfrm>
              <a:prstGeom prst="rect">
                <a:avLst/>
              </a:prstGeom>
              <a:noFill/>
              <a:ln cap="rnd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/>
              <a:p>
                <a:pPr marL="0" lvl="3"/>
                <a:r>
                  <a:rPr lang="ja-JP" altLang="en-US" sz="1400" dirty="0">
                    <a:solidFill>
                      <a:schemeClr val="tx2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実施事例</a:t>
                </a:r>
                <a:endParaRPr lang="en-US" sz="1400" dirty="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00" name="ee4pContent3">
                <a:extLst>
                  <a:ext uri="{FF2B5EF4-FFF2-40B4-BE49-F238E27FC236}">
                    <a16:creationId xmlns:a16="http://schemas.microsoft.com/office/drawing/2014/main" id="{223686F4-7FA2-4247-94D6-EBE0E3D3D5C3}"/>
                  </a:ext>
                </a:extLst>
              </p:cNvPr>
              <p:cNvSpPr txBox="1"/>
              <p:nvPr/>
            </p:nvSpPr>
            <p:spPr>
              <a:xfrm>
                <a:off x="9670473" y="1725951"/>
                <a:ext cx="1941400" cy="388845"/>
              </a:xfrm>
              <a:prstGeom prst="rect">
                <a:avLst/>
              </a:prstGeom>
              <a:ln w="9525" cap="rnd" cmpd="sng" algn="ctr">
                <a:solidFill>
                  <a:srgbClr val="9A9A9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lIns="0" tIns="0" rIns="0" bIns="0" rtlCol="0" anchor="ctr">
                <a:noAutofit/>
              </a:bodyPr>
              <a:lstStyle>
                <a:lvl1pPr lv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1pPr>
                <a:lvl2pPr marL="324000" lvl="1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2pPr>
                <a:lvl3pPr marL="648000" lvl="2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–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3pPr>
                <a:lvl4pPr marL="0" lvl="3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​"/>
                  <a:defRPr lang="en-US" sz="160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4pPr>
                <a:lvl5pPr marL="0" lvl="4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Trebuchet MS" panose="020B0603020202020204" pitchFamily="34" charset="0"/>
                  <a:buChar char="​"/>
                  <a:defRPr lang="en-US" sz="1600" b="1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5pPr>
                <a:lvl6pPr marL="324000" lvl="5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60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6pPr>
                <a:lvl7pPr marL="0" lvl="6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4400" baseline="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7pPr>
                <a:lvl8pPr marL="0" lvl="7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5400" baseline="0" smtClean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8pPr>
                <a:lvl9pPr marL="0" lvl="8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2400" baseline="0" dirty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9pPr>
              </a:lstStyle>
              <a:p>
                <a:r>
                  <a:rPr lang="ja-JP" alt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無</a:t>
                </a:r>
                <a:r>
                  <a:rPr 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(</a:t>
                </a:r>
                <a:r>
                  <a:rPr lang="en-US" altLang="ja-JP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※</a:t>
                </a:r>
                <a:r>
                  <a:rPr lang="ja-JP" alt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コマによって異なる想定</a:t>
                </a:r>
                <a:r>
                  <a:rPr lang="en-US" altLang="ja-JP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)</a:t>
                </a:r>
              </a:p>
            </p:txBody>
          </p:sp>
          <p:sp>
            <p:nvSpPr>
              <p:cNvPr id="101" name="ee4pContent3">
                <a:extLst>
                  <a:ext uri="{FF2B5EF4-FFF2-40B4-BE49-F238E27FC236}">
                    <a16:creationId xmlns:a16="http://schemas.microsoft.com/office/drawing/2014/main" id="{6859E63F-AE57-4FA0-B158-61EF05645CF6}"/>
                  </a:ext>
                </a:extLst>
              </p:cNvPr>
              <p:cNvSpPr txBox="1"/>
              <p:nvPr/>
            </p:nvSpPr>
            <p:spPr>
              <a:xfrm>
                <a:off x="9670473" y="2211109"/>
                <a:ext cx="1941400" cy="388845"/>
              </a:xfrm>
              <a:prstGeom prst="rect">
                <a:avLst/>
              </a:prstGeom>
              <a:ln w="9525" cap="rnd" cmpd="sng" algn="ctr">
                <a:solidFill>
                  <a:srgbClr val="9A9A9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lIns="0" tIns="0" rIns="0" bIns="0" rtlCol="0" anchor="ctr">
                <a:noAutofit/>
              </a:bodyPr>
              <a:lstStyle>
                <a:lvl1pPr lv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1pPr>
                <a:lvl2pPr marL="324000" lvl="1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2pPr>
                <a:lvl3pPr marL="648000" lvl="2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–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3pPr>
                <a:lvl4pPr marL="0" lvl="3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​"/>
                  <a:defRPr lang="en-US" sz="160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4pPr>
                <a:lvl5pPr marL="0" lvl="4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Trebuchet MS" panose="020B0603020202020204" pitchFamily="34" charset="0"/>
                  <a:buChar char="​"/>
                  <a:defRPr lang="en-US" sz="1600" b="1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5pPr>
                <a:lvl6pPr marL="324000" lvl="5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60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6pPr>
                <a:lvl7pPr marL="0" lvl="6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4400" baseline="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7pPr>
                <a:lvl8pPr marL="0" lvl="7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5400" baseline="0" smtClean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8pPr>
                <a:lvl9pPr marL="0" lvl="8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2400" baseline="0" dirty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9pPr>
              </a:lstStyle>
              <a:p>
                <a:r>
                  <a:rPr 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Text</a:t>
                </a:r>
              </a:p>
            </p:txBody>
          </p:sp>
          <p:sp>
            <p:nvSpPr>
              <p:cNvPr id="102" name="ee4pContent3">
                <a:extLst>
                  <a:ext uri="{FF2B5EF4-FFF2-40B4-BE49-F238E27FC236}">
                    <a16:creationId xmlns:a16="http://schemas.microsoft.com/office/drawing/2014/main" id="{6695E3AD-F5EE-4613-A502-A8F28F1B2112}"/>
                  </a:ext>
                </a:extLst>
              </p:cNvPr>
              <p:cNvSpPr txBox="1"/>
              <p:nvPr/>
            </p:nvSpPr>
            <p:spPr>
              <a:xfrm>
                <a:off x="9670473" y="2696267"/>
                <a:ext cx="1941400" cy="388845"/>
              </a:xfrm>
              <a:prstGeom prst="rect">
                <a:avLst/>
              </a:prstGeom>
              <a:ln w="9525" cap="rnd" cmpd="sng" algn="ctr">
                <a:solidFill>
                  <a:srgbClr val="9A9A9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lIns="0" tIns="0" rIns="0" bIns="0" rtlCol="0" anchor="ctr">
                <a:noAutofit/>
              </a:bodyPr>
              <a:lstStyle>
                <a:lvl1pPr lv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1pPr>
                <a:lvl2pPr marL="324000" lvl="1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2pPr>
                <a:lvl3pPr marL="648000" lvl="2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–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3pPr>
                <a:lvl4pPr marL="0" lvl="3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​"/>
                  <a:defRPr lang="en-US" sz="160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4pPr>
                <a:lvl5pPr marL="0" lvl="4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Trebuchet MS" panose="020B0603020202020204" pitchFamily="34" charset="0"/>
                  <a:buChar char="​"/>
                  <a:defRPr lang="en-US" sz="1600" b="1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5pPr>
                <a:lvl6pPr marL="324000" lvl="5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60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6pPr>
                <a:lvl7pPr marL="0" lvl="6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4400" baseline="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7pPr>
                <a:lvl8pPr marL="0" lvl="7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5400" baseline="0" smtClean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8pPr>
                <a:lvl9pPr marL="0" lvl="8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2400" baseline="0" dirty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9pPr>
              </a:lstStyle>
              <a:p>
                <a:r>
                  <a:rPr 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Text</a:t>
                </a:r>
              </a:p>
            </p:txBody>
          </p:sp>
          <p:sp>
            <p:nvSpPr>
              <p:cNvPr id="103" name="ee4pContent3">
                <a:extLst>
                  <a:ext uri="{FF2B5EF4-FFF2-40B4-BE49-F238E27FC236}">
                    <a16:creationId xmlns:a16="http://schemas.microsoft.com/office/drawing/2014/main" id="{83B5A83E-1B19-4CAD-A146-C290CF387B1E}"/>
                  </a:ext>
                </a:extLst>
              </p:cNvPr>
              <p:cNvSpPr txBox="1"/>
              <p:nvPr/>
            </p:nvSpPr>
            <p:spPr>
              <a:xfrm>
                <a:off x="9670473" y="3181426"/>
                <a:ext cx="1941400" cy="388845"/>
              </a:xfrm>
              <a:prstGeom prst="rect">
                <a:avLst/>
              </a:prstGeom>
              <a:ln w="9525" cap="rnd" cmpd="sng" algn="ctr">
                <a:solidFill>
                  <a:srgbClr val="9A9A9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lIns="0" tIns="0" rIns="0" bIns="0" rtlCol="0" anchor="ctr">
                <a:noAutofit/>
              </a:bodyPr>
              <a:lstStyle>
                <a:lvl1pPr lv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1pPr>
                <a:lvl2pPr marL="324000" lvl="1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2pPr>
                <a:lvl3pPr marL="648000" lvl="2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–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3pPr>
                <a:lvl4pPr marL="0" lvl="3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​"/>
                  <a:defRPr lang="en-US" sz="160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4pPr>
                <a:lvl5pPr marL="0" lvl="4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Trebuchet MS" panose="020B0603020202020204" pitchFamily="34" charset="0"/>
                  <a:buChar char="​"/>
                  <a:defRPr lang="en-US" sz="1600" b="1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5pPr>
                <a:lvl6pPr marL="324000" lvl="5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60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6pPr>
                <a:lvl7pPr marL="0" lvl="6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4400" baseline="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7pPr>
                <a:lvl8pPr marL="0" lvl="7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5400" baseline="0" smtClean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8pPr>
                <a:lvl9pPr marL="0" lvl="8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2400" baseline="0" dirty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9pPr>
              </a:lstStyle>
              <a:p>
                <a:r>
                  <a:rPr 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Text</a:t>
                </a:r>
              </a:p>
            </p:txBody>
          </p:sp>
          <p:sp>
            <p:nvSpPr>
              <p:cNvPr id="104" name="ee4pContent3">
                <a:extLst>
                  <a:ext uri="{FF2B5EF4-FFF2-40B4-BE49-F238E27FC236}">
                    <a16:creationId xmlns:a16="http://schemas.microsoft.com/office/drawing/2014/main" id="{EEBA6E6D-58EE-42BF-A02E-EC8F02659782}"/>
                  </a:ext>
                </a:extLst>
              </p:cNvPr>
              <p:cNvSpPr txBox="1"/>
              <p:nvPr/>
            </p:nvSpPr>
            <p:spPr>
              <a:xfrm>
                <a:off x="9670473" y="3666584"/>
                <a:ext cx="1941400" cy="388845"/>
              </a:xfrm>
              <a:prstGeom prst="rect">
                <a:avLst/>
              </a:prstGeom>
              <a:ln w="9525" cap="rnd" cmpd="sng" algn="ctr">
                <a:solidFill>
                  <a:srgbClr val="9A9A9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lIns="0" tIns="0" rIns="0" bIns="0" rtlCol="0" anchor="ctr">
                <a:noAutofit/>
              </a:bodyPr>
              <a:lstStyle>
                <a:lvl1pPr lv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1pPr>
                <a:lvl2pPr marL="324000" lvl="1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2pPr>
                <a:lvl3pPr marL="648000" lvl="2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–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3pPr>
                <a:lvl4pPr marL="0" lvl="3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​"/>
                  <a:defRPr lang="en-US" sz="160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4pPr>
                <a:lvl5pPr marL="0" lvl="4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Trebuchet MS" panose="020B0603020202020204" pitchFamily="34" charset="0"/>
                  <a:buChar char="​"/>
                  <a:defRPr lang="en-US" sz="1600" b="1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5pPr>
                <a:lvl6pPr marL="324000" lvl="5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60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6pPr>
                <a:lvl7pPr marL="0" lvl="6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4400" baseline="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7pPr>
                <a:lvl8pPr marL="0" lvl="7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5400" baseline="0" smtClean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8pPr>
                <a:lvl9pPr marL="0" lvl="8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2400" baseline="0" dirty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9pPr>
              </a:lstStyle>
              <a:p>
                <a:r>
                  <a:rPr 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Text</a:t>
                </a:r>
              </a:p>
            </p:txBody>
          </p:sp>
          <p:sp>
            <p:nvSpPr>
              <p:cNvPr id="105" name="ee4pContent3">
                <a:extLst>
                  <a:ext uri="{FF2B5EF4-FFF2-40B4-BE49-F238E27FC236}">
                    <a16:creationId xmlns:a16="http://schemas.microsoft.com/office/drawing/2014/main" id="{EBB32F9B-32FC-4702-AF52-C3C5619615AD}"/>
                  </a:ext>
                </a:extLst>
              </p:cNvPr>
              <p:cNvSpPr txBox="1"/>
              <p:nvPr/>
            </p:nvSpPr>
            <p:spPr>
              <a:xfrm>
                <a:off x="9670473" y="4151743"/>
                <a:ext cx="1941400" cy="388845"/>
              </a:xfrm>
              <a:prstGeom prst="rect">
                <a:avLst/>
              </a:prstGeom>
              <a:ln w="9525" cap="rnd" cmpd="sng" algn="ctr">
                <a:solidFill>
                  <a:srgbClr val="9A9A9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lIns="0" tIns="0" rIns="0" bIns="0" rtlCol="0" anchor="ctr">
                <a:noAutofit/>
              </a:bodyPr>
              <a:lstStyle>
                <a:lvl1pPr lv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1pPr>
                <a:lvl2pPr marL="324000" lvl="1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2pPr>
                <a:lvl3pPr marL="648000" lvl="2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–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3pPr>
                <a:lvl4pPr marL="0" lvl="3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​"/>
                  <a:defRPr lang="en-US" sz="160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4pPr>
                <a:lvl5pPr marL="0" lvl="4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Trebuchet MS" panose="020B0603020202020204" pitchFamily="34" charset="0"/>
                  <a:buChar char="​"/>
                  <a:defRPr lang="en-US" sz="1600" b="1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5pPr>
                <a:lvl6pPr marL="324000" lvl="5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60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6pPr>
                <a:lvl7pPr marL="0" lvl="6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4400" baseline="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7pPr>
                <a:lvl8pPr marL="0" lvl="7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5400" baseline="0" smtClean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8pPr>
                <a:lvl9pPr marL="0" lvl="8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2400" baseline="0" dirty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9pPr>
              </a:lstStyle>
              <a:p>
                <a:r>
                  <a:rPr 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Text</a:t>
                </a:r>
              </a:p>
            </p:txBody>
          </p:sp>
          <p:sp>
            <p:nvSpPr>
              <p:cNvPr id="106" name="ee4pContent3">
                <a:extLst>
                  <a:ext uri="{FF2B5EF4-FFF2-40B4-BE49-F238E27FC236}">
                    <a16:creationId xmlns:a16="http://schemas.microsoft.com/office/drawing/2014/main" id="{66EFFBEB-4911-48B2-98D4-17EDC25C42CC}"/>
                  </a:ext>
                </a:extLst>
              </p:cNvPr>
              <p:cNvSpPr txBox="1"/>
              <p:nvPr/>
            </p:nvSpPr>
            <p:spPr>
              <a:xfrm>
                <a:off x="9670473" y="4636901"/>
                <a:ext cx="1941400" cy="388845"/>
              </a:xfrm>
              <a:prstGeom prst="rect">
                <a:avLst/>
              </a:prstGeom>
              <a:ln w="9525" cap="rnd" cmpd="sng" algn="ctr">
                <a:solidFill>
                  <a:srgbClr val="9A9A9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lIns="0" tIns="0" rIns="0" bIns="0" rtlCol="0" anchor="ctr">
                <a:noAutofit/>
              </a:bodyPr>
              <a:lstStyle>
                <a:lvl1pPr lv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1pPr>
                <a:lvl2pPr marL="324000" lvl="1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2pPr>
                <a:lvl3pPr marL="648000" lvl="2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–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3pPr>
                <a:lvl4pPr marL="0" lvl="3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​"/>
                  <a:defRPr lang="en-US" sz="160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4pPr>
                <a:lvl5pPr marL="0" lvl="4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Trebuchet MS" panose="020B0603020202020204" pitchFamily="34" charset="0"/>
                  <a:buChar char="​"/>
                  <a:defRPr lang="en-US" sz="1600" b="1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5pPr>
                <a:lvl6pPr marL="324000" lvl="5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60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6pPr>
                <a:lvl7pPr marL="0" lvl="6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4400" baseline="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7pPr>
                <a:lvl8pPr marL="0" lvl="7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5400" baseline="0" smtClean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8pPr>
                <a:lvl9pPr marL="0" lvl="8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2400" baseline="0" dirty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9pPr>
              </a:lstStyle>
              <a:p>
                <a:r>
                  <a:rPr 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Text</a:t>
                </a:r>
              </a:p>
            </p:txBody>
          </p:sp>
          <p:sp>
            <p:nvSpPr>
              <p:cNvPr id="107" name="ee4pContent3">
                <a:extLst>
                  <a:ext uri="{FF2B5EF4-FFF2-40B4-BE49-F238E27FC236}">
                    <a16:creationId xmlns:a16="http://schemas.microsoft.com/office/drawing/2014/main" id="{8D5830C8-76B7-447A-8B12-760AE0650386}"/>
                  </a:ext>
                </a:extLst>
              </p:cNvPr>
              <p:cNvSpPr txBox="1"/>
              <p:nvPr/>
            </p:nvSpPr>
            <p:spPr>
              <a:xfrm>
                <a:off x="9670473" y="5122059"/>
                <a:ext cx="1941400" cy="388845"/>
              </a:xfrm>
              <a:prstGeom prst="rect">
                <a:avLst/>
              </a:prstGeom>
              <a:ln w="9525" cap="rnd" cmpd="sng" algn="ctr">
                <a:solidFill>
                  <a:srgbClr val="9A9A9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lIns="0" tIns="0" rIns="0" bIns="0" rtlCol="0" anchor="ctr">
                <a:noAutofit/>
              </a:bodyPr>
              <a:lstStyle>
                <a:lvl1pPr lv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1pPr>
                <a:lvl2pPr marL="324000" lvl="1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2pPr>
                <a:lvl3pPr marL="648000" lvl="2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–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3pPr>
                <a:lvl4pPr marL="0" lvl="3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​"/>
                  <a:defRPr lang="en-US" sz="160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4pPr>
                <a:lvl5pPr marL="0" lvl="4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Trebuchet MS" panose="020B0603020202020204" pitchFamily="34" charset="0"/>
                  <a:buChar char="​"/>
                  <a:defRPr lang="en-US" sz="1600" b="1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5pPr>
                <a:lvl6pPr marL="324000" lvl="5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60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6pPr>
                <a:lvl7pPr marL="0" lvl="6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4400" baseline="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7pPr>
                <a:lvl8pPr marL="0" lvl="7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5400" baseline="0" smtClean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8pPr>
                <a:lvl9pPr marL="0" lvl="8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2400" baseline="0" dirty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9pPr>
              </a:lstStyle>
              <a:p>
                <a:r>
                  <a:rPr 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Text</a:t>
                </a:r>
              </a:p>
            </p:txBody>
          </p:sp>
          <p:sp>
            <p:nvSpPr>
              <p:cNvPr id="108" name="ee4pContent3">
                <a:extLst>
                  <a:ext uri="{FF2B5EF4-FFF2-40B4-BE49-F238E27FC236}">
                    <a16:creationId xmlns:a16="http://schemas.microsoft.com/office/drawing/2014/main" id="{B258E7BF-BFF5-4127-9A5E-D2F7C9176D24}"/>
                  </a:ext>
                </a:extLst>
              </p:cNvPr>
              <p:cNvSpPr txBox="1"/>
              <p:nvPr/>
            </p:nvSpPr>
            <p:spPr>
              <a:xfrm>
                <a:off x="9670473" y="5607218"/>
                <a:ext cx="1941400" cy="388845"/>
              </a:xfrm>
              <a:prstGeom prst="rect">
                <a:avLst/>
              </a:prstGeom>
              <a:ln w="9525" cap="rnd" cmpd="sng" algn="ctr">
                <a:solidFill>
                  <a:srgbClr val="9A9A9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lIns="0" tIns="0" rIns="0" bIns="0" rtlCol="0" anchor="ctr">
                <a:noAutofit/>
              </a:bodyPr>
              <a:lstStyle>
                <a:lvl1pPr lv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1pPr>
                <a:lvl2pPr marL="324000" lvl="1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2pPr>
                <a:lvl3pPr marL="648000" lvl="2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–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3pPr>
                <a:lvl4pPr marL="0" lvl="3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​"/>
                  <a:defRPr lang="en-US" sz="160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4pPr>
                <a:lvl5pPr marL="0" lvl="4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Trebuchet MS" panose="020B0603020202020204" pitchFamily="34" charset="0"/>
                  <a:buChar char="​"/>
                  <a:defRPr lang="en-US" sz="1600" b="1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5pPr>
                <a:lvl6pPr marL="324000" lvl="5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60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6pPr>
                <a:lvl7pPr marL="0" lvl="6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4400" baseline="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7pPr>
                <a:lvl8pPr marL="0" lvl="7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5400" baseline="0" smtClean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8pPr>
                <a:lvl9pPr marL="0" lvl="8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2400" baseline="0" dirty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9pPr>
              </a:lstStyle>
              <a:p>
                <a:r>
                  <a:rPr 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Text</a:t>
                </a:r>
              </a:p>
            </p:txBody>
          </p:sp>
          <p:sp>
            <p:nvSpPr>
              <p:cNvPr id="109" name="ee4pContent3">
                <a:extLst>
                  <a:ext uri="{FF2B5EF4-FFF2-40B4-BE49-F238E27FC236}">
                    <a16:creationId xmlns:a16="http://schemas.microsoft.com/office/drawing/2014/main" id="{3CA0926D-F932-4F85-BDC2-DC7C3E4AB1D7}"/>
                  </a:ext>
                </a:extLst>
              </p:cNvPr>
              <p:cNvSpPr txBox="1"/>
              <p:nvPr/>
            </p:nvSpPr>
            <p:spPr>
              <a:xfrm>
                <a:off x="9670473" y="6092378"/>
                <a:ext cx="1941400" cy="388845"/>
              </a:xfrm>
              <a:prstGeom prst="rect">
                <a:avLst/>
              </a:prstGeom>
              <a:ln w="9525" cap="rnd" cmpd="sng" algn="ctr">
                <a:solidFill>
                  <a:srgbClr val="9A9A9A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lIns="0" tIns="0" rIns="0" bIns="0" rtlCol="0" anchor="ctr">
                <a:noAutofit/>
              </a:bodyPr>
              <a:lstStyle>
                <a:lvl1pPr lv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1pPr>
                <a:lvl2pPr marL="324000" lvl="1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2pPr>
                <a:lvl3pPr marL="648000" lvl="2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–"/>
                  <a:defRPr lang="en-US" sz="120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3pPr>
                <a:lvl4pPr marL="0" lvl="3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​"/>
                  <a:defRPr lang="en-US" sz="160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4pPr>
                <a:lvl5pPr marL="0" lvl="4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Font typeface="Trebuchet MS" panose="020B0603020202020204" pitchFamily="34" charset="0"/>
                  <a:buChar char="​"/>
                  <a:defRPr lang="en-US" sz="1600" b="1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5pPr>
                <a:lvl6pPr marL="324000" lvl="5" indent="-2160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tx2"/>
                  </a:buClr>
                  <a:buFont typeface="Trebuchet MS" panose="020B0603020202020204" pitchFamily="34" charset="0"/>
                  <a:buChar char="•"/>
                  <a:defRPr lang="en-US" sz="160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6pPr>
                <a:lvl7pPr marL="0" lvl="6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4400" baseline="0" smtClean="0"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7pPr>
                <a:lvl8pPr marL="0" lvl="7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5400" baseline="0" smtClean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8pPr>
                <a:lvl9pPr marL="0" lvl="8" inden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Font typeface="Trebuchet MS" panose="020B0603020202020204" pitchFamily="34" charset="0"/>
                  <a:buChar char="​"/>
                  <a:defRPr lang="en-US" sz="2400" baseline="0" dirty="0">
                    <a:solidFill>
                      <a:schemeClr val="tx2"/>
                    </a:solidFill>
                    <a:latin typeface="Trebuchet MS" panose="020B0603020202020204" pitchFamily="34" charset="0"/>
                    <a:sym typeface="Trebuchet MS" panose="020B0603020202020204" pitchFamily="34" charset="0"/>
                  </a:defRPr>
                </a:lvl9pPr>
              </a:lstStyle>
              <a:p>
                <a:r>
                  <a:rPr 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Text</a:t>
                </a:r>
              </a:p>
            </p:txBody>
          </p:sp>
        </p:grpSp>
      </p:grpSp>
      <p:sp>
        <p:nvSpPr>
          <p:cNvPr id="82" name="Speech Bubble: Rectangle 81">
            <a:extLst>
              <a:ext uri="{FF2B5EF4-FFF2-40B4-BE49-F238E27FC236}">
                <a16:creationId xmlns:a16="http://schemas.microsoft.com/office/drawing/2014/main" id="{C38A5EE5-2A9A-4FBA-9750-A7A9CB6F5769}"/>
              </a:ext>
            </a:extLst>
          </p:cNvPr>
          <p:cNvSpPr/>
          <p:nvPr/>
        </p:nvSpPr>
        <p:spPr>
          <a:xfrm>
            <a:off x="6699123" y="5499223"/>
            <a:ext cx="5353755" cy="1183534"/>
          </a:xfrm>
          <a:prstGeom prst="wedgeRectCallout">
            <a:avLst>
              <a:gd name="adj1" fmla="val -38675"/>
              <a:gd name="adj2" fmla="val -80196"/>
            </a:avLst>
          </a:prstGeom>
          <a:solidFill>
            <a:srgbClr val="F2F2F2"/>
          </a:solidFill>
          <a:ln w="9525" cap="rnd" cmpd="sng" algn="ctr">
            <a:solidFill>
              <a:srgbClr val="9A9A9A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buSzPct val="100000"/>
              <a:buFont typeface="Trebuchet MS" panose="020B0603020202020204" pitchFamily="34" charset="0"/>
              <a:buChar char="​"/>
            </a:pPr>
            <a:r>
              <a:rPr kumimoji="1" lang="ja-JP" altLang="en-US" sz="1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事務局コメント：</a:t>
            </a:r>
            <a:endParaRPr kumimoji="1" lang="en-US" altLang="ja-JP" sz="1200" dirty="0">
              <a:solidFill>
                <a:schemeClr val="tx1">
                  <a:lumMod val="10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SzPct val="100000"/>
              <a:buFont typeface="Trebuchet MS" panose="020B0603020202020204" pitchFamily="34" charset="0"/>
              <a:buChar char="​"/>
            </a:pPr>
            <a:r>
              <a:rPr kumimoji="1" lang="ja-JP" altLang="en-US" sz="1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・コマ数は自由です</a:t>
            </a:r>
            <a:endParaRPr kumimoji="1" lang="en-US" altLang="ja-JP" sz="1200" dirty="0">
              <a:solidFill>
                <a:schemeClr val="tx1">
                  <a:lumMod val="10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SzPct val="100000"/>
              <a:buFont typeface="Trebuchet MS" panose="020B0603020202020204" pitchFamily="34" charset="0"/>
              <a:buChar char="​"/>
            </a:pPr>
            <a:r>
              <a:rPr kumimoji="1" lang="ja-JP" altLang="en-US" sz="1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・スペースが足りない場合は数枚に分けてください</a:t>
            </a:r>
            <a:endParaRPr kumimoji="1" lang="en-US" altLang="ja-JP" sz="1200" dirty="0">
              <a:solidFill>
                <a:schemeClr val="tx1">
                  <a:lumMod val="10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SzPct val="100000"/>
              <a:buFont typeface="Trebuchet MS" panose="020B0603020202020204" pitchFamily="34" charset="0"/>
              <a:buChar char="​"/>
            </a:pPr>
            <a:r>
              <a:rPr kumimoji="1" lang="ja-JP" altLang="en-US" sz="1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・複数テーマ提案する場合は、テーマごとにコンテンツ構成を作成ください</a:t>
            </a:r>
            <a:endParaRPr kumimoji="1" lang="en-US" altLang="ja-JP" sz="1200" dirty="0">
              <a:solidFill>
                <a:schemeClr val="tx1">
                  <a:lumMod val="10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SzPct val="100000"/>
              <a:buFont typeface="Trebuchet MS" panose="020B0603020202020204" pitchFamily="34" charset="0"/>
              <a:buChar char="​"/>
            </a:pPr>
            <a:r>
              <a:rPr kumimoji="1" lang="ja-JP" altLang="en-US" sz="1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・関連資料は次項以降に自由に添付ください</a:t>
            </a:r>
            <a:endParaRPr kumimoji="1" lang="en-US" altLang="ja-JP" sz="1200" dirty="0">
              <a:solidFill>
                <a:schemeClr val="tx1">
                  <a:lumMod val="10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SzPct val="100000"/>
              <a:buFont typeface="Trebuchet MS" panose="020B0603020202020204" pitchFamily="34" charset="0"/>
              <a:buChar char="​"/>
            </a:pPr>
            <a:r>
              <a:rPr kumimoji="1" lang="ja-JP" altLang="en-US" sz="1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・提案時点で全て決定していない場合、「想定」で記載いただいても問題ございません</a:t>
            </a:r>
            <a:endParaRPr kumimoji="1" lang="en-US" altLang="ja-JP" sz="1200" dirty="0">
              <a:solidFill>
                <a:schemeClr val="tx1">
                  <a:lumMod val="10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33281D33-207C-4D77-A982-E8EE057918C9}"/>
              </a:ext>
            </a:extLst>
          </p:cNvPr>
          <p:cNvSpPr/>
          <p:nvPr/>
        </p:nvSpPr>
        <p:spPr>
          <a:xfrm>
            <a:off x="2189018" y="1884218"/>
            <a:ext cx="7952509" cy="3334327"/>
          </a:xfrm>
          <a:prstGeom prst="ellipse">
            <a:avLst/>
          </a:prstGeom>
          <a:solidFill>
            <a:srgbClr val="F2F2F2"/>
          </a:solidFill>
          <a:ln w="9525" cap="rnd" cmpd="sng" algn="ctr">
            <a:solidFill>
              <a:srgbClr val="9A9A9A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buSzPct val="100000"/>
              <a:buFont typeface="Trebuchet MS" panose="020B0603020202020204" pitchFamily="34" charset="0"/>
              <a:buChar char="​"/>
            </a:pPr>
            <a:r>
              <a:rPr kumimoji="1" lang="ja-JP" altLang="en-US" sz="3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必須 </a:t>
            </a:r>
            <a:r>
              <a:rPr kumimoji="1" lang="en-US" altLang="ja-JP" sz="3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– </a:t>
            </a:r>
            <a:r>
              <a:rPr kumimoji="1" lang="ja-JP" altLang="en-US" sz="3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記載例を参考に、</a:t>
            </a:r>
            <a:endParaRPr kumimoji="1" lang="en-US" altLang="ja-JP" sz="3200" dirty="0">
              <a:solidFill>
                <a:schemeClr val="tx1">
                  <a:lumMod val="10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buSzPct val="100000"/>
              <a:buFont typeface="Trebuchet MS" panose="020B0603020202020204" pitchFamily="34" charset="0"/>
              <a:buChar char="​"/>
            </a:pPr>
            <a:r>
              <a:rPr kumimoji="1" lang="ja-JP" altLang="en-US" sz="3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枠内に記入ください</a:t>
            </a:r>
            <a:endParaRPr kumimoji="1" lang="en-US" altLang="ja-JP" sz="3200" dirty="0">
              <a:solidFill>
                <a:schemeClr val="tx1">
                  <a:lumMod val="10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0055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79407DE5-15BE-44D5-904B-A12D299344C9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0161072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8989" name="think-cell Slide" r:id="rId6" imgW="592" imgH="595" progId="TCLayout.ActiveDocument.1">
                  <p:embed/>
                </p:oleObj>
              </mc:Choice>
              <mc:Fallback>
                <p:oleObj name="think-cell Slide" r:id="rId6" imgW="592" imgH="59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038C6711-5686-4060-BB56-9830CB26B164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26073483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8990" name="think-cell Slide" r:id="rId8" imgW="592" imgH="595" progId="TCLayout.ActiveDocument.1">
                  <p:embed/>
                </p:oleObj>
              </mc:Choice>
              <mc:Fallback>
                <p:oleObj name="think-cell Slide" r:id="rId8" imgW="592" imgH="59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itle 9"/>
          <p:cNvSpPr txBox="1">
            <a:spLocks/>
          </p:cNvSpPr>
          <p:nvPr/>
        </p:nvSpPr>
        <p:spPr>
          <a:xfrm>
            <a:off x="327702" y="376777"/>
            <a:ext cx="8805095" cy="410433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800" kern="1200">
                <a:solidFill>
                  <a:schemeClr val="tx2"/>
                </a:solidFill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lvl="3"/>
            <a:r>
              <a:rPr lang="en-US" altLang="ja-JP" sz="2667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B. </a:t>
            </a:r>
            <a:r>
              <a:rPr lang="ja-JP" altLang="en-US" sz="2667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実施内容 </a:t>
            </a:r>
            <a:r>
              <a:rPr lang="en-US" altLang="ja-JP" sz="2667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– </a:t>
            </a:r>
            <a:r>
              <a:rPr lang="ja-JP" altLang="en-US" sz="2667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コンテンツの構成（補足資料）</a:t>
            </a: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BD2E1085-DB4B-4DF7-9654-6765909CEDC4}"/>
              </a:ext>
            </a:extLst>
          </p:cNvPr>
          <p:cNvSpPr/>
          <p:nvPr/>
        </p:nvSpPr>
        <p:spPr>
          <a:xfrm>
            <a:off x="2189018" y="1884218"/>
            <a:ext cx="7952509" cy="3334327"/>
          </a:xfrm>
          <a:prstGeom prst="ellipse">
            <a:avLst/>
          </a:prstGeom>
          <a:solidFill>
            <a:srgbClr val="F2F2F2"/>
          </a:solidFill>
          <a:ln w="9525" cap="rnd" cmpd="sng" algn="ctr">
            <a:solidFill>
              <a:srgbClr val="9A9A9A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buSzPct val="100000"/>
              <a:buFont typeface="Trebuchet MS" panose="020B0603020202020204" pitchFamily="34" charset="0"/>
              <a:buChar char="​"/>
            </a:pPr>
            <a:r>
              <a:rPr kumimoji="1" lang="ja-JP" altLang="en-US" sz="3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自由</a:t>
            </a:r>
            <a:r>
              <a:rPr kumimoji="1" lang="ja-JP" altLang="en-US" sz="320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記述 </a:t>
            </a:r>
            <a:r>
              <a:rPr kumimoji="1" lang="en-US" altLang="ja-JP" sz="3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– </a:t>
            </a:r>
            <a:r>
              <a:rPr kumimoji="1" lang="ja-JP" altLang="en-US" sz="320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枚数自由</a:t>
            </a:r>
            <a:endParaRPr kumimoji="1" lang="en-US" altLang="ja-JP" sz="3200" dirty="0">
              <a:solidFill>
                <a:schemeClr val="tx1">
                  <a:lumMod val="10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9497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4EEC20C6-50F8-4B30-94A7-B70C1C790471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04631458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897" name="think-cell Slide" r:id="rId5" imgW="592" imgH="595" progId="TCLayout.ActiveDocument.1">
                  <p:embed/>
                </p:oleObj>
              </mc:Choice>
              <mc:Fallback>
                <p:oleObj name="think-cell Slide" r:id="rId5" imgW="592" imgH="59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itle 9"/>
          <p:cNvSpPr txBox="1">
            <a:spLocks/>
          </p:cNvSpPr>
          <p:nvPr/>
        </p:nvSpPr>
        <p:spPr>
          <a:xfrm>
            <a:off x="327702" y="376777"/>
            <a:ext cx="8805095" cy="410433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800" kern="1200">
                <a:solidFill>
                  <a:schemeClr val="tx2"/>
                </a:solidFill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lvl="3"/>
            <a:r>
              <a:rPr lang="en-US" altLang="ja-JP" sz="2667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B. </a:t>
            </a:r>
            <a:r>
              <a:rPr lang="ja-JP" altLang="en-US" sz="2667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実施内容 </a:t>
            </a:r>
            <a:r>
              <a:rPr lang="en-US" altLang="ja-JP" sz="2667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– </a:t>
            </a:r>
            <a:r>
              <a:rPr lang="ja-JP" altLang="en-US" sz="2667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（その他、自由記述）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8DB782C-4796-4580-A197-F2B54479D344}"/>
              </a:ext>
            </a:extLst>
          </p:cNvPr>
          <p:cNvSpPr/>
          <p:nvPr/>
        </p:nvSpPr>
        <p:spPr>
          <a:xfrm>
            <a:off x="2189018" y="1884218"/>
            <a:ext cx="7952509" cy="3334327"/>
          </a:xfrm>
          <a:prstGeom prst="ellipse">
            <a:avLst/>
          </a:prstGeom>
          <a:solidFill>
            <a:srgbClr val="F2F2F2"/>
          </a:solidFill>
          <a:ln w="9525" cap="rnd" cmpd="sng" algn="ctr">
            <a:solidFill>
              <a:srgbClr val="9A9A9A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buSzPct val="100000"/>
              <a:buFont typeface="Trebuchet MS" panose="020B0603020202020204" pitchFamily="34" charset="0"/>
              <a:buChar char="​"/>
            </a:pPr>
            <a:r>
              <a:rPr kumimoji="1" lang="ja-JP" altLang="en-US" sz="3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自由</a:t>
            </a:r>
            <a:r>
              <a:rPr kumimoji="1" lang="ja-JP" altLang="en-US" sz="320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記述 </a:t>
            </a:r>
            <a:r>
              <a:rPr kumimoji="1" lang="en-US" altLang="ja-JP" sz="3200" dirty="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– </a:t>
            </a:r>
            <a:r>
              <a:rPr kumimoji="1" lang="ja-JP" altLang="en-US" sz="3200">
                <a:solidFill>
                  <a:schemeClr val="tx1">
                    <a:lumMod val="10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枚数自由</a:t>
            </a:r>
            <a:endParaRPr kumimoji="1" lang="en-US" altLang="ja-JP" sz="3200" dirty="0">
              <a:solidFill>
                <a:schemeClr val="tx1">
                  <a:lumMod val="10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5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E965A6A6-4EDB-4DC2-9998-D217326A92A3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73875903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825" name="think-cell Slide" r:id="rId5" imgW="592" imgH="595" progId="TCLayout.ActiveDocument.1">
                  <p:embed/>
                </p:oleObj>
              </mc:Choice>
              <mc:Fallback>
                <p:oleObj name="think-cell Slide" r:id="rId5" imgW="592" imgH="595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itle 9"/>
          <p:cNvSpPr txBox="1">
            <a:spLocks/>
          </p:cNvSpPr>
          <p:nvPr/>
        </p:nvSpPr>
        <p:spPr>
          <a:xfrm>
            <a:off x="327702" y="376777"/>
            <a:ext cx="8805095" cy="410433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800" kern="1200">
                <a:solidFill>
                  <a:schemeClr val="tx2"/>
                </a:solidFill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lvl="3"/>
            <a:r>
              <a:rPr lang="en-US" altLang="ja-JP" sz="2667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C. </a:t>
            </a:r>
            <a:r>
              <a:rPr lang="ja-JP" altLang="en-US" sz="2667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実施スケジュール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B350199-0568-45F8-9005-F89581982D3E}"/>
              </a:ext>
            </a:extLst>
          </p:cNvPr>
          <p:cNvCxnSpPr/>
          <p:nvPr/>
        </p:nvCxnSpPr>
        <p:spPr>
          <a:xfrm>
            <a:off x="1745273" y="1343302"/>
            <a:ext cx="9939761" cy="0"/>
          </a:xfrm>
          <a:prstGeom prst="straightConnector1">
            <a:avLst/>
          </a:prstGeom>
          <a:ln w="9525" cap="rnd">
            <a:solidFill>
              <a:schemeClr val="tx1">
                <a:lumMod val="60000"/>
                <a:lumOff val="40000"/>
              </a:schemeClr>
            </a:solidFill>
            <a:prstDash val="solid"/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BB9D321-7847-454B-9FDF-0142F22BA627}"/>
              </a:ext>
            </a:extLst>
          </p:cNvPr>
          <p:cNvCxnSpPr/>
          <p:nvPr/>
        </p:nvCxnSpPr>
        <p:spPr>
          <a:xfrm>
            <a:off x="1987403" y="1293308"/>
            <a:ext cx="1" cy="99987"/>
          </a:xfrm>
          <a:prstGeom prst="line">
            <a:avLst/>
          </a:prstGeom>
          <a:ln w="9525" cap="rnd">
            <a:solidFill>
              <a:schemeClr val="tx1">
                <a:lumMod val="60000"/>
                <a:lumOff val="40000"/>
              </a:scheme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70DE6E5-BEB4-4517-A409-D7E4569D65C1}"/>
              </a:ext>
            </a:extLst>
          </p:cNvPr>
          <p:cNvCxnSpPr/>
          <p:nvPr/>
        </p:nvCxnSpPr>
        <p:spPr>
          <a:xfrm>
            <a:off x="3518392" y="1293308"/>
            <a:ext cx="1" cy="99987"/>
          </a:xfrm>
          <a:prstGeom prst="line">
            <a:avLst/>
          </a:prstGeom>
          <a:ln w="9525" cap="rnd">
            <a:solidFill>
              <a:schemeClr val="tx1">
                <a:lumMod val="60000"/>
                <a:lumOff val="40000"/>
              </a:scheme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68328F4-D15C-48D0-A96C-3DD7905746E9}"/>
              </a:ext>
            </a:extLst>
          </p:cNvPr>
          <p:cNvCxnSpPr/>
          <p:nvPr/>
        </p:nvCxnSpPr>
        <p:spPr>
          <a:xfrm>
            <a:off x="8111357" y="1293308"/>
            <a:ext cx="1" cy="99987"/>
          </a:xfrm>
          <a:prstGeom prst="line">
            <a:avLst/>
          </a:prstGeom>
          <a:ln w="9525" cap="rnd">
            <a:solidFill>
              <a:schemeClr val="tx1">
                <a:lumMod val="60000"/>
                <a:lumOff val="40000"/>
              </a:scheme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475DF58-E723-439E-83AB-FD8330213644}"/>
              </a:ext>
            </a:extLst>
          </p:cNvPr>
          <p:cNvCxnSpPr/>
          <p:nvPr/>
        </p:nvCxnSpPr>
        <p:spPr>
          <a:xfrm>
            <a:off x="9642346" y="1293308"/>
            <a:ext cx="1" cy="99987"/>
          </a:xfrm>
          <a:prstGeom prst="line">
            <a:avLst/>
          </a:prstGeom>
          <a:ln w="9525" cap="rnd">
            <a:solidFill>
              <a:schemeClr val="tx1">
                <a:lumMod val="60000"/>
                <a:lumOff val="40000"/>
              </a:scheme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F8C5906-B505-4EA1-90C8-EF8E6B81B57F}"/>
              </a:ext>
            </a:extLst>
          </p:cNvPr>
          <p:cNvCxnSpPr/>
          <p:nvPr/>
        </p:nvCxnSpPr>
        <p:spPr>
          <a:xfrm>
            <a:off x="11173331" y="1293308"/>
            <a:ext cx="1" cy="99987"/>
          </a:xfrm>
          <a:prstGeom prst="line">
            <a:avLst/>
          </a:prstGeom>
          <a:ln w="9525" cap="rnd">
            <a:solidFill>
              <a:schemeClr val="tx1">
                <a:lumMod val="60000"/>
                <a:lumOff val="40000"/>
              </a:scheme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A6ADDF95-596B-48FD-A565-09EB418963E9}"/>
              </a:ext>
            </a:extLst>
          </p:cNvPr>
          <p:cNvSpPr txBox="1"/>
          <p:nvPr/>
        </p:nvSpPr>
        <p:spPr>
          <a:xfrm>
            <a:off x="2119435" y="1058428"/>
            <a:ext cx="1266926" cy="256197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162560" tIns="81280" rIns="162560" bIns="812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038951"/>
            <a:r>
              <a:rPr kumimoji="1" lang="en-US" altLang="ja-JP" sz="1467" dirty="0">
                <a:solidFill>
                  <a:srgbClr val="575757"/>
                </a:solidFill>
                <a:ea typeface="Meiryo UI" panose="020B0604030504040204" pitchFamily="50" charset="-128"/>
              </a:rPr>
              <a:t>9</a:t>
            </a:r>
            <a:r>
              <a:rPr kumimoji="1" lang="ja-JP" altLang="en-US" sz="1467" dirty="0">
                <a:solidFill>
                  <a:srgbClr val="575757"/>
                </a:solidFill>
                <a:ea typeface="Meiryo UI" panose="020B0604030504040204" pitchFamily="50" charset="-128"/>
              </a:rPr>
              <a:t>月</a:t>
            </a:r>
            <a:endParaRPr kumimoji="1" lang="en-US" altLang="ja-JP" sz="1467" dirty="0" err="1">
              <a:solidFill>
                <a:srgbClr val="575757"/>
              </a:solidFill>
              <a:ea typeface="Meiryo UI" panose="020B0604030504040204" pitchFamily="50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34A6C3E-1939-4C80-82B7-29FDBFA4634D}"/>
              </a:ext>
            </a:extLst>
          </p:cNvPr>
          <p:cNvSpPr txBox="1"/>
          <p:nvPr/>
        </p:nvSpPr>
        <p:spPr>
          <a:xfrm>
            <a:off x="6712400" y="1058428"/>
            <a:ext cx="1266926" cy="256197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162560" tIns="81280" rIns="162560" bIns="812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038951"/>
            <a:r>
              <a:rPr kumimoji="1" lang="en-US" altLang="ja-JP" sz="1467" dirty="0">
                <a:solidFill>
                  <a:srgbClr val="575757"/>
                </a:solidFill>
                <a:ea typeface="Meiryo UI" panose="020B0604030504040204" pitchFamily="50" charset="-128"/>
              </a:rPr>
              <a:t>12</a:t>
            </a:r>
            <a:r>
              <a:rPr kumimoji="1" lang="ja-JP" altLang="en-US" sz="1467" dirty="0">
                <a:solidFill>
                  <a:srgbClr val="575757"/>
                </a:solidFill>
                <a:ea typeface="Meiryo UI" panose="020B0604030504040204" pitchFamily="50" charset="-128"/>
              </a:rPr>
              <a:t>月</a:t>
            </a:r>
            <a:endParaRPr kumimoji="1" lang="en-US" altLang="ja-JP" sz="1467" dirty="0" err="1">
              <a:solidFill>
                <a:srgbClr val="575757"/>
              </a:solidFill>
              <a:ea typeface="Meiryo UI" panose="020B0604030504040204" pitchFamily="50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EBA4795-D9F5-4587-A843-D93EEF869D23}"/>
              </a:ext>
            </a:extLst>
          </p:cNvPr>
          <p:cNvSpPr txBox="1"/>
          <p:nvPr/>
        </p:nvSpPr>
        <p:spPr>
          <a:xfrm>
            <a:off x="8243389" y="1058428"/>
            <a:ext cx="1266926" cy="256197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162560" tIns="81280" rIns="162560" bIns="812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038951"/>
            <a:r>
              <a:rPr kumimoji="1" lang="en-US" altLang="ja-JP" sz="1467" dirty="0">
                <a:solidFill>
                  <a:srgbClr val="575757"/>
                </a:solidFill>
                <a:ea typeface="Meiryo UI" panose="020B0604030504040204" pitchFamily="50" charset="-128"/>
              </a:rPr>
              <a:t>1</a:t>
            </a:r>
            <a:r>
              <a:rPr kumimoji="1" lang="ja-JP" altLang="en-US" sz="1467" dirty="0">
                <a:solidFill>
                  <a:srgbClr val="575757"/>
                </a:solidFill>
                <a:ea typeface="Meiryo UI" panose="020B0604030504040204" pitchFamily="50" charset="-128"/>
              </a:rPr>
              <a:t>月</a:t>
            </a:r>
            <a:endParaRPr kumimoji="1" lang="en-US" altLang="ja-JP" sz="1467" dirty="0" err="1">
              <a:solidFill>
                <a:srgbClr val="575757"/>
              </a:solidFill>
              <a:ea typeface="Meiryo UI" panose="020B0604030504040204" pitchFamily="50" charset="-12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DA988F1-2F0B-4AB5-9559-C11584E5BFD0}"/>
              </a:ext>
            </a:extLst>
          </p:cNvPr>
          <p:cNvSpPr txBox="1"/>
          <p:nvPr/>
        </p:nvSpPr>
        <p:spPr>
          <a:xfrm>
            <a:off x="9774377" y="1058428"/>
            <a:ext cx="1266926" cy="256197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162560" tIns="81280" rIns="162560" bIns="812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038951"/>
            <a:r>
              <a:rPr kumimoji="1" lang="en-US" altLang="ja-JP" sz="1467" dirty="0">
                <a:solidFill>
                  <a:srgbClr val="575757"/>
                </a:solidFill>
                <a:ea typeface="Meiryo UI" panose="020B0604030504040204" pitchFamily="50" charset="-128"/>
              </a:rPr>
              <a:t>2</a:t>
            </a:r>
            <a:r>
              <a:rPr kumimoji="1" lang="ja-JP" altLang="en-US" sz="1467" dirty="0">
                <a:solidFill>
                  <a:srgbClr val="575757"/>
                </a:solidFill>
                <a:ea typeface="Meiryo UI" panose="020B0604030504040204" pitchFamily="50" charset="-128"/>
              </a:rPr>
              <a:t>月</a:t>
            </a:r>
            <a:endParaRPr kumimoji="1" lang="en-US" sz="1467" dirty="0" err="1">
              <a:solidFill>
                <a:srgbClr val="575757"/>
              </a:solidFill>
              <a:ea typeface="Meiryo UI" panose="020B0604030504040204" pitchFamily="50" charset="-128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7030BE50-DF31-4AF6-9805-250C771E5D7E}"/>
              </a:ext>
            </a:extLst>
          </p:cNvPr>
          <p:cNvSpPr/>
          <p:nvPr/>
        </p:nvSpPr>
        <p:spPr>
          <a:xfrm>
            <a:off x="327702" y="1471728"/>
            <a:ext cx="1184575" cy="61149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rnd" cmpd="sng" algn="ctr">
            <a:solidFill>
              <a:schemeClr val="accent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1000"/>
              </a:spcAft>
            </a:pPr>
            <a:r>
              <a:rPr kumimoji="1" lang="ja-JP" altLang="en-US" sz="1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マイルストン</a:t>
            </a:r>
            <a:endParaRPr kumimoji="1" lang="en-US" sz="1400" dirty="0">
              <a:solidFill>
                <a:srgbClr val="57575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7A38424-FE8E-4CE1-A340-1CA7D023853B}"/>
              </a:ext>
            </a:extLst>
          </p:cNvPr>
          <p:cNvCxnSpPr/>
          <p:nvPr/>
        </p:nvCxnSpPr>
        <p:spPr>
          <a:xfrm>
            <a:off x="6580369" y="1293308"/>
            <a:ext cx="1" cy="99987"/>
          </a:xfrm>
          <a:prstGeom prst="line">
            <a:avLst/>
          </a:prstGeom>
          <a:ln w="9525" cap="rnd">
            <a:solidFill>
              <a:schemeClr val="tx1">
                <a:lumMod val="60000"/>
                <a:lumOff val="40000"/>
              </a:scheme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37A66B2-D18B-4E38-987E-1F0B16FDFBB1}"/>
              </a:ext>
            </a:extLst>
          </p:cNvPr>
          <p:cNvCxnSpPr/>
          <p:nvPr/>
        </p:nvCxnSpPr>
        <p:spPr>
          <a:xfrm>
            <a:off x="5049380" y="1293308"/>
            <a:ext cx="1" cy="99987"/>
          </a:xfrm>
          <a:prstGeom prst="line">
            <a:avLst/>
          </a:prstGeom>
          <a:ln w="9525" cap="rnd">
            <a:solidFill>
              <a:schemeClr val="tx1">
                <a:lumMod val="60000"/>
                <a:lumOff val="40000"/>
              </a:schemeClr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4A4FBDB6-9402-472F-8289-48EF19048042}"/>
              </a:ext>
            </a:extLst>
          </p:cNvPr>
          <p:cNvSpPr txBox="1"/>
          <p:nvPr/>
        </p:nvSpPr>
        <p:spPr>
          <a:xfrm>
            <a:off x="3650423" y="1058428"/>
            <a:ext cx="1266926" cy="256197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162560" tIns="81280" rIns="162560" bIns="812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038951"/>
            <a:r>
              <a:rPr kumimoji="1" lang="en-US" altLang="ja-JP" sz="1467" dirty="0">
                <a:solidFill>
                  <a:srgbClr val="575757"/>
                </a:solidFill>
                <a:ea typeface="Meiryo UI" panose="020B0604030504040204" pitchFamily="50" charset="-128"/>
              </a:rPr>
              <a:t>10</a:t>
            </a:r>
            <a:r>
              <a:rPr kumimoji="1" lang="ja-JP" altLang="en-US" sz="1467" dirty="0">
                <a:solidFill>
                  <a:srgbClr val="575757"/>
                </a:solidFill>
                <a:ea typeface="Meiryo UI" panose="020B0604030504040204" pitchFamily="50" charset="-128"/>
              </a:rPr>
              <a:t>月</a:t>
            </a:r>
            <a:endParaRPr kumimoji="1" lang="en-US" altLang="ja-JP" sz="1467" dirty="0" err="1">
              <a:solidFill>
                <a:srgbClr val="575757"/>
              </a:solidFill>
              <a:ea typeface="Meiryo UI" panose="020B0604030504040204" pitchFamily="50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03B58EF-3E6C-4C0F-B3DE-ABB4EBDD261D}"/>
              </a:ext>
            </a:extLst>
          </p:cNvPr>
          <p:cNvSpPr txBox="1"/>
          <p:nvPr/>
        </p:nvSpPr>
        <p:spPr>
          <a:xfrm>
            <a:off x="5181412" y="1058428"/>
            <a:ext cx="1266926" cy="256197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162560" tIns="81280" rIns="162560" bIns="812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038951"/>
            <a:r>
              <a:rPr kumimoji="1" lang="en-US" altLang="ja-JP" sz="1467" dirty="0">
                <a:solidFill>
                  <a:srgbClr val="575757"/>
                </a:solidFill>
                <a:ea typeface="Meiryo UI" panose="020B0604030504040204" pitchFamily="50" charset="-128"/>
              </a:rPr>
              <a:t>11</a:t>
            </a:r>
            <a:r>
              <a:rPr kumimoji="1" lang="ja-JP" altLang="en-US" sz="1467" dirty="0">
                <a:solidFill>
                  <a:srgbClr val="575757"/>
                </a:solidFill>
                <a:ea typeface="Meiryo UI" panose="020B0604030504040204" pitchFamily="50" charset="-128"/>
              </a:rPr>
              <a:t>月</a:t>
            </a:r>
            <a:endParaRPr kumimoji="1" lang="en-US" altLang="ja-JP" sz="1467" dirty="0" err="1">
              <a:solidFill>
                <a:srgbClr val="575757"/>
              </a:solidFill>
              <a:ea typeface="Meiryo UI" panose="020B0604030504040204" pitchFamily="50" charset="-128"/>
            </a:endParaRPr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1D2D8964-B302-4545-A3CA-A81C971AD5ED}"/>
              </a:ext>
            </a:extLst>
          </p:cNvPr>
          <p:cNvSpPr/>
          <p:nvPr/>
        </p:nvSpPr>
        <p:spPr>
          <a:xfrm>
            <a:off x="11082301" y="1484877"/>
            <a:ext cx="202376" cy="211200"/>
          </a:xfrm>
          <a:prstGeom prst="triangle">
            <a:avLst/>
          </a:prstGeom>
          <a:solidFill>
            <a:srgbClr val="E71C57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chemeClr val="accent3">
                    <a:lumMod val="60000"/>
                    <a:lumOff val="40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038951">
              <a:lnSpc>
                <a:spcPct val="90000"/>
              </a:lnSpc>
              <a:spcAft>
                <a:spcPts val="1333"/>
              </a:spcAft>
            </a:pPr>
            <a:endParaRPr kumimoji="1" lang="en-US" sz="1600" dirty="0" err="1">
              <a:solidFill>
                <a:srgbClr val="FFFFFF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5DFD1CD-6119-48C0-8E23-03675BBB7BE9}"/>
              </a:ext>
            </a:extLst>
          </p:cNvPr>
          <p:cNvSpPr/>
          <p:nvPr/>
        </p:nvSpPr>
        <p:spPr>
          <a:xfrm>
            <a:off x="10540284" y="1787659"/>
            <a:ext cx="1286411" cy="249600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EE89A"/>
                </a:solidFill>
              </a14:hiddenFill>
            </a:ext>
            <a:ext uri="{91240B29-F687-4F45-9708-019B960494DF}">
              <a14:hiddenLine xmlns:a14="http://schemas.microsoft.com/office/drawing/2010/main" w="9525" cap="rnd" cmpd="sng" algn="ctr">
                <a:solidFill>
                  <a:schemeClr val="accent2">
                    <a:lumMod val="40000"/>
                    <a:lumOff val="60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8000" tIns="48000" rIns="48000" bIns="4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1038951">
              <a:buClr>
                <a:srgbClr val="0070C0">
                  <a:lumMod val="100000"/>
                </a:srgbClr>
              </a:buClr>
              <a:buSzPct val="100000"/>
            </a:pPr>
            <a:r>
              <a:rPr kumimoji="1" lang="ja-JP" altLang="en-US" sz="1067" b="1" dirty="0">
                <a:solidFill>
                  <a:srgbClr val="E71C57"/>
                </a:solidFill>
                <a:ea typeface="Meiryo UI" panose="020B0604030504040204" pitchFamily="50" charset="-128"/>
              </a:rPr>
              <a:t>納品</a:t>
            </a:r>
            <a:r>
              <a:rPr kumimoji="1" lang="en-US" altLang="ja-JP" sz="1067" b="1" dirty="0">
                <a:solidFill>
                  <a:srgbClr val="E71C57"/>
                </a:solidFill>
                <a:ea typeface="Meiryo UI" panose="020B0604030504040204" pitchFamily="50" charset="-128"/>
              </a:rPr>
              <a:t>/</a:t>
            </a:r>
            <a:r>
              <a:rPr kumimoji="1" lang="ja-JP" altLang="en-US" sz="1067" b="1" dirty="0">
                <a:solidFill>
                  <a:srgbClr val="E71C57"/>
                </a:solidFill>
                <a:ea typeface="Meiryo UI" panose="020B0604030504040204" pitchFamily="50" charset="-128"/>
              </a:rPr>
              <a:t>ライブラリに</a:t>
            </a:r>
            <a:br>
              <a:rPr kumimoji="1" lang="en-US" altLang="ja-JP" sz="1067" b="1" dirty="0">
                <a:solidFill>
                  <a:srgbClr val="E71C57"/>
                </a:solidFill>
                <a:ea typeface="Meiryo UI" panose="020B0604030504040204" pitchFamily="50" charset="-128"/>
              </a:rPr>
            </a:br>
            <a:r>
              <a:rPr kumimoji="1" lang="ja-JP" altLang="en-US" sz="1067" b="1" dirty="0">
                <a:solidFill>
                  <a:srgbClr val="E71C57"/>
                </a:solidFill>
                <a:ea typeface="Meiryo UI" panose="020B0604030504040204" pitchFamily="50" charset="-128"/>
              </a:rPr>
              <a:t>掲載（厳守）</a:t>
            </a:r>
            <a:endParaRPr kumimoji="1" lang="en-US" altLang="ja-JP" sz="1067" b="1" dirty="0">
              <a:solidFill>
                <a:srgbClr val="E71C57"/>
              </a:solidFill>
              <a:ea typeface="Meiryo UI" panose="020B0604030504040204" pitchFamily="50" charset="-128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892912C-5E78-4369-9B27-04BAD5F9725A}"/>
              </a:ext>
            </a:extLst>
          </p:cNvPr>
          <p:cNvSpPr/>
          <p:nvPr/>
        </p:nvSpPr>
        <p:spPr>
          <a:xfrm>
            <a:off x="2189018" y="1884218"/>
            <a:ext cx="7952509" cy="3334327"/>
          </a:xfrm>
          <a:prstGeom prst="ellipse">
            <a:avLst/>
          </a:prstGeom>
          <a:solidFill>
            <a:srgbClr val="F2F2F2"/>
          </a:solidFill>
          <a:ln w="9525" cap="rnd" cmpd="sng" algn="ctr">
            <a:solidFill>
              <a:srgbClr val="9A9A9A"/>
            </a:solidFill>
            <a:prstDash val="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1000"/>
              </a:spcAft>
            </a:pPr>
            <a:r>
              <a:rPr kumimoji="1" lang="ja-JP" altLang="en-US" sz="2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必須 </a:t>
            </a:r>
            <a:r>
              <a:rPr kumimoji="1" lang="en-US" altLang="ja-JP" sz="2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 </a:t>
            </a:r>
            <a:r>
              <a:rPr kumimoji="1" lang="ja-JP" altLang="en-US" sz="2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上記線表に沿って、計画を記載ください（</a:t>
            </a:r>
            <a:r>
              <a:rPr kumimoji="1" lang="en-US" altLang="ja-JP" sz="2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2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枚）</a:t>
            </a:r>
            <a:endParaRPr kumimoji="1" lang="en-US" altLang="ja-JP" sz="2400" dirty="0">
              <a:solidFill>
                <a:srgbClr val="57575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ct val="90000"/>
              </a:lnSpc>
              <a:spcAft>
                <a:spcPts val="1000"/>
              </a:spcAft>
            </a:pPr>
            <a:br>
              <a:rPr kumimoji="1" lang="en-US" altLang="ja-JP" sz="2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en-US" altLang="ja-JP" sz="2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2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kumimoji="1" lang="en-US" altLang="ja-JP" sz="2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2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kumimoji="1" lang="en-US" altLang="ja-JP" sz="2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2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月末の納品・</a:t>
            </a:r>
            <a:r>
              <a:rPr kumimoji="1" lang="en-US" altLang="ja-JP" sz="2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web</a:t>
            </a:r>
            <a:r>
              <a:rPr kumimoji="1" lang="ja-JP" altLang="en-US" sz="2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上のライブラリ</a:t>
            </a:r>
            <a:br>
              <a:rPr kumimoji="1" lang="en-US" altLang="ja-JP" sz="2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2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での掲載・配信は厳守、</a:t>
            </a:r>
            <a:r>
              <a:rPr kumimoji="1" lang="en-US" altLang="ja-JP" sz="2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1" lang="ja-JP" altLang="en-US" sz="2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月末にはコンテンツが</a:t>
            </a:r>
            <a:br>
              <a:rPr kumimoji="1" lang="en-US" altLang="ja-JP" sz="2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2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概ね完成していることが望ましい</a:t>
            </a:r>
            <a:endParaRPr kumimoji="1" lang="en-US" altLang="ja-JP" sz="2400" dirty="0" err="1">
              <a:solidFill>
                <a:srgbClr val="57575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41083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39dcc26a-7131-49f4-a9eb-1c0521500c03"/>
  <p:tag name="EE4P_MASTERWIZARD_DRAFT" val="0"/>
  <p:tag name="EE4P_LANGUAGE_ID" val="1033"/>
  <p:tag name="THINKCELLPRESENTATIONDONOTDELETE" val="&lt;?xml version=&quot;1.0&quot; encoding=&quot;UTF-16&quot; standalone=&quot;yes&quot;?&gt;&lt;root reqver=&quot;25060&quot;&gt;&lt;version val=&quot;28226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#m/%#d/%Y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1&quot;&gt;&lt;elem m_fUsage=&quot;1.00000000000000000000E+00&quot;&gt;&lt;m_msothmcolidx val=&quot;0&quot;/&gt;&lt;m_rgb r=&quot;BF&quot; g=&quot;E4&quot; b=&quot;FF&quot;/&gt;&lt;m_nBrightness endver=&quot;26206&quot; val=&quot;0&quot;/&gt;&lt;/elem&gt;&lt;/m_vecMRU&gt;&lt;/m_mruColor&gt;&lt;m_eweekdayFirstOfWeek val=&quot;1&quot;/&gt;&lt;m_eweekdayFirstOfWorkweek val=&quot;2&quot;/&gt;&lt;m_eweekdayFirstOfWeekend val=&quot;7&quot;/&gt;&lt;/CPresentation&gt;&lt;/root&gt;"/>
  <p:tag name="EE4P_MASTERWIZARD_MARGINS" val="0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GSNGF3XSYKgMdxNwKVpx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9qFuuaiS0S_hNQ5ceIYm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GSNGF3XSYKgMdxNwKVpx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BCG Grid 16:9">
  <a:themeElements>
    <a:clrScheme name="Custom 79">
      <a:dk1>
        <a:srgbClr val="575757"/>
      </a:dk1>
      <a:lt1>
        <a:sysClr val="window" lastClr="FFFFFF"/>
      </a:lt1>
      <a:dk2>
        <a:srgbClr val="0070C0"/>
      </a:dk2>
      <a:lt2>
        <a:srgbClr val="F2F2F2"/>
      </a:lt2>
      <a:accent1>
        <a:srgbClr val="0070C0"/>
      </a:accent1>
      <a:accent2>
        <a:srgbClr val="00B0F0"/>
      </a:accent2>
      <a:accent3>
        <a:srgbClr val="FFC000"/>
      </a:accent3>
      <a:accent4>
        <a:srgbClr val="92D050"/>
      </a:accent4>
      <a:accent5>
        <a:srgbClr val="6E6F73"/>
      </a:accent5>
      <a:accent6>
        <a:srgbClr val="295E7E"/>
      </a:accent6>
      <a:hlink>
        <a:srgbClr val="2E3558"/>
      </a:hlink>
      <a:folHlink>
        <a:srgbClr val="2E3558"/>
      </a:folHlink>
    </a:clrScheme>
    <a:fontScheme name="BCG Trebuchet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29BA74"/>
        </a:solidFill>
        <a:ln w="9525" cap="rnd" cmpd="sng" algn="ctr">
          <a:solidFill>
            <a:srgbClr val="29BA74"/>
          </a:solidFill>
          <a:prstDash val="solid"/>
          <a:round/>
          <a:headEnd type="none" w="med" len="med"/>
          <a:tailEnd type="none" w="med" len="med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lnSpc>
            <a:spcPct val="90000"/>
          </a:lnSpc>
          <a:spcAft>
            <a:spcPts val="1000"/>
          </a:spcAft>
          <a:defRPr sz="1200" dirty="0" err="1" smtClean="0">
            <a:solidFill>
              <a:srgbClr val="FFFFFF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 cap="rnd">
          <a:solidFill>
            <a:schemeClr val="tx1">
              <a:lumMod val="60000"/>
              <a:lumOff val="40000"/>
            </a:schemeClr>
          </a:solidFill>
          <a:prstDash val="solid"/>
          <a:round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9525" cap="rnd">
          <a:noFill/>
          <a:prstDash val="solid"/>
          <a:round/>
        </a:ln>
        <a:extLst>
          <a:ext uri="{909E8E84-426E-40DD-AFC4-6F175D3DCCD1}">
            <a14:hiddenFill xmlns:a14="http://schemas.microsoft.com/office/drawing/2010/main">
              <a:solidFill>
                <a:srgbClr val="29BA74"/>
              </a:solidFill>
            </a14:hiddenFill>
          </a:ext>
        </a:extLst>
      </a:spPr>
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rgbClr val="575757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txDef>
  </a:objectDefaults>
  <a:extraClrSchemeLst/>
  <a:custClrLst>
    <a:custClr name="Custom Color">
      <a:srgbClr val="37373A"/>
    </a:custClr>
    <a:custClr name="Custom Color">
      <a:srgbClr val="2E3558"/>
    </a:custClr>
    <a:custClr name="Custom Color">
      <a:srgbClr val="30C1D7"/>
    </a:custClr>
    <a:custClr name="Custom Color">
      <a:srgbClr val="670F31"/>
    </a:custClr>
    <a:custClr name="Custom Color">
      <a:srgbClr val="E71C57"/>
    </a:custClr>
  </a:custClrLst>
  <a:extLst>
    <a:ext uri="{05A4C25C-085E-4340-85A3-A5531E510DB2}">
      <thm15:themeFamily xmlns:thm15="http://schemas.microsoft.com/office/thememl/2012/main" name="blank.potx" id="{F3C9A9EC-4B4A-4AD3-94B4-98994E8C5084}" vid="{74992BC4-5D8A-4B70-AC39-A66B5A4F8C14}"/>
    </a:ext>
  </a:extLst>
</a:theme>
</file>

<file path=ppt/theme/theme2.xml><?xml version="1.0" encoding="utf-8"?>
<a:theme xmlns:a="http://schemas.openxmlformats.org/drawingml/2006/main" name="2_BCG Grid 16:9">
  <a:themeElements>
    <a:clrScheme name="Custom 79">
      <a:dk1>
        <a:srgbClr val="575757"/>
      </a:dk1>
      <a:lt1>
        <a:sysClr val="window" lastClr="FFFFFF"/>
      </a:lt1>
      <a:dk2>
        <a:srgbClr val="0070C0"/>
      </a:dk2>
      <a:lt2>
        <a:srgbClr val="F2F2F2"/>
      </a:lt2>
      <a:accent1>
        <a:srgbClr val="0070C0"/>
      </a:accent1>
      <a:accent2>
        <a:srgbClr val="00B0F0"/>
      </a:accent2>
      <a:accent3>
        <a:srgbClr val="FFC000"/>
      </a:accent3>
      <a:accent4>
        <a:srgbClr val="92D050"/>
      </a:accent4>
      <a:accent5>
        <a:srgbClr val="6E6F73"/>
      </a:accent5>
      <a:accent6>
        <a:srgbClr val="295E7E"/>
      </a:accent6>
      <a:hlink>
        <a:srgbClr val="2E3558"/>
      </a:hlink>
      <a:folHlink>
        <a:srgbClr val="2E3558"/>
      </a:folHlink>
    </a:clrScheme>
    <a:fontScheme name="BCG Trebuchet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29BA74"/>
        </a:solidFill>
        <a:ln w="9525" cap="rnd" cmpd="sng" algn="ctr">
          <a:solidFill>
            <a:srgbClr val="29BA74"/>
          </a:solidFill>
          <a:prstDash val="solid"/>
          <a:round/>
          <a:headEnd type="none" w="med" len="med"/>
          <a:tailEnd type="none" w="med" len="med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lnSpc>
            <a:spcPct val="90000"/>
          </a:lnSpc>
          <a:spcAft>
            <a:spcPts val="1000"/>
          </a:spcAft>
          <a:defRPr sz="1200" dirty="0" err="1" smtClean="0">
            <a:solidFill>
              <a:srgbClr val="FFFFFF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 cap="rnd">
          <a:solidFill>
            <a:schemeClr val="tx1">
              <a:lumMod val="60000"/>
              <a:lumOff val="40000"/>
            </a:schemeClr>
          </a:solidFill>
          <a:prstDash val="solid"/>
          <a:round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9525" cap="rnd">
          <a:noFill/>
          <a:prstDash val="solid"/>
          <a:round/>
        </a:ln>
        <a:extLst>
          <a:ext uri="{909E8E84-426E-40DD-AFC4-6F175D3DCCD1}">
            <a14:hiddenFill xmlns:a14="http://schemas.microsoft.com/office/drawing/2010/main">
              <a:solidFill>
                <a:srgbClr val="29BA74"/>
              </a:solidFill>
            </a14:hiddenFill>
          </a:ext>
        </a:extLst>
      </a:spPr>
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rgbClr val="575757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txDef>
  </a:objectDefaults>
  <a:extraClrSchemeLst/>
  <a:custClrLst>
    <a:custClr name="Custom Color">
      <a:srgbClr val="37373A"/>
    </a:custClr>
    <a:custClr name="Custom Color">
      <a:srgbClr val="2E3558"/>
    </a:custClr>
    <a:custClr name="Custom Color">
      <a:srgbClr val="30C1D7"/>
    </a:custClr>
    <a:custClr name="Custom Color">
      <a:srgbClr val="670F31"/>
    </a:custClr>
    <a:custClr name="Custom Color">
      <a:srgbClr val="E71C57"/>
    </a:custClr>
  </a:custClrLst>
  <a:extLst>
    <a:ext uri="{05A4C25C-085E-4340-85A3-A5531E510DB2}">
      <thm15:themeFamily xmlns:thm15="http://schemas.microsoft.com/office/thememl/2012/main" name="blank.potx" id="{F3C9A9EC-4B4A-4AD3-94B4-98994E8C5084}" vid="{74992BC4-5D8A-4B70-AC39-A66B5A4F8C14}"/>
    </a:ext>
  </a:extLst>
</a:theme>
</file>

<file path=ppt/theme/theme3.xml><?xml version="1.0" encoding="utf-8"?>
<a:theme xmlns:a="http://schemas.openxmlformats.org/drawingml/2006/main" name="3_BCG Grid 16:9">
  <a:themeElements>
    <a:clrScheme name="Custom 79">
      <a:dk1>
        <a:srgbClr val="575757"/>
      </a:dk1>
      <a:lt1>
        <a:sysClr val="window" lastClr="FFFFFF"/>
      </a:lt1>
      <a:dk2>
        <a:srgbClr val="0070C0"/>
      </a:dk2>
      <a:lt2>
        <a:srgbClr val="F2F2F2"/>
      </a:lt2>
      <a:accent1>
        <a:srgbClr val="0070C0"/>
      </a:accent1>
      <a:accent2>
        <a:srgbClr val="00B0F0"/>
      </a:accent2>
      <a:accent3>
        <a:srgbClr val="FFC000"/>
      </a:accent3>
      <a:accent4>
        <a:srgbClr val="92D050"/>
      </a:accent4>
      <a:accent5>
        <a:srgbClr val="6E6F73"/>
      </a:accent5>
      <a:accent6>
        <a:srgbClr val="295E7E"/>
      </a:accent6>
      <a:hlink>
        <a:srgbClr val="2E3558"/>
      </a:hlink>
      <a:folHlink>
        <a:srgbClr val="2E3558"/>
      </a:folHlink>
    </a:clrScheme>
    <a:fontScheme name="BCG Trebuchet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29BA74"/>
        </a:solidFill>
        <a:ln w="9525" cap="rnd" cmpd="sng" algn="ctr">
          <a:solidFill>
            <a:srgbClr val="29BA74"/>
          </a:solidFill>
          <a:prstDash val="solid"/>
          <a:round/>
          <a:headEnd type="none" w="med" len="med"/>
          <a:tailEnd type="none" w="med" len="med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lnSpc>
            <a:spcPct val="90000"/>
          </a:lnSpc>
          <a:spcAft>
            <a:spcPts val="1000"/>
          </a:spcAft>
          <a:defRPr sz="1200" dirty="0" err="1" smtClean="0">
            <a:solidFill>
              <a:srgbClr val="FFFFFF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 cap="rnd">
          <a:solidFill>
            <a:schemeClr val="tx1">
              <a:lumMod val="60000"/>
              <a:lumOff val="40000"/>
            </a:schemeClr>
          </a:solidFill>
          <a:prstDash val="solid"/>
          <a:round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9525" cap="rnd">
          <a:noFill/>
          <a:prstDash val="solid"/>
          <a:round/>
        </a:ln>
        <a:extLst>
          <a:ext uri="{909E8E84-426E-40DD-AFC4-6F175D3DCCD1}">
            <a14:hiddenFill xmlns:a14="http://schemas.microsoft.com/office/drawing/2010/main">
              <a:solidFill>
                <a:srgbClr val="29BA74"/>
              </a:solidFill>
            </a14:hiddenFill>
          </a:ext>
        </a:extLst>
      </a:spPr>
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rgbClr val="575757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txDef>
  </a:objectDefaults>
  <a:extraClrSchemeLst/>
  <a:custClrLst>
    <a:custClr name="Custom Color">
      <a:srgbClr val="37373A"/>
    </a:custClr>
    <a:custClr name="Custom Color">
      <a:srgbClr val="2E3558"/>
    </a:custClr>
    <a:custClr name="Custom Color">
      <a:srgbClr val="30C1D7"/>
    </a:custClr>
    <a:custClr name="Custom Color">
      <a:srgbClr val="670F31"/>
    </a:custClr>
    <a:custClr name="Custom Color">
      <a:srgbClr val="E71C57"/>
    </a:custClr>
  </a:custClrLst>
  <a:extLst>
    <a:ext uri="{05A4C25C-085E-4340-85A3-A5531E510DB2}">
      <thm15:themeFamily xmlns:thm15="http://schemas.microsoft.com/office/thememl/2012/main" name="blank.potx" id="{F3C9A9EC-4B4A-4AD3-94B4-98994E8C5084}" vid="{74992BC4-5D8A-4B70-AC39-A66B5A4F8C14}"/>
    </a:ext>
  </a:extLst>
</a:theme>
</file>

<file path=ppt/theme/theme4.xml><?xml version="1.0" encoding="utf-8"?>
<a:theme xmlns:a="http://schemas.openxmlformats.org/drawingml/2006/main" name="Office Theme">
  <a:themeElements>
    <a:clrScheme name="BCG 2015">
      <a:dk1>
        <a:srgbClr val="6E6F73"/>
      </a:dk1>
      <a:lt1>
        <a:sysClr val="window" lastClr="FFFFFF"/>
      </a:lt1>
      <a:dk2>
        <a:srgbClr val="2FC77E"/>
      </a:dk2>
      <a:lt2>
        <a:srgbClr val="E7E7E7"/>
      </a:lt2>
      <a:accent1>
        <a:srgbClr val="03522D"/>
      </a:accent1>
      <a:accent2>
        <a:srgbClr val="197A56"/>
      </a:accent2>
      <a:accent3>
        <a:srgbClr val="E3EE37"/>
      </a:accent3>
      <a:accent4>
        <a:srgbClr val="3EAD92"/>
      </a:accent4>
      <a:accent5>
        <a:srgbClr val="6E6F73"/>
      </a:accent5>
      <a:accent6>
        <a:srgbClr val="295E7E"/>
      </a:accent6>
      <a:hlink>
        <a:srgbClr val="2E3558"/>
      </a:hlink>
      <a:folHlink>
        <a:srgbClr val="670F31"/>
      </a:folHlink>
    </a:clrScheme>
    <a:fontScheme name="BCG Trebuchet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BCG Colors 2015">
      <a:dk1>
        <a:srgbClr val="6E6F73"/>
      </a:dk1>
      <a:lt1>
        <a:sysClr val="window" lastClr="FFFFFF"/>
      </a:lt1>
      <a:dk2>
        <a:srgbClr val="2FC77E"/>
      </a:dk2>
      <a:lt2>
        <a:srgbClr val="E7E7E7"/>
      </a:lt2>
      <a:accent1>
        <a:srgbClr val="03522D"/>
      </a:accent1>
      <a:accent2>
        <a:srgbClr val="197A56"/>
      </a:accent2>
      <a:accent3>
        <a:srgbClr val="E3EE37"/>
      </a:accent3>
      <a:accent4>
        <a:srgbClr val="3EAD92"/>
      </a:accent4>
      <a:accent5>
        <a:srgbClr val="6E6F73"/>
      </a:accent5>
      <a:accent6>
        <a:srgbClr val="295E7E"/>
      </a:accent6>
      <a:hlink>
        <a:srgbClr val="2FC77E"/>
      </a:hlink>
      <a:folHlink>
        <a:srgbClr val="03522D"/>
      </a:folHlink>
    </a:clrScheme>
    <a:fontScheme name="BCG Trebuchet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640</Words>
  <Application>Microsoft Office PowerPoint</Application>
  <PresentationFormat>Widescreen</PresentationFormat>
  <Paragraphs>158</Paragraphs>
  <Slides>14</Slides>
  <Notes>13</Notes>
  <HiddenSlides>0</HiddenSlides>
  <MMClips>0</MMClips>
  <ScaleCrop>false</ScaleCrop>
  <HeadingPairs>
    <vt:vector size="10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  <vt:variant>
        <vt:lpstr>Custom Shows</vt:lpstr>
      </vt:variant>
      <vt:variant>
        <vt:i4>1</vt:i4>
      </vt:variant>
    </vt:vector>
  </HeadingPairs>
  <TitlesOfParts>
    <vt:vector size="23" baseType="lpstr">
      <vt:lpstr>Meiryo UI</vt:lpstr>
      <vt:lpstr>SimHei</vt:lpstr>
      <vt:lpstr>Arial</vt:lpstr>
      <vt:lpstr>Trebuchet MS</vt:lpstr>
      <vt:lpstr>1_BCG Grid 16:9</vt:lpstr>
      <vt:lpstr>2_BCG Grid 16:9</vt:lpstr>
      <vt:lpstr>3_BCG Grid 16:9</vt:lpstr>
      <vt:lpstr>think-cell Slide</vt:lpstr>
      <vt:lpstr>（提案書タイトル）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Format Guide Workshop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2020-08-12T06:01:13Z</dcterms:created>
  <dcterms:modified xsi:type="dcterms:W3CDTF">2020-08-12T06:02:59Z</dcterms:modified>
</cp:coreProperties>
</file>