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5173" r:id="rId4"/>
  </p:sldMasterIdLst>
  <p:notesMasterIdLst>
    <p:notesMasterId r:id="rId21"/>
  </p:notesMasterIdLst>
  <p:handoutMasterIdLst>
    <p:handoutMasterId r:id="rId22"/>
  </p:handoutMasterIdLst>
  <p:sldIdLst>
    <p:sldId id="2920" r:id="rId5"/>
    <p:sldId id="2921" r:id="rId6"/>
    <p:sldId id="2922" r:id="rId7"/>
    <p:sldId id="2923" r:id="rId8"/>
    <p:sldId id="2938" r:id="rId9"/>
    <p:sldId id="2925" r:id="rId10"/>
    <p:sldId id="2926" r:id="rId11"/>
    <p:sldId id="2927" r:id="rId12"/>
    <p:sldId id="2929" r:id="rId13"/>
    <p:sldId id="2930" r:id="rId14"/>
    <p:sldId id="2931" r:id="rId15"/>
    <p:sldId id="2935" r:id="rId16"/>
    <p:sldId id="2936" r:id="rId17"/>
    <p:sldId id="2932" r:id="rId18"/>
    <p:sldId id="2933" r:id="rId19"/>
    <p:sldId id="2934" r:id="rId20"/>
  </p:sldIdLst>
  <p:sldSz cx="12192000" cy="6858000"/>
  <p:notesSz cx="9866313" cy="6735763"/>
  <p:custShowLst>
    <p:custShow name="Format Guide Workshop" id="0">
      <p:sldLst/>
    </p:custShow>
  </p:custShowLst>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作成者"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E3D957"/>
    <a:srgbClr val="B4C01E"/>
    <a:srgbClr val="E1F7FF"/>
    <a:srgbClr val="0000FF"/>
    <a:srgbClr val="ED517E"/>
    <a:srgbClr val="66CCFF"/>
    <a:srgbClr val="EBC5D0"/>
    <a:srgbClr val="9A9A9A"/>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1" autoAdjust="0"/>
    <p:restoredTop sz="96242" autoAdjust="0"/>
  </p:normalViewPr>
  <p:slideViewPr>
    <p:cSldViewPr snapToGrid="0">
      <p:cViewPr varScale="1">
        <p:scale>
          <a:sx n="80" d="100"/>
          <a:sy n="80" d="100"/>
        </p:scale>
        <p:origin x="60" y="4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50" d="100"/>
        <a:sy n="50" d="100"/>
      </p:scale>
      <p:origin x="0" y="0"/>
    </p:cViewPr>
  </p:sorterViewPr>
  <p:notesViewPr>
    <p:cSldViewPr snapToGrid="0">
      <p:cViewPr varScale="1">
        <p:scale>
          <a:sx n="112" d="100"/>
          <a:sy n="112" d="100"/>
        </p:scale>
        <p:origin x="2244" y="96"/>
      </p:cViewPr>
      <p:guideLst/>
    </p:cSldViewPr>
  </p:notesViewPr>
  <p:gridSpacing cx="39601" cy="39601"/>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4275402" cy="337958"/>
          </a:xfrm>
          <a:prstGeom prst="rect">
            <a:avLst/>
          </a:prstGeom>
        </p:spPr>
        <p:txBody>
          <a:bodyPr vert="horz" lIns="92471" tIns="46234" rIns="92471" bIns="46234" rtlCol="0"/>
          <a:lstStyle>
            <a:lvl1pPr algn="l">
              <a:defRPr sz="1200"/>
            </a:lvl1pPr>
          </a:lstStyle>
          <a:p>
            <a:endParaRPr lang="en-US" sz="800" dirty="0"/>
          </a:p>
        </p:txBody>
      </p:sp>
      <p:sp>
        <p:nvSpPr>
          <p:cNvPr id="3" name="Date Placeholder 2"/>
          <p:cNvSpPr>
            <a:spLocks noGrp="1"/>
          </p:cNvSpPr>
          <p:nvPr>
            <p:ph type="dt" sz="quarter" idx="1"/>
          </p:nvPr>
        </p:nvSpPr>
        <p:spPr>
          <a:xfrm>
            <a:off x="5588631" y="3"/>
            <a:ext cx="4275402" cy="337958"/>
          </a:xfrm>
          <a:prstGeom prst="rect">
            <a:avLst/>
          </a:prstGeom>
        </p:spPr>
        <p:txBody>
          <a:bodyPr vert="horz" lIns="92471" tIns="46234" rIns="92471" bIns="46234" rtlCol="0"/>
          <a:lstStyle>
            <a:lvl1pPr algn="r">
              <a:defRPr sz="1200"/>
            </a:lvl1pPr>
          </a:lstStyle>
          <a:p>
            <a:fld id="{57691E93-EF64-46CC-85E2-BBB5BEDB9501}" type="datetimeFigureOut">
              <a:rPr lang="en-US" sz="800"/>
              <a:t>6/20/2024</a:t>
            </a:fld>
            <a:endParaRPr lang="en-US" sz="800" dirty="0"/>
          </a:p>
        </p:txBody>
      </p:sp>
      <p:sp>
        <p:nvSpPr>
          <p:cNvPr id="4" name="Footer Placeholder 3"/>
          <p:cNvSpPr>
            <a:spLocks noGrp="1"/>
          </p:cNvSpPr>
          <p:nvPr>
            <p:ph type="ftr" sz="quarter" idx="2"/>
          </p:nvPr>
        </p:nvSpPr>
        <p:spPr>
          <a:xfrm>
            <a:off x="3" y="6397811"/>
            <a:ext cx="4275402" cy="337957"/>
          </a:xfrm>
          <a:prstGeom prst="rect">
            <a:avLst/>
          </a:prstGeom>
        </p:spPr>
        <p:txBody>
          <a:bodyPr vert="horz" lIns="92471" tIns="46234" rIns="92471" bIns="46234" rtlCol="0" anchor="b"/>
          <a:lstStyle>
            <a:lvl1pPr algn="l">
              <a:defRPr sz="1200"/>
            </a:lvl1pPr>
          </a:lstStyle>
          <a:p>
            <a:endParaRPr lang="en-US" sz="800" dirty="0"/>
          </a:p>
        </p:txBody>
      </p:sp>
      <p:sp>
        <p:nvSpPr>
          <p:cNvPr id="5" name="Slide Number Placeholder 4"/>
          <p:cNvSpPr>
            <a:spLocks noGrp="1"/>
          </p:cNvSpPr>
          <p:nvPr>
            <p:ph type="sldNum" sz="quarter" idx="3"/>
          </p:nvPr>
        </p:nvSpPr>
        <p:spPr>
          <a:xfrm>
            <a:off x="5588631" y="6397811"/>
            <a:ext cx="4275402" cy="337957"/>
          </a:xfrm>
          <a:prstGeom prst="rect">
            <a:avLst/>
          </a:prstGeom>
        </p:spPr>
        <p:txBody>
          <a:bodyPr vert="horz" lIns="92471" tIns="46234" rIns="92471" bIns="46234" rtlCol="0" anchor="b"/>
          <a:lstStyle>
            <a:lvl1pPr algn="r">
              <a:defRPr sz="1200"/>
            </a:lvl1pPr>
          </a:lstStyle>
          <a:p>
            <a:fld id="{3DCECA85-2A7A-423F-89EA-6868CB52DF19}" type="slidenum">
              <a:rPr lang="en-US" sz="800"/>
              <a:t>‹#›</a:t>
            </a:fld>
            <a:endParaRPr lang="en-US" sz="800" dirty="0"/>
          </a:p>
        </p:txBody>
      </p:sp>
    </p:spTree>
    <p:extLst>
      <p:ext uri="{BB962C8B-B14F-4D97-AF65-F5344CB8AC3E}">
        <p14:creationId xmlns:p14="http://schemas.microsoft.com/office/powerpoint/2010/main" val="1709377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 name="Rectangle 54"/>
          <p:cNvSpPr/>
          <p:nvPr/>
        </p:nvSpPr>
        <p:spPr>
          <a:xfrm>
            <a:off x="0" y="5240167"/>
            <a:ext cx="9864030" cy="149559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2471" tIns="46234" rIns="92471" bIns="46234" rtlCol="0" anchor="ctr"/>
          <a:lstStyle/>
          <a:p>
            <a:pPr algn="ctr"/>
            <a:endParaRPr lang="en-US" dirty="0"/>
          </a:p>
        </p:txBody>
      </p:sp>
      <p:sp>
        <p:nvSpPr>
          <p:cNvPr id="2" name="Header Placeholder 1"/>
          <p:cNvSpPr>
            <a:spLocks noGrp="1"/>
          </p:cNvSpPr>
          <p:nvPr>
            <p:ph type="hdr" sz="quarter"/>
          </p:nvPr>
        </p:nvSpPr>
        <p:spPr>
          <a:xfrm>
            <a:off x="117013" y="3"/>
            <a:ext cx="4158392" cy="337958"/>
          </a:xfrm>
          <a:prstGeom prst="rect">
            <a:avLst/>
          </a:prstGeom>
        </p:spPr>
        <p:txBody>
          <a:bodyPr vert="horz" lIns="92471" tIns="46234" rIns="92471" bIns="46234" rtlCol="0"/>
          <a:lstStyle>
            <a:lvl1pPr algn="l">
              <a:defRPr sz="800"/>
            </a:lvl1pPr>
          </a:lstStyle>
          <a:p>
            <a:endParaRPr lang="en-US" dirty="0"/>
          </a:p>
        </p:txBody>
      </p:sp>
      <p:sp>
        <p:nvSpPr>
          <p:cNvPr id="3" name="Date Placeholder 2"/>
          <p:cNvSpPr>
            <a:spLocks noGrp="1"/>
          </p:cNvSpPr>
          <p:nvPr>
            <p:ph type="dt" idx="1"/>
          </p:nvPr>
        </p:nvSpPr>
        <p:spPr>
          <a:xfrm>
            <a:off x="5588631" y="3"/>
            <a:ext cx="4160671" cy="337958"/>
          </a:xfrm>
          <a:prstGeom prst="rect">
            <a:avLst/>
          </a:prstGeom>
        </p:spPr>
        <p:txBody>
          <a:bodyPr vert="horz" lIns="92471" tIns="46234" rIns="92471" bIns="46234" rtlCol="0"/>
          <a:lstStyle>
            <a:lvl1pPr algn="r">
              <a:defRPr sz="800"/>
            </a:lvl1pPr>
          </a:lstStyle>
          <a:p>
            <a:fld id="{3AD9BDA7-98EF-4344-B91C-30A07E8A84B0}" type="datetimeFigureOut">
              <a:rPr lang="en-US" smtClean="0"/>
              <a:pPr/>
              <a:t>6/20/2024</a:t>
            </a:fld>
            <a:endParaRPr lang="en-US" dirty="0"/>
          </a:p>
        </p:txBody>
      </p:sp>
      <p:sp>
        <p:nvSpPr>
          <p:cNvPr id="4" name="Slide Image Placeholder 3"/>
          <p:cNvSpPr>
            <a:spLocks noGrp="1" noRot="1" noChangeAspect="1"/>
          </p:cNvSpPr>
          <p:nvPr>
            <p:ph type="sldImg" idx="2"/>
          </p:nvPr>
        </p:nvSpPr>
        <p:spPr>
          <a:xfrm>
            <a:off x="563563" y="203200"/>
            <a:ext cx="8739187" cy="4914900"/>
          </a:xfrm>
          <a:prstGeom prst="rect">
            <a:avLst/>
          </a:prstGeom>
          <a:noFill/>
          <a:ln w="9525">
            <a:solidFill>
              <a:schemeClr val="bg2"/>
            </a:solidFill>
          </a:ln>
        </p:spPr>
        <p:txBody>
          <a:bodyPr vert="horz" lIns="92471" tIns="46234" rIns="92471" bIns="46234" rtlCol="0" anchor="ctr"/>
          <a:lstStyle/>
          <a:p>
            <a:endParaRPr lang="en-US" dirty="0"/>
          </a:p>
        </p:txBody>
      </p:sp>
      <p:sp>
        <p:nvSpPr>
          <p:cNvPr id="5" name="Notes Placeholder 4"/>
          <p:cNvSpPr>
            <a:spLocks noGrp="1"/>
          </p:cNvSpPr>
          <p:nvPr>
            <p:ph type="body" sz="quarter" idx="3"/>
          </p:nvPr>
        </p:nvSpPr>
        <p:spPr>
          <a:xfrm>
            <a:off x="132518" y="5321554"/>
            <a:ext cx="9601278" cy="653628"/>
          </a:xfrm>
          <a:prstGeom prst="rect">
            <a:avLst/>
          </a:prstGeom>
        </p:spPr>
        <p:txBody>
          <a:bodyPr vert="horz" lIns="92471" tIns="46234" rIns="92471" bIns="46234"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17013" y="6397811"/>
            <a:ext cx="4158392" cy="337957"/>
          </a:xfrm>
          <a:prstGeom prst="rect">
            <a:avLst/>
          </a:prstGeom>
        </p:spPr>
        <p:txBody>
          <a:bodyPr vert="horz" lIns="92471" tIns="46234" rIns="92471" bIns="46234" rtlCol="0" anchor="b"/>
          <a:lstStyle>
            <a:lvl1pPr algn="l">
              <a:defRPr sz="800"/>
            </a:lvl1pPr>
          </a:lstStyle>
          <a:p>
            <a:endParaRPr lang="en-US" dirty="0"/>
          </a:p>
        </p:txBody>
      </p:sp>
      <p:sp>
        <p:nvSpPr>
          <p:cNvPr id="7" name="Slide Number Placeholder 6"/>
          <p:cNvSpPr>
            <a:spLocks noGrp="1"/>
          </p:cNvSpPr>
          <p:nvPr>
            <p:ph type="sldNum" sz="quarter" idx="5"/>
          </p:nvPr>
        </p:nvSpPr>
        <p:spPr>
          <a:xfrm>
            <a:off x="5588631" y="6397811"/>
            <a:ext cx="4145166" cy="337957"/>
          </a:xfrm>
          <a:prstGeom prst="rect">
            <a:avLst/>
          </a:prstGeom>
        </p:spPr>
        <p:txBody>
          <a:bodyPr vert="horz" lIns="92471" tIns="46234" rIns="92471" bIns="46234" rtlCol="0" anchor="b"/>
          <a:lstStyle>
            <a:lvl1pPr algn="r">
              <a:defRPr sz="800"/>
            </a:lvl1pPr>
          </a:lstStyle>
          <a:p>
            <a:r>
              <a:rPr lang="en-US" dirty="0"/>
              <a:t>Notes view: </a:t>
            </a:r>
            <a:fld id="{128CEAFE-FA94-43E5-B0FF-D47E1CCDD1B4}" type="slidenum">
              <a:rPr lang="en-US" smtClean="0"/>
              <a:pPr/>
              <a:t>‹#›</a:t>
            </a:fld>
            <a:endParaRPr lang="en-US" dirty="0"/>
          </a:p>
        </p:txBody>
      </p:sp>
    </p:spTree>
    <p:extLst>
      <p:ext uri="{BB962C8B-B14F-4D97-AF65-F5344CB8AC3E}">
        <p14:creationId xmlns:p14="http://schemas.microsoft.com/office/powerpoint/2010/main" val="4173362221"/>
      </p:ext>
    </p:extLst>
  </p:cSld>
  <p:clrMap bg1="lt1" tx1="dk1" bg2="lt2" tx2="dk2" accent1="accent1" accent2="accent2" accent3="accent3" accent4="accent4" accent5="accent5" accent6="accent6" hlink="hlink" folHlink="folHlink"/>
  <p:notesStyle>
    <a:lvl1pPr marL="0" indent="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1pPr>
    <a:lvl2pPr marL="114300" indent="-11430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2pPr>
    <a:lvl3pPr marL="228600" indent="-114300" algn="l" defTabSz="914400" rtl="0" eaLnBrk="1" latinLnBrk="0" hangingPunct="1">
      <a:spcAft>
        <a:spcPts val="600"/>
      </a:spcAft>
      <a:buClr>
        <a:schemeClr val="tx2"/>
      </a:buClr>
      <a:buFont typeface="Arial" panose="020B0604020202020204" pitchFamily="34" charset="0"/>
      <a:buChar char="•"/>
      <a:defRPr sz="1200" kern="1200">
        <a:solidFill>
          <a:schemeClr val="tx1"/>
        </a:solidFill>
        <a:latin typeface="+mn-lt"/>
        <a:ea typeface="+mn-ea"/>
        <a:cs typeface="+mn-cs"/>
      </a:defRPr>
    </a:lvl3pPr>
    <a:lvl4pPr marL="514350" indent="-11430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85800" indent="-114300" algn="l" defTabSz="914400" rtl="0" eaLnBrk="1" latinLnBrk="0" hangingPunct="1">
      <a:spcAft>
        <a:spcPts val="600"/>
      </a:spcAft>
      <a:buClr>
        <a:schemeClr val="tx2"/>
      </a:buClr>
      <a:buFont typeface="Arial" panose="020B0604020202020204" pitchFamily="34" charset="0"/>
      <a:buChar char="•"/>
      <a:defRPr sz="1000" i="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122" userDrawn="1">
          <p15:clr>
            <a:srgbClr val="F26B43"/>
          </p15:clr>
        </p15:guide>
        <p15:guide id="2" pos="3108" userDrawn="1">
          <p15:clr>
            <a:srgbClr val="F26B43"/>
          </p15:clr>
        </p15:guide>
      </p15:sldGuideLst>
    </p:ext>
  </p:extLst>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9C6062A9-C28C-9AFC-ACC2-CE60814DB772}"/>
              </a:ext>
            </a:extLst>
          </p:cNvPr>
          <p:cNvSpPr>
            <a:spLocks noGrp="1"/>
          </p:cNvSpPr>
          <p:nvPr>
            <p:ph type="dt" sz="half" idx="10"/>
          </p:nvPr>
        </p:nvSpPr>
        <p:spPr>
          <a:xfrm>
            <a:off x="9677401" y="6405036"/>
            <a:ext cx="1482051" cy="153888"/>
          </a:xfrm>
          <a:prstGeom prst="rect">
            <a:avLst/>
          </a:prstGeom>
        </p:spPr>
        <p:txBody>
          <a:bodyPr/>
          <a:lstStyle/>
          <a:p>
            <a:pPr defTabSz="914377"/>
            <a:endParaRPr lang="en-US" dirty="0">
              <a:solidFill>
                <a:prstClr val="white">
                  <a:lumMod val="50000"/>
                </a:prstClr>
              </a:solidFill>
            </a:endParaRPr>
          </a:p>
        </p:txBody>
      </p:sp>
      <p:pic>
        <p:nvPicPr>
          <p:cNvPr id="4" name="図 3" descr="背景パターン&#10;&#10;自動的に生成された説明">
            <a:extLst>
              <a:ext uri="{FF2B5EF4-FFF2-40B4-BE49-F238E27FC236}">
                <a16:creationId xmlns:a16="http://schemas.microsoft.com/office/drawing/2014/main" id="{4FBCFA6E-98BD-F6E8-B315-0D08108C646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Tree>
    <p:extLst>
      <p:ext uri="{BB962C8B-B14F-4D97-AF65-F5344CB8AC3E}">
        <p14:creationId xmlns:p14="http://schemas.microsoft.com/office/powerpoint/2010/main" val="778181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2E920C48-D0A1-E508-2577-E98F8BB1DF50}"/>
              </a:ext>
            </a:extLst>
          </p:cNvPr>
          <p:cNvSpPr/>
          <p:nvPr userDrawn="1"/>
        </p:nvSpPr>
        <p:spPr>
          <a:xfrm>
            <a:off x="0" y="0"/>
            <a:ext cx="5003800" cy="6858000"/>
          </a:xfrm>
          <a:prstGeom prst="rect">
            <a:avLst/>
          </a:prstGeom>
          <a:solidFill>
            <a:schemeClr val="tx2"/>
          </a:solidFill>
          <a:ln>
            <a:noFill/>
          </a:ln>
        </p:spPr>
        <p:txBody>
          <a:bodyPr wrap="square" rtlCol="0" anchor="ctr">
            <a:noAutofit/>
          </a:bodyPr>
          <a:lstStyle/>
          <a:p>
            <a:pPr algn="ctr">
              <a:spcBef>
                <a:spcPts val="600"/>
              </a:spcBef>
            </a:pPr>
            <a:endParaRPr kumimoji="1" lang="ja-JP" altLang="en-US" sz="2800" b="1" kern="0" dirty="0">
              <a:solidFill>
                <a:schemeClr val="bg1"/>
              </a:solidFill>
              <a:latin typeface="+mn-ea"/>
            </a:endParaRPr>
          </a:p>
        </p:txBody>
      </p:sp>
    </p:spTree>
    <p:extLst>
      <p:ext uri="{BB962C8B-B14F-4D97-AF65-F5344CB8AC3E}">
        <p14:creationId xmlns:p14="http://schemas.microsoft.com/office/powerpoint/2010/main" val="3318149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72DE42E-2871-FFE7-966D-121B9259F202}"/>
              </a:ext>
            </a:extLst>
          </p:cNvPr>
          <p:cNvSpPr/>
          <p:nvPr userDrawn="1"/>
        </p:nvSpPr>
        <p:spPr>
          <a:xfrm>
            <a:off x="0" y="0"/>
            <a:ext cx="12192000" cy="471916"/>
          </a:xfrm>
          <a:prstGeom prst="rect">
            <a:avLst/>
          </a:prstGeom>
          <a:solidFill>
            <a:schemeClr val="tx2"/>
          </a:solidFill>
          <a:ln>
            <a:noFill/>
          </a:ln>
        </p:spPr>
        <p:txBody>
          <a:bodyPr wrap="square" rtlCol="0" anchor="ctr">
            <a:noAutofit/>
          </a:bodyPr>
          <a:lstStyle/>
          <a:p>
            <a:pPr algn="ctr">
              <a:spcBef>
                <a:spcPts val="600"/>
              </a:spcBef>
            </a:pPr>
            <a:endParaRPr kumimoji="1" lang="ja-JP" altLang="en-US" sz="2800" b="1" kern="0" dirty="0">
              <a:solidFill>
                <a:schemeClr val="bg1"/>
              </a:solidFill>
              <a:latin typeface="+mn-ea"/>
            </a:endParaRPr>
          </a:p>
        </p:txBody>
      </p:sp>
      <p:sp>
        <p:nvSpPr>
          <p:cNvPr id="5" name="テキスト プレースホルダー 4">
            <a:extLst>
              <a:ext uri="{FF2B5EF4-FFF2-40B4-BE49-F238E27FC236}">
                <a16:creationId xmlns:a16="http://schemas.microsoft.com/office/drawing/2014/main" id="{C5536571-D045-DC0C-D7BB-01A3ECB8E926}"/>
              </a:ext>
            </a:extLst>
          </p:cNvPr>
          <p:cNvSpPr>
            <a:spLocks noGrp="1"/>
          </p:cNvSpPr>
          <p:nvPr>
            <p:ph type="body" sz="quarter" idx="10" hasCustomPrompt="1"/>
          </p:nvPr>
        </p:nvSpPr>
        <p:spPr>
          <a:xfrm>
            <a:off x="317500" y="-4334"/>
            <a:ext cx="11557000" cy="476250"/>
          </a:xfrm>
          <a:prstGeom prst="rect">
            <a:avLst/>
          </a:prstGeom>
          <a:noFill/>
          <a:ln>
            <a:noFill/>
          </a:ln>
        </p:spPr>
        <p:txBody>
          <a:bodyPr wrap="square" rtlCol="0" anchor="ctr">
            <a:noAutofit/>
          </a:bodyPr>
          <a:lstStyle>
            <a:lvl1pPr algn="l">
              <a:buNone/>
              <a:defRPr lang="ja-JP" altLang="en-US" sz="1800" b="1" kern="0" dirty="0">
                <a:solidFill>
                  <a:schemeClr val="bg1"/>
                </a:solidFill>
                <a:latin typeface="+mn-ea"/>
                <a:ea typeface="+mn-ea"/>
              </a:defRPr>
            </a:lvl1pPr>
          </a:lstStyle>
          <a:p>
            <a:pPr lvl="0" algn="ctr" defTabSz="914400"/>
            <a:r>
              <a:rPr kumimoji="1" lang="ja-JP" altLang="en-US" dirty="0"/>
              <a:t>タイトル</a:t>
            </a:r>
          </a:p>
        </p:txBody>
      </p:sp>
    </p:spTree>
    <p:extLst>
      <p:ext uri="{BB962C8B-B14F-4D97-AF65-F5344CB8AC3E}">
        <p14:creationId xmlns:p14="http://schemas.microsoft.com/office/powerpoint/2010/main" val="454768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3.xml"/><Relationship Id="rId5" Type="http://schemas.openxmlformats.org/officeDocument/2006/relationships/tags" Target="../tags/tag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5"/>
            </p:custDataLst>
            <p:extLst>
              <p:ext uri="{D42A27DB-BD31-4B8C-83A1-F6EECF244321}">
                <p14:modId xmlns:p14="http://schemas.microsoft.com/office/powerpoint/2010/main" val="68496095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スライド" r:id="rId7" imgW="270" imgH="270" progId="TCLayout.ActiveDocument.1">
                  <p:embed/>
                </p:oleObj>
              </mc:Choice>
              <mc:Fallback>
                <p:oleObj name="think-cell スライド" r:id="rId7" imgW="270" imgH="270" progId="TCLayout.ActiveDocument.1">
                  <p:embed/>
                  <p:pic>
                    <p:nvPicPr>
                      <p:cNvPr id="2" name="Object 1" hidden="1"/>
                      <p:cNvPicPr/>
                      <p:nvPr/>
                    </p:nvPicPr>
                    <p:blipFill>
                      <a:blip r:embed="rId8"/>
                      <a:stretch>
                        <a:fillRect/>
                      </a:stretch>
                    </p:blipFill>
                    <p:spPr>
                      <a:xfrm>
                        <a:off x="1589" y="1589"/>
                        <a:ext cx="1587" cy="1587"/>
                      </a:xfrm>
                      <a:prstGeom prst="rect">
                        <a:avLst/>
                      </a:prstGeom>
                    </p:spPr>
                  </p:pic>
                </p:oleObj>
              </mc:Fallback>
            </mc:AlternateContent>
          </a:graphicData>
        </a:graphic>
      </p:graphicFrame>
      <p:sp>
        <p:nvSpPr>
          <p:cNvPr id="3" name="Rectangle 2" hidden="1"/>
          <p:cNvSpPr/>
          <p:nvPr userDrawn="1">
            <p:custDataLst>
              <p:tags r:id="rId6"/>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90000"/>
              </a:lnSpc>
              <a:spcBef>
                <a:spcPct val="0"/>
              </a:spcBef>
              <a:spcAft>
                <a:spcPct val="0"/>
              </a:spcAft>
            </a:pPr>
            <a:endParaRPr kumimoji="1" lang="en-US" sz="2400" b="0" i="0" baseline="0" dirty="0" err="1">
              <a:solidFill>
                <a:srgbClr val="FFFFFF"/>
              </a:solidFill>
              <a:latin typeface="Trebuchet MS" panose="020B0603020202020204" pitchFamily="34" charset="0"/>
              <a:ea typeface="+mj-ea"/>
              <a:cs typeface="+mj-cs"/>
              <a:sym typeface="Trebuchet MS" panose="020B0603020202020204" pitchFamily="34" charset="0"/>
            </a:endParaRPr>
          </a:p>
        </p:txBody>
      </p:sp>
      <p:sp>
        <p:nvSpPr>
          <p:cNvPr id="6" name="TextBox 5"/>
          <p:cNvSpPr txBox="1"/>
          <p:nvPr userDrawn="1"/>
        </p:nvSpPr>
        <p:spPr>
          <a:xfrm>
            <a:off x="11563352" y="6597024"/>
            <a:ext cx="508000" cy="205121"/>
          </a:xfrm>
          <a:prstGeom prst="rect">
            <a:avLst/>
          </a:prstGeom>
          <a:noFill/>
        </p:spPr>
        <p:txBody>
          <a:bodyPr wrap="square" lIns="0" tIns="0" rIns="0" bIns="0" rtlCol="0" anchor="b">
            <a:spAutoFit/>
          </a:bodyPr>
          <a:lstStyle/>
          <a:p>
            <a:pPr algn="r">
              <a:defRPr/>
            </a:pPr>
            <a:fld id="{DFCF27A5-1A5B-48D3-A060-2758FFBB1ADD}" type="slidenum">
              <a:rPr lang="en-US" sz="1333" smtClean="0">
                <a:solidFill>
                  <a:prstClr val="white">
                    <a:lumMod val="50000"/>
                  </a:prstClr>
                </a:solidFill>
                <a:sym typeface="Trebuchet MS" panose="020B0603020202020204" pitchFamily="34" charset="0"/>
              </a:rPr>
              <a:pPr algn="r">
                <a:defRPr/>
              </a:pPr>
              <a:t>‹#›</a:t>
            </a:fld>
            <a:endParaRPr lang="en-US" sz="1333" dirty="0">
              <a:solidFill>
                <a:prstClr val="white">
                  <a:lumMod val="50000"/>
                </a:prstClr>
              </a:solidFill>
              <a:sym typeface="Trebuchet MS" panose="020B0603020202020204" pitchFamily="34" charset="0"/>
            </a:endParaRPr>
          </a:p>
        </p:txBody>
      </p:sp>
    </p:spTree>
    <p:extLst>
      <p:ext uri="{BB962C8B-B14F-4D97-AF65-F5344CB8AC3E}">
        <p14:creationId xmlns:p14="http://schemas.microsoft.com/office/powerpoint/2010/main" val="3323967682"/>
      </p:ext>
    </p:extLst>
  </p:cSld>
  <p:clrMap bg1="lt1" tx1="dk1" bg2="lt2" tx2="dk2" accent1="accent1" accent2="accent2" accent3="accent3" accent4="accent4" accent5="accent5" accent6="accent6" hlink="hlink" folHlink="folHlink"/>
  <p:sldLayoutIdLst>
    <p:sldLayoutId id="2147485176" r:id="rId1"/>
    <p:sldLayoutId id="2147485177" r:id="rId2"/>
    <p:sldLayoutId id="2147485178" r:id="rId3"/>
  </p:sldLayoutIdLst>
  <p:hf sldNum="0" hdr="0" ftr="0" dt="0"/>
  <p:txStyles>
    <p:titleStyle>
      <a:lvl1pPr algn="l" defTabSz="914377" rtl="0" eaLnBrk="1" latinLnBrk="0" hangingPunct="1">
        <a:lnSpc>
          <a:spcPct val="90000"/>
        </a:lnSpc>
        <a:spcBef>
          <a:spcPct val="0"/>
        </a:spcBef>
        <a:buNone/>
        <a:defRPr kumimoji="1"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p:titleStyle>
    <p:bodyStyle>
      <a:lvl1pPr marL="0" indent="0" algn="l" defTabSz="914377" rtl="0" eaLnBrk="1" latinLnBrk="0" hangingPunct="1">
        <a:lnSpc>
          <a:spcPct val="110000"/>
        </a:lnSpc>
        <a:spcBef>
          <a:spcPts val="600"/>
        </a:spcBef>
        <a:spcAft>
          <a:spcPts val="300"/>
        </a:spcAft>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393" indent="-172796" algn="l" defTabSz="914377" rtl="0" eaLnBrk="1" latinLnBrk="0" hangingPunct="1">
        <a:lnSpc>
          <a:spcPct val="90000"/>
        </a:lnSpc>
        <a:spcBef>
          <a:spcPts val="0"/>
        </a:spcBef>
        <a:spcAft>
          <a:spcPts val="300"/>
        </a:spcAft>
        <a:buClr>
          <a:schemeClr val="tx2"/>
        </a:buClr>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187" indent="-165596" algn="l" defTabSz="914377" rtl="0" eaLnBrk="1" latinLnBrk="0" hangingPunct="1">
        <a:lnSpc>
          <a:spcPct val="90000"/>
        </a:lnSpc>
        <a:spcBef>
          <a:spcPts val="0"/>
        </a:spcBef>
        <a:spcAft>
          <a:spcPts val="300"/>
        </a:spcAft>
        <a:buClr>
          <a:schemeClr val="tx2"/>
        </a:buClr>
        <a:buFont typeface="Trebuchet MS" panose="020B0603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377" rtl="0" eaLnBrk="1" latinLnBrk="0" hangingPunct="1">
        <a:lnSpc>
          <a:spcPct val="110000"/>
        </a:lnSpc>
        <a:spcBef>
          <a:spcPts val="300"/>
        </a:spcBef>
        <a:spcAft>
          <a:spcPts val="300"/>
        </a:spcAft>
        <a:buClr>
          <a:schemeClr val="tx2"/>
        </a:buClr>
        <a:buFont typeface="Arial" panose="020B0604020202020204" pitchFamily="34" charset="0"/>
        <a:buChar char="​"/>
        <a:defRPr kumimoji="1"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377" rtl="0" eaLnBrk="1" latinLnBrk="0" hangingPunct="1">
        <a:lnSpc>
          <a:spcPct val="100000"/>
        </a:lnSpc>
        <a:spcBef>
          <a:spcPts val="0"/>
        </a:spcBef>
        <a:spcAft>
          <a:spcPts val="300"/>
        </a:spcAft>
        <a:buClrTx/>
        <a:buFont typeface="Arial" panose="020B0604020202020204" pitchFamily="34" charset="0"/>
        <a:buChar char="​"/>
        <a:defRPr kumimoji="1"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68" indent="-152396" algn="l" defTabSz="914377" rtl="0" eaLnBrk="1" latinLnBrk="0" hangingPunct="1">
        <a:lnSpc>
          <a:spcPct val="90000"/>
        </a:lnSpc>
        <a:spcBef>
          <a:spcPts val="0"/>
        </a:spcBef>
        <a:spcAft>
          <a:spcPts val="600"/>
        </a:spcAft>
        <a:buClr>
          <a:schemeClr val="tx2"/>
        </a:buClr>
        <a:buFont typeface="Arial" panose="020B0604020202020204" pitchFamily="34" charset="0"/>
        <a:buChar char="•"/>
        <a:defRPr kumimoji="1" lang="en-US" sz="1600"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6pPr>
      <a:lvl7pPr marL="0" indent="0" algn="l" defTabSz="914377" rtl="0" eaLnBrk="1" latinLnBrk="0" hangingPunct="1">
        <a:lnSpc>
          <a:spcPct val="90000"/>
        </a:lnSpc>
        <a:spcBef>
          <a:spcPts val="900"/>
        </a:spcBef>
        <a:spcAft>
          <a:spcPts val="900"/>
        </a:spcAft>
        <a:buFont typeface="Arial" panose="020B0604020202020204" pitchFamily="34" charset="0"/>
        <a:buChar char="​"/>
        <a:defRPr kumimoji="1" lang="en-US" sz="1600" kern="1200" baseline="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7pPr>
      <a:lvl8pPr marL="0" indent="0" algn="l" defTabSz="914377" rtl="0" eaLnBrk="1" latinLnBrk="0" hangingPunct="1">
        <a:lnSpc>
          <a:spcPct val="90000"/>
        </a:lnSpc>
        <a:spcBef>
          <a:spcPts val="900"/>
        </a:spcBef>
        <a:spcAft>
          <a:spcPts val="0"/>
        </a:spcAft>
        <a:buFont typeface="Arial" panose="020B0604020202020204" pitchFamily="34" charset="0"/>
        <a:buChar char="​"/>
        <a:defRPr kumimoji="1" lang="en-US" sz="1600" kern="1200" baseline="0" smtClean="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8pPr>
      <a:lvl9pPr marL="0" indent="0" algn="l" defTabSz="914377" rtl="0" eaLnBrk="1" latinLnBrk="0" hangingPunct="1">
        <a:lnSpc>
          <a:spcPct val="100000"/>
        </a:lnSpc>
        <a:spcBef>
          <a:spcPts val="0"/>
        </a:spcBef>
        <a:spcAft>
          <a:spcPts val="900"/>
        </a:spcAft>
        <a:buFont typeface="Arial" panose="020B0604020202020204" pitchFamily="34" charset="0"/>
        <a:buChar char="​"/>
        <a:defRPr kumimoji="1" lang="en-US" sz="1600" kern="1200" baseline="0" dirty="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9pPr>
    </p:bodyStyle>
    <p:otherStyle>
      <a:defPPr>
        <a:defRPr lang="en-US"/>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p15:clr>
            <a:srgbClr val="F26B43"/>
          </p15:clr>
        </p15:guide>
        <p15:guide id="2" pos="396">
          <p15:clr>
            <a:srgbClr val="F26B43"/>
          </p15:clr>
        </p15:guide>
        <p15:guide id="3" pos="7284">
          <p15:clr>
            <a:srgbClr val="F26B43"/>
          </p15:clr>
        </p15:guide>
        <p15:guide id="4" orient="horz" pos="388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912641D-5FC6-4FDA-4214-1AE44014B453}"/>
              </a:ext>
            </a:extLst>
          </p:cNvPr>
          <p:cNvGraphicFramePr>
            <a:graphicFrameLocks noChangeAspect="1"/>
          </p:cNvGraphicFramePr>
          <p:nvPr>
            <p:custDataLst>
              <p:tags r:id="rId1"/>
            </p:custDataLst>
            <p:extLst>
              <p:ext uri="{D42A27DB-BD31-4B8C-83A1-F6EECF244321}">
                <p14:modId xmlns:p14="http://schemas.microsoft.com/office/powerpoint/2010/main" val="4683256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5" name="think-cell data - do not delete" hidden="1">
                        <a:extLst>
                          <a:ext uri="{FF2B5EF4-FFF2-40B4-BE49-F238E27FC236}">
                            <a16:creationId xmlns:a16="http://schemas.microsoft.com/office/drawing/2014/main" id="{A912641D-5FC6-4FDA-4214-1AE44014B45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テキスト ボックス 7">
            <a:extLst>
              <a:ext uri="{FF2B5EF4-FFF2-40B4-BE49-F238E27FC236}">
                <a16:creationId xmlns:a16="http://schemas.microsoft.com/office/drawing/2014/main" id="{099C0F2D-716D-247E-C7D8-9D4D8C26E4DB}"/>
              </a:ext>
            </a:extLst>
          </p:cNvPr>
          <p:cNvSpPr txBox="1">
            <a:spLocks/>
          </p:cNvSpPr>
          <p:nvPr/>
        </p:nvSpPr>
        <p:spPr>
          <a:xfrm>
            <a:off x="101600" y="1510618"/>
            <a:ext cx="4800598" cy="1154162"/>
          </a:xfrm>
          <a:prstGeom prst="rect">
            <a:avLst/>
          </a:prstGeom>
          <a:noFill/>
          <a:ln>
            <a:noFill/>
          </a:ln>
        </p:spPr>
        <p:txBody>
          <a:bodyPr wrap="square" rtlCol="0" anchor="t">
            <a:spAutoFit/>
          </a:bodyPr>
          <a:lstStyle/>
          <a:p>
            <a:pPr algn="ctr">
              <a:spcBef>
                <a:spcPts val="600"/>
              </a:spcBef>
            </a:pPr>
            <a:r>
              <a:rPr lang="ja-JP" altLang="en-US" sz="3200" b="1" kern="0" dirty="0">
                <a:solidFill>
                  <a:schemeClr val="bg1"/>
                </a:solidFill>
                <a:latin typeface="Century Gothic" panose="020B0502020202020204" pitchFamily="34" charset="0"/>
                <a:ea typeface="游ゴシック"/>
              </a:rPr>
              <a:t>令和６年度</a:t>
            </a:r>
          </a:p>
          <a:p>
            <a:pPr algn="ctr">
              <a:spcBef>
                <a:spcPts val="600"/>
              </a:spcBef>
            </a:pPr>
            <a:r>
              <a:rPr lang="ja-JP" altLang="en-US" sz="3200" b="1" kern="0" dirty="0">
                <a:solidFill>
                  <a:schemeClr val="bg1"/>
                </a:solidFill>
                <a:latin typeface="Century Gothic" panose="020B0502020202020204" pitchFamily="34" charset="0"/>
                <a:ea typeface="游ゴシック"/>
              </a:rPr>
              <a:t>「未来の教室」実証事業</a:t>
            </a:r>
            <a:endParaRPr lang="en-US" altLang="ja-JP" sz="3200" b="1" kern="0" dirty="0">
              <a:solidFill>
                <a:schemeClr val="bg1"/>
              </a:solidFill>
              <a:latin typeface="Century Gothic" panose="020B0502020202020204" pitchFamily="34" charset="0"/>
              <a:ea typeface="游ゴシック"/>
            </a:endParaRPr>
          </a:p>
        </p:txBody>
      </p:sp>
      <p:sp>
        <p:nvSpPr>
          <p:cNvPr id="9" name="テキスト ボックス 8">
            <a:extLst>
              <a:ext uri="{FF2B5EF4-FFF2-40B4-BE49-F238E27FC236}">
                <a16:creationId xmlns:a16="http://schemas.microsoft.com/office/drawing/2014/main" id="{152169E9-653A-90D4-3A08-AE7ED12CFE2D}"/>
              </a:ext>
            </a:extLst>
          </p:cNvPr>
          <p:cNvSpPr txBox="1"/>
          <p:nvPr/>
        </p:nvSpPr>
        <p:spPr>
          <a:xfrm>
            <a:off x="5325531" y="254605"/>
            <a:ext cx="6503547" cy="2202348"/>
          </a:xfrm>
          <a:prstGeom prst="rect">
            <a:avLst/>
          </a:prstGeom>
          <a:noFill/>
          <a:ln>
            <a:noFill/>
          </a:ln>
        </p:spPr>
        <p:txBody>
          <a:bodyPr wrap="square" rtlCol="0" anchor="ctr">
            <a:noAutofit/>
          </a:bodyPr>
          <a:lstStyle/>
          <a:p>
            <a:pPr algn="ctr">
              <a:spcBef>
                <a:spcPts val="600"/>
              </a:spcBef>
            </a:pPr>
            <a:r>
              <a:rPr lang="en-US" altLang="ja-JP" b="1" kern="0" dirty="0">
                <a:latin typeface="+mn-ea"/>
              </a:rPr>
              <a:t>【</a:t>
            </a:r>
            <a:r>
              <a:rPr lang="ja-JP" altLang="en-US" b="1" kern="0" dirty="0">
                <a:latin typeface="+mn-ea"/>
              </a:rPr>
              <a:t>実証テーマ</a:t>
            </a:r>
            <a:r>
              <a:rPr lang="en-US" altLang="ja-JP" b="1" kern="0" dirty="0">
                <a:latin typeface="+mn-ea"/>
              </a:rPr>
              <a:t>】</a:t>
            </a:r>
          </a:p>
          <a:p>
            <a:pPr algn="ctr">
              <a:spcBef>
                <a:spcPts val="600"/>
              </a:spcBef>
            </a:pPr>
            <a:r>
              <a:rPr lang="en-US" altLang="ja-JP" sz="4200" b="1" kern="0" dirty="0">
                <a:latin typeface="+mn-ea"/>
              </a:rPr>
              <a:t>×××</a:t>
            </a:r>
          </a:p>
        </p:txBody>
      </p:sp>
      <p:sp>
        <p:nvSpPr>
          <p:cNvPr id="10" name="テキスト ボックス 9">
            <a:extLst>
              <a:ext uri="{FF2B5EF4-FFF2-40B4-BE49-F238E27FC236}">
                <a16:creationId xmlns:a16="http://schemas.microsoft.com/office/drawing/2014/main" id="{D1CFC1AE-1011-D8C8-209F-969C99B59880}"/>
              </a:ext>
            </a:extLst>
          </p:cNvPr>
          <p:cNvSpPr txBox="1">
            <a:spLocks/>
          </p:cNvSpPr>
          <p:nvPr/>
        </p:nvSpPr>
        <p:spPr>
          <a:xfrm>
            <a:off x="79313" y="3853338"/>
            <a:ext cx="4800598" cy="584775"/>
          </a:xfrm>
          <a:prstGeom prst="rect">
            <a:avLst/>
          </a:prstGeom>
          <a:noFill/>
          <a:ln>
            <a:noFill/>
          </a:ln>
        </p:spPr>
        <p:txBody>
          <a:bodyPr wrap="square" rtlCol="0" anchor="t">
            <a:spAutoFit/>
          </a:bodyPr>
          <a:lstStyle/>
          <a:p>
            <a:pPr algn="ctr">
              <a:spcBef>
                <a:spcPts val="600"/>
              </a:spcBef>
            </a:pPr>
            <a:r>
              <a:rPr lang="ja-JP" altLang="en-US" sz="3200" b="1" kern="0" dirty="0">
                <a:solidFill>
                  <a:schemeClr val="bg1"/>
                </a:solidFill>
                <a:latin typeface="Century Gothic" panose="020B0502020202020204" pitchFamily="34" charset="0"/>
                <a:ea typeface="游ゴシック"/>
              </a:rPr>
              <a:t>提案書</a:t>
            </a:r>
            <a:endParaRPr lang="en-US" altLang="ja-JP" sz="3200" b="1" kern="0" dirty="0">
              <a:solidFill>
                <a:schemeClr val="bg1"/>
              </a:solidFill>
              <a:latin typeface="Century Gothic" panose="020B0502020202020204" pitchFamily="34" charset="0"/>
              <a:ea typeface="游ゴシック"/>
            </a:endParaRPr>
          </a:p>
        </p:txBody>
      </p:sp>
      <p:grpSp>
        <p:nvGrpSpPr>
          <p:cNvPr id="11" name="グループ化 10">
            <a:extLst>
              <a:ext uri="{FF2B5EF4-FFF2-40B4-BE49-F238E27FC236}">
                <a16:creationId xmlns:a16="http://schemas.microsoft.com/office/drawing/2014/main" id="{EA9A7F8B-EC1F-61D0-17C2-24BDCA934767}"/>
              </a:ext>
            </a:extLst>
          </p:cNvPr>
          <p:cNvGrpSpPr/>
          <p:nvPr/>
        </p:nvGrpSpPr>
        <p:grpSpPr>
          <a:xfrm>
            <a:off x="1573320" y="5303833"/>
            <a:ext cx="1857158" cy="1090054"/>
            <a:chOff x="10224331" y="295275"/>
            <a:chExt cx="1710049" cy="1003709"/>
          </a:xfrm>
        </p:grpSpPr>
        <p:sp>
          <p:nvSpPr>
            <p:cNvPr id="12" name="二等辺三角形 11">
              <a:extLst>
                <a:ext uri="{FF2B5EF4-FFF2-40B4-BE49-F238E27FC236}">
                  <a16:creationId xmlns:a16="http://schemas.microsoft.com/office/drawing/2014/main" id="{7F1CDA93-F37C-487F-220B-FE70D2EB04C8}"/>
                </a:ext>
              </a:extLst>
            </p:cNvPr>
            <p:cNvSpPr/>
            <p:nvPr/>
          </p:nvSpPr>
          <p:spPr>
            <a:xfrm rot="10800000">
              <a:off x="10748963" y="1231708"/>
              <a:ext cx="240506" cy="67276"/>
            </a:xfrm>
            <a:prstGeom prst="triangle">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en-US" altLang="ja-JP" sz="1200" dirty="0" err="1">
                <a:solidFill>
                  <a:srgbClr val="FFFFFF"/>
                </a:solidFill>
              </a:endParaRPr>
            </a:p>
          </p:txBody>
        </p:sp>
        <p:sp>
          <p:nvSpPr>
            <p:cNvPr id="13" name="正方形/長方形 12">
              <a:extLst>
                <a:ext uri="{FF2B5EF4-FFF2-40B4-BE49-F238E27FC236}">
                  <a16:creationId xmlns:a16="http://schemas.microsoft.com/office/drawing/2014/main" id="{D5B25F11-C788-34C5-7081-4E4C43E73089}"/>
                </a:ext>
              </a:extLst>
            </p:cNvPr>
            <p:cNvSpPr/>
            <p:nvPr/>
          </p:nvSpPr>
          <p:spPr>
            <a:xfrm>
              <a:off x="10229007" y="339450"/>
              <a:ext cx="45719" cy="58942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en-US" altLang="ja-JP" sz="1200" dirty="0" err="1">
                <a:solidFill>
                  <a:srgbClr val="FFFFFF"/>
                </a:solidFill>
              </a:endParaRPr>
            </a:p>
          </p:txBody>
        </p:sp>
        <p:sp>
          <p:nvSpPr>
            <p:cNvPr id="14" name="正方形/長方形 13">
              <a:extLst>
                <a:ext uri="{FF2B5EF4-FFF2-40B4-BE49-F238E27FC236}">
                  <a16:creationId xmlns:a16="http://schemas.microsoft.com/office/drawing/2014/main" id="{33DEF8F0-5169-9A99-F51F-79E88C70386A}"/>
                </a:ext>
              </a:extLst>
            </p:cNvPr>
            <p:cNvSpPr/>
            <p:nvPr/>
          </p:nvSpPr>
          <p:spPr>
            <a:xfrm rot="5400000">
              <a:off x="11035974" y="-511693"/>
              <a:ext cx="45719" cy="1659655"/>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en-US" altLang="ja-JP" sz="1200" dirty="0" err="1">
                <a:solidFill>
                  <a:srgbClr val="FFFFFF"/>
                </a:solidFill>
              </a:endParaRPr>
            </a:p>
          </p:txBody>
        </p:sp>
        <p:sp>
          <p:nvSpPr>
            <p:cNvPr id="15" name="正方形/長方形 14">
              <a:extLst>
                <a:ext uri="{FF2B5EF4-FFF2-40B4-BE49-F238E27FC236}">
                  <a16:creationId xmlns:a16="http://schemas.microsoft.com/office/drawing/2014/main" id="{8A47CC05-459F-7D94-BAB4-1C6099D28ADD}"/>
                </a:ext>
              </a:extLst>
            </p:cNvPr>
            <p:cNvSpPr/>
            <p:nvPr/>
          </p:nvSpPr>
          <p:spPr>
            <a:xfrm>
              <a:off x="11888661" y="295275"/>
              <a:ext cx="45719" cy="32385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en-US" altLang="ja-JP" sz="1200" dirty="0" err="1">
                <a:solidFill>
                  <a:srgbClr val="FFFFFF"/>
                </a:solidFill>
              </a:endParaRPr>
            </a:p>
          </p:txBody>
        </p:sp>
        <p:sp>
          <p:nvSpPr>
            <p:cNvPr id="16" name="正方形/長方形 15">
              <a:extLst>
                <a:ext uri="{FF2B5EF4-FFF2-40B4-BE49-F238E27FC236}">
                  <a16:creationId xmlns:a16="http://schemas.microsoft.com/office/drawing/2014/main" id="{A45920B8-535A-3755-AB35-2DF2AA43BA0E}"/>
                </a:ext>
              </a:extLst>
            </p:cNvPr>
            <p:cNvSpPr/>
            <p:nvPr/>
          </p:nvSpPr>
          <p:spPr>
            <a:xfrm rot="7142972">
              <a:off x="10289418" y="879379"/>
              <a:ext cx="27493" cy="157667"/>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en-US" altLang="ja-JP" sz="1200" dirty="0" err="1">
                <a:solidFill>
                  <a:srgbClr val="FFFFFF"/>
                </a:solidFill>
              </a:endParaRPr>
            </a:p>
          </p:txBody>
        </p:sp>
        <p:sp>
          <p:nvSpPr>
            <p:cNvPr id="17" name="正方形/長方形 16">
              <a:extLst>
                <a:ext uri="{FF2B5EF4-FFF2-40B4-BE49-F238E27FC236}">
                  <a16:creationId xmlns:a16="http://schemas.microsoft.com/office/drawing/2014/main" id="{C5424D4F-430D-E1D6-4F89-CF2C7785F1F6}"/>
                </a:ext>
              </a:extLst>
            </p:cNvPr>
            <p:cNvSpPr/>
            <p:nvPr/>
          </p:nvSpPr>
          <p:spPr>
            <a:xfrm rot="3402100">
              <a:off x="11880226" y="593310"/>
              <a:ext cx="35880" cy="63088"/>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en-US" altLang="ja-JP" sz="1200" dirty="0" err="1">
                <a:solidFill>
                  <a:srgbClr val="FFFFFF"/>
                </a:solidFill>
              </a:endParaRPr>
            </a:p>
          </p:txBody>
        </p:sp>
        <p:sp>
          <p:nvSpPr>
            <p:cNvPr id="18" name="object 4">
              <a:extLst>
                <a:ext uri="{FF2B5EF4-FFF2-40B4-BE49-F238E27FC236}">
                  <a16:creationId xmlns:a16="http://schemas.microsoft.com/office/drawing/2014/main" id="{9961E155-47C0-1896-2FE2-704D0CD5537C}"/>
                </a:ext>
              </a:extLst>
            </p:cNvPr>
            <p:cNvSpPr/>
            <p:nvPr/>
          </p:nvSpPr>
          <p:spPr>
            <a:xfrm>
              <a:off x="10274726" y="339451"/>
              <a:ext cx="1613936" cy="892257"/>
            </a:xfrm>
            <a:prstGeom prst="rect">
              <a:avLst/>
            </a:prstGeom>
            <a:blipFill>
              <a:blip r:embed="rId5" cstate="print"/>
              <a:stretch>
                <a:fillRect/>
              </a:stretch>
            </a:blipFill>
          </p:spPr>
          <p:txBody>
            <a:bodyPr wrap="square" lIns="0" tIns="0" rIns="0" bIns="0" rtlCol="0"/>
            <a:lstStyle/>
            <a:p>
              <a:pPr defTabSz="1038925"/>
              <a:endParaRPr lang="en-US" sz="1661" dirty="0">
                <a:solidFill>
                  <a:srgbClr val="575757"/>
                </a:solidFill>
                <a:latin typeface="メイリオ" panose="020B0604030504040204" pitchFamily="50" charset="-128"/>
                <a:ea typeface="メイリオ" panose="020B0604030504040204" pitchFamily="50" charset="-128"/>
              </a:endParaRPr>
            </a:p>
          </p:txBody>
        </p:sp>
      </p:grpSp>
      <p:sp>
        <p:nvSpPr>
          <p:cNvPr id="22" name="正方形/長方形 21">
            <a:extLst>
              <a:ext uri="{FF2B5EF4-FFF2-40B4-BE49-F238E27FC236}">
                <a16:creationId xmlns:a16="http://schemas.microsoft.com/office/drawing/2014/main" id="{66870470-006A-5BFD-3F48-CF68B5F33986}"/>
              </a:ext>
            </a:extLst>
          </p:cNvPr>
          <p:cNvSpPr>
            <a:spLocks/>
          </p:cNvSpPr>
          <p:nvPr/>
        </p:nvSpPr>
        <p:spPr>
          <a:xfrm>
            <a:off x="5325532" y="4762235"/>
            <a:ext cx="6503548" cy="1881361"/>
          </a:xfrm>
          <a:prstGeom prst="rect">
            <a:avLst/>
          </a:prstGeom>
          <a:noFill/>
          <a:ln>
            <a:solidFill>
              <a:schemeClr val="tx1"/>
            </a:solidFill>
          </a:ln>
        </p:spPr>
        <p:txBody>
          <a:bodyPr wrap="square" lIns="180000" rIns="180000" rtlCol="0" anchor="ctr">
            <a:noAutofit/>
          </a:bodyPr>
          <a:lstStyle/>
          <a:p>
            <a:pPr>
              <a:spcBef>
                <a:spcPts val="600"/>
              </a:spcBef>
            </a:pPr>
            <a:r>
              <a:rPr lang="ja-JP" altLang="en-US" b="1" kern="0">
                <a:latin typeface="+mn-ea"/>
              </a:rPr>
              <a:t>担当者情報</a:t>
            </a:r>
            <a:endParaRPr lang="en-US" altLang="ja-JP" b="1" kern="0" dirty="0">
              <a:latin typeface="+mn-ea"/>
            </a:endParaRPr>
          </a:p>
          <a:p>
            <a:pPr marL="285750" indent="-285750">
              <a:spcBef>
                <a:spcPts val="600"/>
              </a:spcBef>
              <a:buFont typeface="Arial" panose="020B0604020202020204" pitchFamily="34" charset="0"/>
              <a:buChar char="•"/>
            </a:pPr>
            <a:r>
              <a:rPr lang="ja-JP" altLang="en-US" b="1" kern="0">
                <a:latin typeface="+mn-ea"/>
              </a:rPr>
              <a:t>所属：</a:t>
            </a:r>
            <a:r>
              <a:rPr lang="en-US" altLang="ja-JP" b="1" kern="0">
                <a:latin typeface="+mn-ea"/>
              </a:rPr>
              <a:t>×××</a:t>
            </a:r>
            <a:endParaRPr lang="en-US" altLang="ja-JP" b="1" kern="0" dirty="0">
              <a:latin typeface="+mn-ea"/>
            </a:endParaRPr>
          </a:p>
          <a:p>
            <a:pPr marL="285750" indent="-285750">
              <a:spcBef>
                <a:spcPts val="600"/>
              </a:spcBef>
              <a:buFont typeface="Arial" panose="020B0604020202020204" pitchFamily="34" charset="0"/>
              <a:buChar char="•"/>
            </a:pPr>
            <a:r>
              <a:rPr lang="ja-JP" altLang="en-US" b="1" kern="0">
                <a:latin typeface="+mn-ea"/>
              </a:rPr>
              <a:t>氏名（フリガナ）：</a:t>
            </a:r>
            <a:r>
              <a:rPr lang="en-US" altLang="ja-JP" b="1" kern="0">
                <a:latin typeface="+mn-ea"/>
              </a:rPr>
              <a:t> ×××</a:t>
            </a:r>
            <a:r>
              <a:rPr lang="ja-JP" altLang="en-US" b="1" kern="0">
                <a:latin typeface="+mn-ea"/>
              </a:rPr>
              <a:t>（</a:t>
            </a:r>
            <a:r>
              <a:rPr lang="en-US" altLang="ja-JP" b="1" kern="0">
                <a:latin typeface="+mn-ea"/>
              </a:rPr>
              <a:t>×××</a:t>
            </a:r>
            <a:r>
              <a:rPr lang="ja-JP" altLang="en-US" b="1" kern="0">
                <a:latin typeface="+mn-ea"/>
              </a:rPr>
              <a:t>）</a:t>
            </a:r>
            <a:endParaRPr lang="en-US" altLang="ja-JP" b="1" kern="0" dirty="0">
              <a:latin typeface="+mn-ea"/>
            </a:endParaRPr>
          </a:p>
          <a:p>
            <a:pPr marL="285750" indent="-285750">
              <a:spcBef>
                <a:spcPts val="600"/>
              </a:spcBef>
              <a:buFont typeface="Arial" panose="020B0604020202020204" pitchFamily="34" charset="0"/>
              <a:buChar char="•"/>
            </a:pPr>
            <a:r>
              <a:rPr lang="ja-JP" altLang="en-US" b="1" kern="0">
                <a:latin typeface="+mn-ea"/>
              </a:rPr>
              <a:t>メールアドレス：</a:t>
            </a:r>
            <a:r>
              <a:rPr lang="en-US" altLang="ja-JP" b="1" kern="0">
                <a:latin typeface="+mn-ea"/>
              </a:rPr>
              <a:t>×××</a:t>
            </a:r>
            <a:endParaRPr lang="en-US" altLang="ja-JP" b="1" kern="0" dirty="0">
              <a:latin typeface="+mn-ea"/>
            </a:endParaRPr>
          </a:p>
          <a:p>
            <a:pPr marL="285750" indent="-285750">
              <a:spcBef>
                <a:spcPts val="600"/>
              </a:spcBef>
              <a:buFont typeface="Arial" panose="020B0604020202020204" pitchFamily="34" charset="0"/>
              <a:buChar char="•"/>
            </a:pPr>
            <a:r>
              <a:rPr lang="ja-JP" altLang="en-US" b="1" kern="0">
                <a:latin typeface="+mn-ea"/>
              </a:rPr>
              <a:t>電話番号：</a:t>
            </a:r>
            <a:r>
              <a:rPr lang="en-US" altLang="ja-JP" b="1" kern="0">
                <a:latin typeface="+mn-ea"/>
              </a:rPr>
              <a:t> </a:t>
            </a:r>
            <a:r>
              <a:rPr lang="en-US" altLang="ja-JP" b="1" kern="0" dirty="0">
                <a:latin typeface="+mn-ea"/>
              </a:rPr>
              <a:t>×××</a:t>
            </a:r>
          </a:p>
        </p:txBody>
      </p:sp>
      <p:sp>
        <p:nvSpPr>
          <p:cNvPr id="2" name="テキスト ボックス 1">
            <a:extLst>
              <a:ext uri="{FF2B5EF4-FFF2-40B4-BE49-F238E27FC236}">
                <a16:creationId xmlns:a16="http://schemas.microsoft.com/office/drawing/2014/main" id="{48B1E633-2D9E-0ADF-99F0-FAE2F95DF428}"/>
              </a:ext>
            </a:extLst>
          </p:cNvPr>
          <p:cNvSpPr txBox="1"/>
          <p:nvPr/>
        </p:nvSpPr>
        <p:spPr>
          <a:xfrm>
            <a:off x="5325532" y="2780565"/>
            <a:ext cx="6503547" cy="1014808"/>
          </a:xfrm>
          <a:prstGeom prst="rect">
            <a:avLst/>
          </a:prstGeom>
          <a:noFill/>
          <a:ln>
            <a:noFill/>
          </a:ln>
        </p:spPr>
        <p:txBody>
          <a:bodyPr wrap="square" rtlCol="0" anchor="ctr">
            <a:noAutofit/>
          </a:bodyPr>
          <a:lstStyle/>
          <a:p>
            <a:pPr algn="ctr">
              <a:spcBef>
                <a:spcPts val="600"/>
              </a:spcBef>
            </a:pPr>
            <a:r>
              <a:rPr lang="en-US" altLang="ja-JP" sz="1200" b="1" kern="0">
                <a:latin typeface="+mn-ea"/>
              </a:rPr>
              <a:t>【</a:t>
            </a:r>
            <a:r>
              <a:rPr lang="ja-JP" altLang="en-US" sz="1200" b="1" kern="0">
                <a:latin typeface="+mn-ea"/>
              </a:rPr>
              <a:t>事業者名</a:t>
            </a:r>
            <a:r>
              <a:rPr lang="en-US" altLang="ja-JP" sz="1200" b="1" kern="0">
                <a:latin typeface="+mn-ea"/>
              </a:rPr>
              <a:t>】</a:t>
            </a:r>
            <a:endParaRPr lang="en-US" altLang="ja-JP" sz="1200" b="1" kern="0" dirty="0">
              <a:latin typeface="+mn-ea"/>
            </a:endParaRPr>
          </a:p>
          <a:p>
            <a:pPr algn="ctr">
              <a:spcBef>
                <a:spcPts val="600"/>
              </a:spcBef>
            </a:pPr>
            <a:r>
              <a:rPr lang="en-US" altLang="ja-JP" sz="2400" b="1" kern="0" dirty="0">
                <a:latin typeface="+mn-ea"/>
              </a:rPr>
              <a:t>×××</a:t>
            </a:r>
          </a:p>
        </p:txBody>
      </p:sp>
      <p:sp>
        <p:nvSpPr>
          <p:cNvPr id="4" name="テキスト ボックス 3">
            <a:extLst>
              <a:ext uri="{FF2B5EF4-FFF2-40B4-BE49-F238E27FC236}">
                <a16:creationId xmlns:a16="http://schemas.microsoft.com/office/drawing/2014/main" id="{1283B29E-63E4-2128-9E50-5CA298DA9FF1}"/>
              </a:ext>
            </a:extLst>
          </p:cNvPr>
          <p:cNvSpPr txBox="1"/>
          <p:nvPr/>
        </p:nvSpPr>
        <p:spPr>
          <a:xfrm>
            <a:off x="5325532" y="3993345"/>
            <a:ext cx="6503547" cy="562752"/>
          </a:xfrm>
          <a:prstGeom prst="rect">
            <a:avLst/>
          </a:prstGeom>
          <a:noFill/>
          <a:ln>
            <a:noFill/>
          </a:ln>
        </p:spPr>
        <p:txBody>
          <a:bodyPr wrap="square" rtlCol="0" anchor="ctr">
            <a:noAutofit/>
          </a:bodyPr>
          <a:lstStyle/>
          <a:p>
            <a:pPr algn="ctr">
              <a:spcBef>
                <a:spcPts val="600"/>
              </a:spcBef>
            </a:pPr>
            <a:r>
              <a:rPr lang="en-US" altLang="ja-JP" sz="1050" b="1" kern="0">
                <a:latin typeface="+mn-ea"/>
              </a:rPr>
              <a:t>【</a:t>
            </a:r>
            <a:r>
              <a:rPr lang="ja-JP" altLang="en-US" sz="1050" b="1" kern="0">
                <a:latin typeface="+mn-ea"/>
              </a:rPr>
              <a:t>提案書作成日</a:t>
            </a:r>
            <a:r>
              <a:rPr lang="en-US" altLang="ja-JP" sz="1050" b="1" kern="0">
                <a:latin typeface="+mn-ea"/>
              </a:rPr>
              <a:t>】</a:t>
            </a:r>
            <a:endParaRPr lang="en-US" altLang="ja-JP" sz="1050" b="1" kern="0" dirty="0">
              <a:latin typeface="+mn-ea"/>
            </a:endParaRPr>
          </a:p>
          <a:p>
            <a:pPr algn="ctr">
              <a:spcBef>
                <a:spcPts val="600"/>
              </a:spcBef>
            </a:pPr>
            <a:r>
              <a:rPr lang="ja-JP" altLang="en-US" sz="1200" b="1" kern="0">
                <a:latin typeface="+mn-ea"/>
              </a:rPr>
              <a:t>令和</a:t>
            </a:r>
            <a:r>
              <a:rPr lang="en-US" altLang="ja-JP" sz="1200" b="1" kern="0">
                <a:latin typeface="+mn-ea"/>
              </a:rPr>
              <a:t>6</a:t>
            </a:r>
            <a:r>
              <a:rPr lang="ja-JP" altLang="en-US" sz="1200" b="1" kern="0">
                <a:latin typeface="+mn-ea"/>
              </a:rPr>
              <a:t>年</a:t>
            </a:r>
            <a:r>
              <a:rPr lang="en-US" altLang="ja-JP" sz="1200" b="1" kern="0">
                <a:latin typeface="+mn-ea"/>
              </a:rPr>
              <a:t>××</a:t>
            </a:r>
            <a:r>
              <a:rPr lang="ja-JP" altLang="en-US" sz="1200" b="1" kern="0">
                <a:latin typeface="+mn-ea"/>
              </a:rPr>
              <a:t>月</a:t>
            </a:r>
            <a:r>
              <a:rPr lang="en-US" altLang="ja-JP" sz="1200" b="1" kern="0">
                <a:latin typeface="+mn-ea"/>
              </a:rPr>
              <a:t>××</a:t>
            </a:r>
            <a:r>
              <a:rPr lang="ja-JP" altLang="en-US" sz="1200" b="1" kern="0">
                <a:latin typeface="+mn-ea"/>
              </a:rPr>
              <a:t>日</a:t>
            </a:r>
            <a:endParaRPr lang="en-US" altLang="ja-JP" sz="1200" b="1" kern="0" dirty="0">
              <a:latin typeface="+mn-ea"/>
            </a:endParaRPr>
          </a:p>
        </p:txBody>
      </p:sp>
    </p:spTree>
    <p:extLst>
      <p:ext uri="{BB962C8B-B14F-4D97-AF65-F5344CB8AC3E}">
        <p14:creationId xmlns:p14="http://schemas.microsoft.com/office/powerpoint/2010/main" val="3299151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973F6DA5-CA6A-31C5-5E46-DB971E18C653}"/>
              </a:ext>
            </a:extLst>
          </p:cNvPr>
          <p:cNvSpPr>
            <a:spLocks noGrp="1"/>
          </p:cNvSpPr>
          <p:nvPr>
            <p:ph type="body" sz="quarter" idx="10"/>
          </p:nvPr>
        </p:nvSpPr>
        <p:spPr/>
        <p:txBody>
          <a:bodyPr/>
          <a:lstStyle/>
          <a:p>
            <a:r>
              <a:rPr kumimoji="1" lang="ja-JP" altLang="en-US" dirty="0"/>
              <a:t>６．継続的な事業展開プラン</a:t>
            </a:r>
          </a:p>
        </p:txBody>
      </p:sp>
      <p:sp>
        <p:nvSpPr>
          <p:cNvPr id="3" name="Rectangle 24">
            <a:extLst>
              <a:ext uri="{FF2B5EF4-FFF2-40B4-BE49-F238E27FC236}">
                <a16:creationId xmlns:a16="http://schemas.microsoft.com/office/drawing/2014/main" id="{67522F09-5458-61F7-384D-BDFB4A69A408}"/>
              </a:ext>
            </a:extLst>
          </p:cNvPr>
          <p:cNvSpPr/>
          <p:nvPr/>
        </p:nvSpPr>
        <p:spPr>
          <a:xfrm>
            <a:off x="8713297" y="599925"/>
            <a:ext cx="3340743" cy="46166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実証後も継続的に事業を展開していくためのプラン</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仮説</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4" name="Rectangle 24">
            <a:extLst>
              <a:ext uri="{FF2B5EF4-FFF2-40B4-BE49-F238E27FC236}">
                <a16:creationId xmlns:a16="http://schemas.microsoft.com/office/drawing/2014/main" id="{5682AB6C-DC03-44F4-A2A3-8D5CC441529D}"/>
              </a:ext>
            </a:extLst>
          </p:cNvPr>
          <p:cNvSpPr/>
          <p:nvPr/>
        </p:nvSpPr>
        <p:spPr>
          <a:xfrm>
            <a:off x="8713297" y="1189599"/>
            <a:ext cx="3340743" cy="3754874"/>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575757"/>
                </a:solidFill>
                <a:latin typeface="Meiryo UI" panose="020B0604030504040204" pitchFamily="50" charset="-128"/>
                <a:ea typeface="Meiryo UI" panose="020B0604030504040204" pitchFamily="50" charset="-128"/>
              </a:rPr>
              <a:t>下記などを具体的に記載してください。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必須②、加点⑨</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下記以外の観点でも構いません。</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例</a:t>
            </a:r>
            <a:r>
              <a:rPr kumimoji="1" lang="en-US" altLang="ja-JP" sz="1200" dirty="0">
                <a:solidFill>
                  <a:srgbClr val="575757"/>
                </a:solidFill>
                <a:latin typeface="Meiryo UI" panose="020B0604030504040204" pitchFamily="50" charset="-128"/>
                <a:ea typeface="Meiryo UI" panose="020B0604030504040204" pitchFamily="50" charset="-128"/>
              </a:rPr>
              <a:t>)</a:t>
            </a: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今後自治体、学校の事業としての実施は見込めるか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実証内での自治体・学校等との連携計画</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経済的に持続可能か</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仮説</a:t>
            </a:r>
            <a:r>
              <a:rPr kumimoji="1" lang="en-US" altLang="ja-JP" sz="1200" dirty="0">
                <a:solidFill>
                  <a:schemeClr val="tx1"/>
                </a:solidFill>
                <a:latin typeface="Trebuchet MS" panose="020B0603020202020204" pitchFamily="34" charset="0"/>
                <a:ea typeface="Meiryo UI" panose="020B0604030504040204" pitchFamily="50" charset="-128"/>
              </a:rPr>
              <a:t>)</a:t>
            </a: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必要な運営費と現時点での年間収入の見込み</a:t>
            </a: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受益者負担</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寄付等によって成り立つモデルの提示</a:t>
            </a: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資金確保の目途</a:t>
            </a: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他機関との連携計画</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学びの変革をもたらす基盤となる実証事業であるか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評価方法を開発する、大学入試改革に資する、学校部活動や地域スポーツの再編に資する、など</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Tree>
    <p:extLst>
      <p:ext uri="{BB962C8B-B14F-4D97-AF65-F5344CB8AC3E}">
        <p14:creationId xmlns:p14="http://schemas.microsoft.com/office/powerpoint/2010/main" val="3409812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CADFDABD-55B4-474E-C3D1-20D1577C65E6}"/>
              </a:ext>
            </a:extLst>
          </p:cNvPr>
          <p:cNvSpPr>
            <a:spLocks noGrp="1"/>
          </p:cNvSpPr>
          <p:nvPr>
            <p:ph type="body" sz="quarter" idx="10"/>
          </p:nvPr>
        </p:nvSpPr>
        <p:spPr/>
        <p:txBody>
          <a:bodyPr/>
          <a:lstStyle/>
          <a:p>
            <a:r>
              <a:rPr kumimoji="1" lang="ja-JP" altLang="en-US" dirty="0"/>
              <a:t>７．</a:t>
            </a:r>
            <a:r>
              <a:rPr kumimoji="1" lang="en-US" altLang="ja-JP" dirty="0"/>
              <a:t>2024</a:t>
            </a:r>
            <a:r>
              <a:rPr kumimoji="1" lang="ja-JP" altLang="en-US" dirty="0"/>
              <a:t>年度 実施スケジュール</a:t>
            </a:r>
          </a:p>
        </p:txBody>
      </p:sp>
      <p:cxnSp>
        <p:nvCxnSpPr>
          <p:cNvPr id="4" name="Straight Connector 5">
            <a:extLst>
              <a:ext uri="{FF2B5EF4-FFF2-40B4-BE49-F238E27FC236}">
                <a16:creationId xmlns:a16="http://schemas.microsoft.com/office/drawing/2014/main" id="{B170C6D4-91AF-681B-0CF0-54A1093CAC0F}"/>
              </a:ext>
            </a:extLst>
          </p:cNvPr>
          <p:cNvCxnSpPr>
            <a:cxnSpLocks/>
          </p:cNvCxnSpPr>
          <p:nvPr/>
        </p:nvCxnSpPr>
        <p:spPr>
          <a:xfrm>
            <a:off x="438494" y="1156396"/>
            <a:ext cx="1125178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6" name="Rectangle 14">
            <a:extLst>
              <a:ext uri="{FF2B5EF4-FFF2-40B4-BE49-F238E27FC236}">
                <a16:creationId xmlns:a16="http://schemas.microsoft.com/office/drawing/2014/main" id="{37449B62-2CE7-294A-2041-1F7AC6290699}"/>
              </a:ext>
            </a:extLst>
          </p:cNvPr>
          <p:cNvSpPr/>
          <p:nvPr/>
        </p:nvSpPr>
        <p:spPr>
          <a:xfrm>
            <a:off x="501718" y="6910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8</a:t>
            </a:r>
            <a:r>
              <a:rPr kumimoji="1" lang="ja-JP" altLang="en-US" sz="1600" b="1" dirty="0">
                <a:solidFill>
                  <a:srgbClr val="575757"/>
                </a:solidFill>
                <a:latin typeface="+mn-ea"/>
              </a:rPr>
              <a:t>月</a:t>
            </a:r>
            <a:endParaRPr kumimoji="1" lang="en-US" sz="1600" b="1" dirty="0" err="1">
              <a:solidFill>
                <a:srgbClr val="575757"/>
              </a:solidFill>
              <a:latin typeface="+mn-ea"/>
            </a:endParaRPr>
          </a:p>
        </p:txBody>
      </p:sp>
      <p:sp>
        <p:nvSpPr>
          <p:cNvPr id="7" name="Rectangle 15">
            <a:extLst>
              <a:ext uri="{FF2B5EF4-FFF2-40B4-BE49-F238E27FC236}">
                <a16:creationId xmlns:a16="http://schemas.microsoft.com/office/drawing/2014/main" id="{4F16EF74-915F-E4E1-FB54-DFD16FA4C093}"/>
              </a:ext>
            </a:extLst>
          </p:cNvPr>
          <p:cNvSpPr/>
          <p:nvPr/>
        </p:nvSpPr>
        <p:spPr>
          <a:xfrm>
            <a:off x="1920557" y="6910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9</a:t>
            </a:r>
            <a:r>
              <a:rPr kumimoji="1" lang="ja-JP" altLang="en-US" sz="1600" b="1" dirty="0">
                <a:solidFill>
                  <a:srgbClr val="575757"/>
                </a:solidFill>
                <a:latin typeface="+mn-ea"/>
              </a:rPr>
              <a:t>月</a:t>
            </a:r>
            <a:endParaRPr kumimoji="1" lang="en-US" sz="1600" b="1" dirty="0" err="1">
              <a:solidFill>
                <a:srgbClr val="575757"/>
              </a:solidFill>
              <a:latin typeface="+mn-ea"/>
            </a:endParaRPr>
          </a:p>
        </p:txBody>
      </p:sp>
      <p:sp>
        <p:nvSpPr>
          <p:cNvPr id="8" name="Rectangle 16">
            <a:extLst>
              <a:ext uri="{FF2B5EF4-FFF2-40B4-BE49-F238E27FC236}">
                <a16:creationId xmlns:a16="http://schemas.microsoft.com/office/drawing/2014/main" id="{0247B672-A930-2D48-4801-6057F62E8657}"/>
              </a:ext>
            </a:extLst>
          </p:cNvPr>
          <p:cNvSpPr/>
          <p:nvPr/>
        </p:nvSpPr>
        <p:spPr>
          <a:xfrm>
            <a:off x="3339396" y="6910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10</a:t>
            </a:r>
            <a:r>
              <a:rPr kumimoji="1" lang="ja-JP" altLang="en-US" sz="1600" b="1" dirty="0">
                <a:solidFill>
                  <a:srgbClr val="575757"/>
                </a:solidFill>
                <a:latin typeface="+mn-ea"/>
              </a:rPr>
              <a:t>月</a:t>
            </a:r>
            <a:endParaRPr kumimoji="1" lang="en-US" sz="1600" b="1" dirty="0" err="1">
              <a:solidFill>
                <a:srgbClr val="575757"/>
              </a:solidFill>
              <a:latin typeface="+mn-ea"/>
            </a:endParaRPr>
          </a:p>
        </p:txBody>
      </p:sp>
      <p:sp>
        <p:nvSpPr>
          <p:cNvPr id="9" name="Rectangle 17">
            <a:extLst>
              <a:ext uri="{FF2B5EF4-FFF2-40B4-BE49-F238E27FC236}">
                <a16:creationId xmlns:a16="http://schemas.microsoft.com/office/drawing/2014/main" id="{8C3036B2-EEE4-E296-ACED-E883E0F6E163}"/>
              </a:ext>
            </a:extLst>
          </p:cNvPr>
          <p:cNvSpPr/>
          <p:nvPr/>
        </p:nvSpPr>
        <p:spPr>
          <a:xfrm>
            <a:off x="4758235" y="6910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11</a:t>
            </a:r>
            <a:r>
              <a:rPr kumimoji="1" lang="ja-JP" altLang="en-US" sz="1600" b="1" dirty="0">
                <a:solidFill>
                  <a:srgbClr val="575757"/>
                </a:solidFill>
                <a:latin typeface="+mn-ea"/>
              </a:rPr>
              <a:t>月</a:t>
            </a:r>
            <a:endParaRPr kumimoji="1" lang="en-US" sz="1600" b="1" dirty="0" err="1">
              <a:solidFill>
                <a:srgbClr val="575757"/>
              </a:solidFill>
              <a:latin typeface="+mn-ea"/>
            </a:endParaRPr>
          </a:p>
        </p:txBody>
      </p:sp>
      <p:sp>
        <p:nvSpPr>
          <p:cNvPr id="10" name="Rectangle 18">
            <a:extLst>
              <a:ext uri="{FF2B5EF4-FFF2-40B4-BE49-F238E27FC236}">
                <a16:creationId xmlns:a16="http://schemas.microsoft.com/office/drawing/2014/main" id="{A767CBF7-08AA-0F2E-74F0-EA4449826A1A}"/>
              </a:ext>
            </a:extLst>
          </p:cNvPr>
          <p:cNvSpPr/>
          <p:nvPr/>
        </p:nvSpPr>
        <p:spPr>
          <a:xfrm>
            <a:off x="6177074" y="6910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12</a:t>
            </a:r>
            <a:r>
              <a:rPr kumimoji="1" lang="ja-JP" altLang="en-US" sz="1600" b="1" dirty="0">
                <a:solidFill>
                  <a:srgbClr val="575757"/>
                </a:solidFill>
                <a:latin typeface="+mn-ea"/>
              </a:rPr>
              <a:t>月</a:t>
            </a:r>
            <a:endParaRPr kumimoji="1" lang="en-US" sz="1600" b="1" dirty="0" err="1">
              <a:solidFill>
                <a:srgbClr val="575757"/>
              </a:solidFill>
              <a:latin typeface="+mn-ea"/>
            </a:endParaRPr>
          </a:p>
        </p:txBody>
      </p:sp>
      <p:sp>
        <p:nvSpPr>
          <p:cNvPr id="11" name="Rectangle 19">
            <a:extLst>
              <a:ext uri="{FF2B5EF4-FFF2-40B4-BE49-F238E27FC236}">
                <a16:creationId xmlns:a16="http://schemas.microsoft.com/office/drawing/2014/main" id="{D5A2B508-75F8-61E7-2156-12D9859715D2}"/>
              </a:ext>
            </a:extLst>
          </p:cNvPr>
          <p:cNvSpPr/>
          <p:nvPr/>
        </p:nvSpPr>
        <p:spPr>
          <a:xfrm>
            <a:off x="7595913" y="6910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1</a:t>
            </a:r>
            <a:r>
              <a:rPr kumimoji="1" lang="ja-JP" altLang="en-US" sz="1600" b="1" dirty="0">
                <a:solidFill>
                  <a:srgbClr val="575757"/>
                </a:solidFill>
                <a:latin typeface="+mn-ea"/>
              </a:rPr>
              <a:t>月</a:t>
            </a:r>
            <a:endParaRPr kumimoji="1" lang="en-US" sz="1600" b="1" dirty="0" err="1">
              <a:solidFill>
                <a:srgbClr val="575757"/>
              </a:solidFill>
              <a:latin typeface="+mn-ea"/>
            </a:endParaRPr>
          </a:p>
        </p:txBody>
      </p:sp>
      <p:sp>
        <p:nvSpPr>
          <p:cNvPr id="12" name="Rectangle 20">
            <a:extLst>
              <a:ext uri="{FF2B5EF4-FFF2-40B4-BE49-F238E27FC236}">
                <a16:creationId xmlns:a16="http://schemas.microsoft.com/office/drawing/2014/main" id="{BB5BAE29-677E-F2B9-52E2-477CC6F2D437}"/>
              </a:ext>
            </a:extLst>
          </p:cNvPr>
          <p:cNvSpPr/>
          <p:nvPr/>
        </p:nvSpPr>
        <p:spPr>
          <a:xfrm>
            <a:off x="9014752" y="6910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2</a:t>
            </a:r>
            <a:r>
              <a:rPr kumimoji="1" lang="ja-JP" altLang="en-US" sz="1600" b="1" dirty="0">
                <a:solidFill>
                  <a:srgbClr val="575757"/>
                </a:solidFill>
                <a:latin typeface="+mn-ea"/>
              </a:rPr>
              <a:t>月</a:t>
            </a:r>
            <a:endParaRPr kumimoji="1" lang="en-US" sz="1600" b="1" dirty="0" err="1">
              <a:solidFill>
                <a:srgbClr val="575757"/>
              </a:solidFill>
              <a:latin typeface="+mn-ea"/>
            </a:endParaRPr>
          </a:p>
        </p:txBody>
      </p:sp>
      <p:cxnSp>
        <p:nvCxnSpPr>
          <p:cNvPr id="14" name="Straight Connector 24">
            <a:extLst>
              <a:ext uri="{FF2B5EF4-FFF2-40B4-BE49-F238E27FC236}">
                <a16:creationId xmlns:a16="http://schemas.microsoft.com/office/drawing/2014/main" id="{8A8195B9-3EC5-D78D-B7BF-AD700B20D6E0}"/>
              </a:ext>
            </a:extLst>
          </p:cNvPr>
          <p:cNvCxnSpPr>
            <a:cxnSpLocks/>
          </p:cNvCxnSpPr>
          <p:nvPr/>
        </p:nvCxnSpPr>
        <p:spPr>
          <a:xfrm>
            <a:off x="1806116"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7" name="Straight Connector 27">
            <a:extLst>
              <a:ext uri="{FF2B5EF4-FFF2-40B4-BE49-F238E27FC236}">
                <a16:creationId xmlns:a16="http://schemas.microsoft.com/office/drawing/2014/main" id="{548000E7-996D-D178-9668-927C7BE913AA}"/>
              </a:ext>
            </a:extLst>
          </p:cNvPr>
          <p:cNvCxnSpPr>
            <a:cxnSpLocks/>
          </p:cNvCxnSpPr>
          <p:nvPr/>
        </p:nvCxnSpPr>
        <p:spPr>
          <a:xfrm>
            <a:off x="6049031"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8" name="Straight Connector 28">
            <a:extLst>
              <a:ext uri="{FF2B5EF4-FFF2-40B4-BE49-F238E27FC236}">
                <a16:creationId xmlns:a16="http://schemas.microsoft.com/office/drawing/2014/main" id="{FD5D4081-0C58-03BC-4070-252BF5FFE64C}"/>
              </a:ext>
            </a:extLst>
          </p:cNvPr>
          <p:cNvCxnSpPr>
            <a:cxnSpLocks/>
          </p:cNvCxnSpPr>
          <p:nvPr/>
        </p:nvCxnSpPr>
        <p:spPr>
          <a:xfrm>
            <a:off x="7463336"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9" name="Straight Connector 29">
            <a:extLst>
              <a:ext uri="{FF2B5EF4-FFF2-40B4-BE49-F238E27FC236}">
                <a16:creationId xmlns:a16="http://schemas.microsoft.com/office/drawing/2014/main" id="{74F456CB-B925-D755-4711-D2448CC592E3}"/>
              </a:ext>
            </a:extLst>
          </p:cNvPr>
          <p:cNvCxnSpPr>
            <a:cxnSpLocks/>
          </p:cNvCxnSpPr>
          <p:nvPr/>
        </p:nvCxnSpPr>
        <p:spPr>
          <a:xfrm>
            <a:off x="8877641"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0" name="Rectangle 24">
            <a:extLst>
              <a:ext uri="{FF2B5EF4-FFF2-40B4-BE49-F238E27FC236}">
                <a16:creationId xmlns:a16="http://schemas.microsoft.com/office/drawing/2014/main" id="{8762C455-E659-4162-C554-676E97BE2955}"/>
              </a:ext>
            </a:extLst>
          </p:cNvPr>
          <p:cNvSpPr/>
          <p:nvPr/>
        </p:nvSpPr>
        <p:spPr>
          <a:xfrm>
            <a:off x="9049970" y="2390682"/>
            <a:ext cx="3066473" cy="198515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本事業の実施スケジュールを書いてください。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事業開始が８月になる前提で</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スケジュールを組んでいただければと思いますが、採択時期によっては前後する可能性があります。</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複数年度採択を希望する方は、必要に応じて</a:t>
            </a:r>
            <a:r>
              <a:rPr kumimoji="1" lang="en-US" altLang="ja-JP" sz="1200" dirty="0">
                <a:solidFill>
                  <a:srgbClr val="FFFFFF"/>
                </a:solidFill>
                <a:latin typeface="Meiryo UI" panose="020B0604030504040204" pitchFamily="50" charset="-128"/>
                <a:ea typeface="Meiryo UI" panose="020B0604030504040204" pitchFamily="50" charset="-128"/>
              </a:rPr>
              <a:t>2025</a:t>
            </a:r>
            <a:r>
              <a:rPr kumimoji="1" lang="ja-JP" altLang="en-US" sz="1200" dirty="0">
                <a:solidFill>
                  <a:srgbClr val="FFFFFF"/>
                </a:solidFill>
                <a:latin typeface="Meiryo UI" panose="020B0604030504040204" pitchFamily="50" charset="-128"/>
                <a:ea typeface="Meiryo UI" panose="020B0604030504040204" pitchFamily="50" charset="-128"/>
              </a:rPr>
              <a:t>年度・</a:t>
            </a:r>
            <a:r>
              <a:rPr kumimoji="1" lang="en-US" altLang="ja-JP" sz="1200" dirty="0">
                <a:solidFill>
                  <a:srgbClr val="FFFFFF"/>
                </a:solidFill>
                <a:latin typeface="Meiryo UI" panose="020B0604030504040204" pitchFamily="50" charset="-128"/>
                <a:ea typeface="Meiryo UI" panose="020B0604030504040204" pitchFamily="50" charset="-128"/>
              </a:rPr>
              <a:t>2026</a:t>
            </a:r>
            <a:r>
              <a:rPr kumimoji="1" lang="ja-JP" altLang="en-US" sz="1200" dirty="0">
                <a:solidFill>
                  <a:srgbClr val="FFFFFF"/>
                </a:solidFill>
                <a:latin typeface="Meiryo UI" panose="020B0604030504040204" pitchFamily="50" charset="-128"/>
                <a:ea typeface="Meiryo UI" panose="020B0604030504040204" pitchFamily="50" charset="-128"/>
              </a:rPr>
              <a:t>年度の実施スケジュールも追記してください。</a:t>
            </a:r>
          </a:p>
        </p:txBody>
      </p:sp>
      <p:sp>
        <p:nvSpPr>
          <p:cNvPr id="21" name="Rectangle 24">
            <a:extLst>
              <a:ext uri="{FF2B5EF4-FFF2-40B4-BE49-F238E27FC236}">
                <a16:creationId xmlns:a16="http://schemas.microsoft.com/office/drawing/2014/main" id="{5C162452-6ADD-7AF0-945E-723F2F21E982}"/>
              </a:ext>
            </a:extLst>
          </p:cNvPr>
          <p:cNvSpPr/>
          <p:nvPr/>
        </p:nvSpPr>
        <p:spPr>
          <a:xfrm>
            <a:off x="9049969" y="4524301"/>
            <a:ext cx="3066473" cy="646331"/>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今年度実証期間中に論点に対する示唆が得られるようなスケジュールを記載してください。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加点④</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cxnSp>
        <p:nvCxnSpPr>
          <p:cNvPr id="26" name="Straight Connector 29">
            <a:extLst>
              <a:ext uri="{FF2B5EF4-FFF2-40B4-BE49-F238E27FC236}">
                <a16:creationId xmlns:a16="http://schemas.microsoft.com/office/drawing/2014/main" id="{8A243132-985B-02F7-2124-BEF1ED176413}"/>
              </a:ext>
            </a:extLst>
          </p:cNvPr>
          <p:cNvCxnSpPr>
            <a:cxnSpLocks/>
          </p:cNvCxnSpPr>
          <p:nvPr/>
        </p:nvCxnSpPr>
        <p:spPr>
          <a:xfrm>
            <a:off x="10291946"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7" name="Rectangle 20">
            <a:extLst>
              <a:ext uri="{FF2B5EF4-FFF2-40B4-BE49-F238E27FC236}">
                <a16:creationId xmlns:a16="http://schemas.microsoft.com/office/drawing/2014/main" id="{218CE248-7BFB-7035-C418-7514A2C984F3}"/>
              </a:ext>
            </a:extLst>
          </p:cNvPr>
          <p:cNvSpPr/>
          <p:nvPr/>
        </p:nvSpPr>
        <p:spPr>
          <a:xfrm>
            <a:off x="10371460" y="6910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3</a:t>
            </a:r>
            <a:r>
              <a:rPr kumimoji="1" lang="ja-JP" altLang="en-US" sz="1600" b="1" dirty="0">
                <a:solidFill>
                  <a:srgbClr val="575757"/>
                </a:solidFill>
                <a:latin typeface="+mn-ea"/>
              </a:rPr>
              <a:t>月</a:t>
            </a:r>
            <a:r>
              <a:rPr kumimoji="1" lang="en-US" altLang="ja-JP" sz="1600" b="1" dirty="0">
                <a:solidFill>
                  <a:srgbClr val="575757"/>
                </a:solidFill>
                <a:latin typeface="+mn-ea"/>
              </a:rPr>
              <a:t>(※)</a:t>
            </a:r>
            <a:endParaRPr kumimoji="1" lang="en-US" sz="1600" b="1" dirty="0">
              <a:solidFill>
                <a:srgbClr val="575757"/>
              </a:solidFill>
              <a:latin typeface="+mn-ea"/>
            </a:endParaRPr>
          </a:p>
        </p:txBody>
      </p:sp>
      <p:sp>
        <p:nvSpPr>
          <p:cNvPr id="29" name="テキスト ボックス 28">
            <a:extLst>
              <a:ext uri="{FF2B5EF4-FFF2-40B4-BE49-F238E27FC236}">
                <a16:creationId xmlns:a16="http://schemas.microsoft.com/office/drawing/2014/main" id="{B0AB1306-DDC1-001F-190A-BF1F5378D9ED}"/>
              </a:ext>
            </a:extLst>
          </p:cNvPr>
          <p:cNvSpPr txBox="1"/>
          <p:nvPr/>
        </p:nvSpPr>
        <p:spPr>
          <a:xfrm>
            <a:off x="9333488" y="522628"/>
            <a:ext cx="2794118" cy="136617"/>
          </a:xfrm>
          <a:prstGeom prst="rect">
            <a:avLst/>
          </a:prstGeom>
          <a:noFill/>
          <a:ln>
            <a:noFill/>
          </a:ln>
        </p:spPr>
        <p:txBody>
          <a:bodyPr wrap="square" rtlCol="0" anchor="ctr">
            <a:noAutofit/>
          </a:bodyPr>
          <a:lstStyle/>
          <a:p>
            <a:pPr algn="ctr">
              <a:spcBef>
                <a:spcPts val="600"/>
              </a:spcBef>
            </a:pPr>
            <a:r>
              <a:rPr kumimoji="1" lang="en-US" altLang="ja-JP" sz="800" b="1" kern="0" dirty="0">
                <a:latin typeface="+mn-ea"/>
              </a:rPr>
              <a:t>※</a:t>
            </a:r>
            <a:r>
              <a:rPr kumimoji="1" lang="ja-JP" altLang="en-US" sz="800" b="1" kern="0" dirty="0">
                <a:latin typeface="+mn-ea"/>
              </a:rPr>
              <a:t>複数年度採択を希望する方は、</a:t>
            </a:r>
            <a:r>
              <a:rPr kumimoji="1" lang="en-US" altLang="ja-JP" sz="800" b="1" kern="0" dirty="0">
                <a:latin typeface="+mn-ea"/>
              </a:rPr>
              <a:t>3</a:t>
            </a:r>
            <a:r>
              <a:rPr kumimoji="1" lang="ja-JP" altLang="en-US" sz="800" b="1" kern="0" dirty="0">
                <a:latin typeface="+mn-ea"/>
              </a:rPr>
              <a:t>月までご記入ください</a:t>
            </a:r>
          </a:p>
        </p:txBody>
      </p:sp>
      <p:sp>
        <p:nvSpPr>
          <p:cNvPr id="30" name="正方形/長方形 29">
            <a:extLst>
              <a:ext uri="{FF2B5EF4-FFF2-40B4-BE49-F238E27FC236}">
                <a16:creationId xmlns:a16="http://schemas.microsoft.com/office/drawing/2014/main" id="{8BC383CF-2E25-4B3C-3EF9-5E32E9C9AA35}"/>
              </a:ext>
            </a:extLst>
          </p:cNvPr>
          <p:cNvSpPr/>
          <p:nvPr/>
        </p:nvSpPr>
        <p:spPr>
          <a:xfrm>
            <a:off x="139658" y="542696"/>
            <a:ext cx="712276" cy="204728"/>
          </a:xfrm>
          <a:prstGeom prst="rect">
            <a:avLst/>
          </a:prstGeom>
          <a:noFill/>
          <a:ln>
            <a:solidFill>
              <a:schemeClr val="accent1"/>
            </a:solidFill>
          </a:ln>
        </p:spPr>
        <p:txBody>
          <a:bodyPr wrap="square" rtlCol="0" anchor="ctr">
            <a:noAutofit/>
          </a:bodyPr>
          <a:lstStyle/>
          <a:p>
            <a:pPr algn="ctr">
              <a:spcBef>
                <a:spcPts val="600"/>
              </a:spcBef>
            </a:pPr>
            <a:r>
              <a:rPr kumimoji="1" lang="en-US" altLang="ja-JP" sz="900" b="1" kern="0" dirty="0">
                <a:latin typeface="+mn-ea"/>
              </a:rPr>
              <a:t>2024</a:t>
            </a:r>
            <a:r>
              <a:rPr kumimoji="1" lang="ja-JP" altLang="en-US" sz="900" b="1" kern="0" dirty="0">
                <a:latin typeface="+mn-ea"/>
              </a:rPr>
              <a:t>年度</a:t>
            </a:r>
            <a:endParaRPr kumimoji="1" lang="en-US" altLang="ja-JP" sz="900" b="1" kern="0" dirty="0">
              <a:latin typeface="+mn-ea"/>
            </a:endParaRPr>
          </a:p>
        </p:txBody>
      </p:sp>
      <p:cxnSp>
        <p:nvCxnSpPr>
          <p:cNvPr id="31" name="Straight Connector 25">
            <a:extLst>
              <a:ext uri="{FF2B5EF4-FFF2-40B4-BE49-F238E27FC236}">
                <a16:creationId xmlns:a16="http://schemas.microsoft.com/office/drawing/2014/main" id="{2EC3F40E-3B5D-B302-072E-DA50E42F14ED}"/>
              </a:ext>
            </a:extLst>
          </p:cNvPr>
          <p:cNvCxnSpPr>
            <a:cxnSpLocks/>
          </p:cNvCxnSpPr>
          <p:nvPr/>
        </p:nvCxnSpPr>
        <p:spPr>
          <a:xfrm>
            <a:off x="3220421"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32" name="Straight Connector 27">
            <a:extLst>
              <a:ext uri="{FF2B5EF4-FFF2-40B4-BE49-F238E27FC236}">
                <a16:creationId xmlns:a16="http://schemas.microsoft.com/office/drawing/2014/main" id="{7AD89CAF-7D0B-3E58-1A1A-09608FE4D91D}"/>
              </a:ext>
            </a:extLst>
          </p:cNvPr>
          <p:cNvCxnSpPr>
            <a:cxnSpLocks/>
          </p:cNvCxnSpPr>
          <p:nvPr/>
        </p:nvCxnSpPr>
        <p:spPr>
          <a:xfrm>
            <a:off x="4634726"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7320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901975B8-4E71-BEBA-41B7-4CFAEAAD90EE}"/>
              </a:ext>
            </a:extLst>
          </p:cNvPr>
          <p:cNvSpPr>
            <a:spLocks noGrp="1"/>
          </p:cNvSpPr>
          <p:nvPr>
            <p:ph type="body" sz="quarter" idx="10"/>
          </p:nvPr>
        </p:nvSpPr>
        <p:spPr/>
        <p:txBody>
          <a:bodyPr/>
          <a:lstStyle/>
          <a:p>
            <a:r>
              <a:rPr kumimoji="1" lang="ja-JP" altLang="en-US" dirty="0"/>
              <a:t>７．</a:t>
            </a:r>
            <a:r>
              <a:rPr kumimoji="1" lang="en-US" altLang="ja-JP" dirty="0"/>
              <a:t>2025</a:t>
            </a:r>
            <a:r>
              <a:rPr kumimoji="1" lang="ja-JP" altLang="en-US" dirty="0"/>
              <a:t>年度 実施スケジュール</a:t>
            </a:r>
          </a:p>
        </p:txBody>
      </p:sp>
      <p:sp>
        <p:nvSpPr>
          <p:cNvPr id="3" name="Rectangle 24">
            <a:extLst>
              <a:ext uri="{FF2B5EF4-FFF2-40B4-BE49-F238E27FC236}">
                <a16:creationId xmlns:a16="http://schemas.microsoft.com/office/drawing/2014/main" id="{3021BF6A-FE37-3C8B-596D-C1C7CA3E9D2E}"/>
              </a:ext>
            </a:extLst>
          </p:cNvPr>
          <p:cNvSpPr/>
          <p:nvPr/>
        </p:nvSpPr>
        <p:spPr>
          <a:xfrm>
            <a:off x="9049970" y="2390682"/>
            <a:ext cx="3066473" cy="907941"/>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複数年度採択を希望する方は、必要に応じて</a:t>
            </a:r>
            <a:r>
              <a:rPr kumimoji="1" lang="en-US" altLang="ja-JP" sz="1200" dirty="0">
                <a:solidFill>
                  <a:srgbClr val="FFFFFF"/>
                </a:solidFill>
                <a:latin typeface="Meiryo UI" panose="020B0604030504040204" pitchFamily="50" charset="-128"/>
                <a:ea typeface="Meiryo UI" panose="020B0604030504040204" pitchFamily="50" charset="-128"/>
              </a:rPr>
              <a:t>2025</a:t>
            </a:r>
            <a:r>
              <a:rPr kumimoji="1" lang="ja-JP" altLang="en-US" sz="1200" dirty="0">
                <a:solidFill>
                  <a:srgbClr val="FFFFFF"/>
                </a:solidFill>
                <a:latin typeface="Meiryo UI" panose="020B0604030504040204" pitchFamily="50" charset="-128"/>
                <a:ea typeface="Meiryo UI" panose="020B0604030504040204" pitchFamily="50" charset="-128"/>
              </a:rPr>
              <a:t>年度・</a:t>
            </a:r>
            <a:r>
              <a:rPr kumimoji="1" lang="en-US" altLang="ja-JP" sz="1200" dirty="0">
                <a:solidFill>
                  <a:srgbClr val="FFFFFF"/>
                </a:solidFill>
                <a:latin typeface="Meiryo UI" panose="020B0604030504040204" pitchFamily="50" charset="-128"/>
                <a:ea typeface="Meiryo UI" panose="020B0604030504040204" pitchFamily="50" charset="-128"/>
              </a:rPr>
              <a:t>2026</a:t>
            </a:r>
            <a:r>
              <a:rPr kumimoji="1" lang="ja-JP" altLang="en-US" sz="1200" dirty="0">
                <a:solidFill>
                  <a:srgbClr val="FFFFFF"/>
                </a:solidFill>
                <a:latin typeface="Meiryo UI" panose="020B0604030504040204" pitchFamily="50" charset="-128"/>
                <a:ea typeface="Meiryo UI" panose="020B0604030504040204" pitchFamily="50" charset="-128"/>
              </a:rPr>
              <a:t>年度の実施スケジュールも追記してください。</a:t>
            </a:r>
          </a:p>
        </p:txBody>
      </p:sp>
      <p:sp>
        <p:nvSpPr>
          <p:cNvPr id="4" name="Rectangle 24">
            <a:extLst>
              <a:ext uri="{FF2B5EF4-FFF2-40B4-BE49-F238E27FC236}">
                <a16:creationId xmlns:a16="http://schemas.microsoft.com/office/drawing/2014/main" id="{F88FC5A0-36F0-B6C2-C1CC-6233B26CADD1}"/>
              </a:ext>
            </a:extLst>
          </p:cNvPr>
          <p:cNvSpPr/>
          <p:nvPr/>
        </p:nvSpPr>
        <p:spPr>
          <a:xfrm>
            <a:off x="9049969" y="3429000"/>
            <a:ext cx="3066473" cy="646331"/>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今年度実証期間中に論点に対する示唆が得られるようなスケジュールを記載してください。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加点④</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
        <p:nvSpPr>
          <p:cNvPr id="6" name="Rectangle 11">
            <a:extLst>
              <a:ext uri="{FF2B5EF4-FFF2-40B4-BE49-F238E27FC236}">
                <a16:creationId xmlns:a16="http://schemas.microsoft.com/office/drawing/2014/main" id="{6373095F-2855-C39B-1220-67D391804778}"/>
              </a:ext>
            </a:extLst>
          </p:cNvPr>
          <p:cNvSpPr/>
          <p:nvPr/>
        </p:nvSpPr>
        <p:spPr>
          <a:xfrm>
            <a:off x="3482617" y="691063"/>
            <a:ext cx="712276"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sz="1600" b="1" dirty="0">
                <a:solidFill>
                  <a:srgbClr val="575757"/>
                </a:solidFill>
                <a:latin typeface="+mn-ea"/>
              </a:rPr>
              <a:t>7</a:t>
            </a:r>
            <a:r>
              <a:rPr kumimoji="1" lang="ja-JP" altLang="en-US" sz="1600" b="1" dirty="0">
                <a:solidFill>
                  <a:srgbClr val="575757"/>
                </a:solidFill>
                <a:latin typeface="+mn-ea"/>
              </a:rPr>
              <a:t>月</a:t>
            </a:r>
            <a:endParaRPr kumimoji="1" lang="en-US" sz="1600" b="1" dirty="0">
              <a:solidFill>
                <a:srgbClr val="575757"/>
              </a:solidFill>
              <a:latin typeface="+mn-ea"/>
            </a:endParaRPr>
          </a:p>
        </p:txBody>
      </p:sp>
      <p:sp>
        <p:nvSpPr>
          <p:cNvPr id="7" name="Rectangle 14">
            <a:extLst>
              <a:ext uri="{FF2B5EF4-FFF2-40B4-BE49-F238E27FC236}">
                <a16:creationId xmlns:a16="http://schemas.microsoft.com/office/drawing/2014/main" id="{DE891707-B2E6-7A73-16E2-56BA93D160F3}"/>
              </a:ext>
            </a:extLst>
          </p:cNvPr>
          <p:cNvSpPr/>
          <p:nvPr/>
        </p:nvSpPr>
        <p:spPr>
          <a:xfrm>
            <a:off x="4385514" y="691063"/>
            <a:ext cx="712276"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8</a:t>
            </a:r>
            <a:r>
              <a:rPr kumimoji="1" lang="ja-JP" altLang="en-US" sz="1600" b="1" dirty="0">
                <a:solidFill>
                  <a:srgbClr val="575757"/>
                </a:solidFill>
                <a:latin typeface="+mn-ea"/>
              </a:rPr>
              <a:t>月</a:t>
            </a:r>
            <a:endParaRPr kumimoji="1" lang="en-US" sz="1600" b="1" dirty="0" err="1">
              <a:solidFill>
                <a:srgbClr val="575757"/>
              </a:solidFill>
              <a:latin typeface="+mn-ea"/>
            </a:endParaRPr>
          </a:p>
        </p:txBody>
      </p:sp>
      <p:sp>
        <p:nvSpPr>
          <p:cNvPr id="8" name="Rectangle 15">
            <a:extLst>
              <a:ext uri="{FF2B5EF4-FFF2-40B4-BE49-F238E27FC236}">
                <a16:creationId xmlns:a16="http://schemas.microsoft.com/office/drawing/2014/main" id="{2C509B4F-6F73-8530-5435-23C6A10B369D}"/>
              </a:ext>
            </a:extLst>
          </p:cNvPr>
          <p:cNvSpPr/>
          <p:nvPr/>
        </p:nvSpPr>
        <p:spPr>
          <a:xfrm>
            <a:off x="5288411" y="691063"/>
            <a:ext cx="712276"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9</a:t>
            </a:r>
            <a:r>
              <a:rPr kumimoji="1" lang="ja-JP" altLang="en-US" sz="1600" b="1" dirty="0">
                <a:solidFill>
                  <a:srgbClr val="575757"/>
                </a:solidFill>
                <a:latin typeface="+mn-ea"/>
              </a:rPr>
              <a:t>月</a:t>
            </a:r>
            <a:endParaRPr kumimoji="1" lang="en-US" sz="1600" b="1" dirty="0" err="1">
              <a:solidFill>
                <a:srgbClr val="575757"/>
              </a:solidFill>
              <a:latin typeface="+mn-ea"/>
            </a:endParaRPr>
          </a:p>
        </p:txBody>
      </p:sp>
      <p:sp>
        <p:nvSpPr>
          <p:cNvPr id="9" name="Rectangle 16">
            <a:extLst>
              <a:ext uri="{FF2B5EF4-FFF2-40B4-BE49-F238E27FC236}">
                <a16:creationId xmlns:a16="http://schemas.microsoft.com/office/drawing/2014/main" id="{E8611FF8-3DD7-927F-22DB-17AE0908A175}"/>
              </a:ext>
            </a:extLst>
          </p:cNvPr>
          <p:cNvSpPr/>
          <p:nvPr/>
        </p:nvSpPr>
        <p:spPr>
          <a:xfrm>
            <a:off x="6191308" y="691063"/>
            <a:ext cx="712276"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10</a:t>
            </a:r>
            <a:r>
              <a:rPr kumimoji="1" lang="ja-JP" altLang="en-US" sz="1600" b="1" dirty="0">
                <a:solidFill>
                  <a:srgbClr val="575757"/>
                </a:solidFill>
                <a:latin typeface="+mn-ea"/>
              </a:rPr>
              <a:t>月</a:t>
            </a:r>
            <a:endParaRPr kumimoji="1" lang="en-US" sz="1600" b="1" dirty="0" err="1">
              <a:solidFill>
                <a:srgbClr val="575757"/>
              </a:solidFill>
              <a:latin typeface="+mn-ea"/>
            </a:endParaRPr>
          </a:p>
        </p:txBody>
      </p:sp>
      <p:sp>
        <p:nvSpPr>
          <p:cNvPr id="10" name="Rectangle 17">
            <a:extLst>
              <a:ext uri="{FF2B5EF4-FFF2-40B4-BE49-F238E27FC236}">
                <a16:creationId xmlns:a16="http://schemas.microsoft.com/office/drawing/2014/main" id="{C169279D-9E45-3958-1FA1-A53C142A4B54}"/>
              </a:ext>
            </a:extLst>
          </p:cNvPr>
          <p:cNvSpPr/>
          <p:nvPr/>
        </p:nvSpPr>
        <p:spPr>
          <a:xfrm>
            <a:off x="7094205" y="691063"/>
            <a:ext cx="712276"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11</a:t>
            </a:r>
            <a:r>
              <a:rPr kumimoji="1" lang="ja-JP" altLang="en-US" sz="1600" b="1" dirty="0">
                <a:solidFill>
                  <a:srgbClr val="575757"/>
                </a:solidFill>
                <a:latin typeface="+mn-ea"/>
              </a:rPr>
              <a:t>月</a:t>
            </a:r>
            <a:endParaRPr kumimoji="1" lang="en-US" sz="1600" b="1" dirty="0" err="1">
              <a:solidFill>
                <a:srgbClr val="575757"/>
              </a:solidFill>
              <a:latin typeface="+mn-ea"/>
            </a:endParaRPr>
          </a:p>
        </p:txBody>
      </p:sp>
      <p:sp>
        <p:nvSpPr>
          <p:cNvPr id="11" name="Rectangle 18">
            <a:extLst>
              <a:ext uri="{FF2B5EF4-FFF2-40B4-BE49-F238E27FC236}">
                <a16:creationId xmlns:a16="http://schemas.microsoft.com/office/drawing/2014/main" id="{E65A6EA3-E00C-B63D-7F4C-6311B83C7E69}"/>
              </a:ext>
            </a:extLst>
          </p:cNvPr>
          <p:cNvSpPr/>
          <p:nvPr/>
        </p:nvSpPr>
        <p:spPr>
          <a:xfrm>
            <a:off x="7997102" y="691063"/>
            <a:ext cx="712276"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12</a:t>
            </a:r>
            <a:r>
              <a:rPr kumimoji="1" lang="ja-JP" altLang="en-US" sz="1600" b="1" dirty="0">
                <a:solidFill>
                  <a:srgbClr val="575757"/>
                </a:solidFill>
                <a:latin typeface="+mn-ea"/>
              </a:rPr>
              <a:t>月</a:t>
            </a:r>
            <a:endParaRPr kumimoji="1" lang="en-US" sz="1600" b="1" dirty="0" err="1">
              <a:solidFill>
                <a:srgbClr val="575757"/>
              </a:solidFill>
              <a:latin typeface="+mn-ea"/>
            </a:endParaRPr>
          </a:p>
        </p:txBody>
      </p:sp>
      <p:sp>
        <p:nvSpPr>
          <p:cNvPr id="12" name="Rectangle 19">
            <a:extLst>
              <a:ext uri="{FF2B5EF4-FFF2-40B4-BE49-F238E27FC236}">
                <a16:creationId xmlns:a16="http://schemas.microsoft.com/office/drawing/2014/main" id="{2ABC7A18-23D6-51FC-92D5-D091E5517D89}"/>
              </a:ext>
            </a:extLst>
          </p:cNvPr>
          <p:cNvSpPr/>
          <p:nvPr/>
        </p:nvSpPr>
        <p:spPr>
          <a:xfrm>
            <a:off x="8899999" y="691063"/>
            <a:ext cx="712276"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1</a:t>
            </a:r>
            <a:r>
              <a:rPr kumimoji="1" lang="ja-JP" altLang="en-US" sz="1600" b="1" dirty="0">
                <a:solidFill>
                  <a:srgbClr val="575757"/>
                </a:solidFill>
                <a:latin typeface="+mn-ea"/>
              </a:rPr>
              <a:t>月</a:t>
            </a:r>
            <a:endParaRPr kumimoji="1" lang="en-US" sz="1600" b="1" dirty="0" err="1">
              <a:solidFill>
                <a:srgbClr val="575757"/>
              </a:solidFill>
              <a:latin typeface="+mn-ea"/>
            </a:endParaRPr>
          </a:p>
        </p:txBody>
      </p:sp>
      <p:sp>
        <p:nvSpPr>
          <p:cNvPr id="13" name="Rectangle 20">
            <a:extLst>
              <a:ext uri="{FF2B5EF4-FFF2-40B4-BE49-F238E27FC236}">
                <a16:creationId xmlns:a16="http://schemas.microsoft.com/office/drawing/2014/main" id="{2C630B1D-B203-EA9A-0865-5E4098E10A98}"/>
              </a:ext>
            </a:extLst>
          </p:cNvPr>
          <p:cNvSpPr/>
          <p:nvPr/>
        </p:nvSpPr>
        <p:spPr>
          <a:xfrm>
            <a:off x="9802896" y="691063"/>
            <a:ext cx="712276"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2</a:t>
            </a:r>
            <a:r>
              <a:rPr kumimoji="1" lang="ja-JP" altLang="en-US" sz="1600" b="1" dirty="0">
                <a:solidFill>
                  <a:srgbClr val="575757"/>
                </a:solidFill>
                <a:latin typeface="+mn-ea"/>
              </a:rPr>
              <a:t>月</a:t>
            </a:r>
            <a:endParaRPr kumimoji="1" lang="en-US" sz="1600" b="1" dirty="0" err="1">
              <a:solidFill>
                <a:srgbClr val="575757"/>
              </a:solidFill>
              <a:latin typeface="+mn-ea"/>
            </a:endParaRPr>
          </a:p>
        </p:txBody>
      </p:sp>
      <p:sp>
        <p:nvSpPr>
          <p:cNvPr id="22" name="Rectangle 20">
            <a:extLst>
              <a:ext uri="{FF2B5EF4-FFF2-40B4-BE49-F238E27FC236}">
                <a16:creationId xmlns:a16="http://schemas.microsoft.com/office/drawing/2014/main" id="{501C23FD-E2CD-882D-9E89-B31E3ACE760D}"/>
              </a:ext>
            </a:extLst>
          </p:cNvPr>
          <p:cNvSpPr/>
          <p:nvPr/>
        </p:nvSpPr>
        <p:spPr>
          <a:xfrm>
            <a:off x="10705798" y="691063"/>
            <a:ext cx="712276"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sz="1600" b="1" dirty="0">
                <a:solidFill>
                  <a:srgbClr val="575757"/>
                </a:solidFill>
                <a:latin typeface="+mn-ea"/>
              </a:rPr>
              <a:t>3</a:t>
            </a:r>
            <a:r>
              <a:rPr kumimoji="1" lang="ja-JP" altLang="en-US" sz="1600" b="1" dirty="0">
                <a:solidFill>
                  <a:srgbClr val="575757"/>
                </a:solidFill>
                <a:latin typeface="+mn-ea"/>
              </a:rPr>
              <a:t>月</a:t>
            </a:r>
            <a:endParaRPr kumimoji="1" lang="en-US" sz="1600" b="1" dirty="0">
              <a:solidFill>
                <a:srgbClr val="575757"/>
              </a:solidFill>
              <a:latin typeface="+mn-ea"/>
            </a:endParaRPr>
          </a:p>
        </p:txBody>
      </p:sp>
      <p:sp>
        <p:nvSpPr>
          <p:cNvPr id="25" name="Rectangle 11">
            <a:extLst>
              <a:ext uri="{FF2B5EF4-FFF2-40B4-BE49-F238E27FC236}">
                <a16:creationId xmlns:a16="http://schemas.microsoft.com/office/drawing/2014/main" id="{F365782D-33A0-29A3-0B4A-4D62CA6986D9}"/>
              </a:ext>
            </a:extLst>
          </p:cNvPr>
          <p:cNvSpPr/>
          <p:nvPr/>
        </p:nvSpPr>
        <p:spPr>
          <a:xfrm>
            <a:off x="2579720" y="691063"/>
            <a:ext cx="712276"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6</a:t>
            </a:r>
            <a:r>
              <a:rPr kumimoji="1" lang="ja-JP" altLang="en-US" sz="1600" b="1" dirty="0">
                <a:solidFill>
                  <a:srgbClr val="575757"/>
                </a:solidFill>
                <a:latin typeface="+mn-ea"/>
              </a:rPr>
              <a:t>月</a:t>
            </a:r>
            <a:endParaRPr kumimoji="1" lang="en-US" sz="1600" b="1" dirty="0">
              <a:solidFill>
                <a:srgbClr val="575757"/>
              </a:solidFill>
              <a:latin typeface="+mn-ea"/>
            </a:endParaRPr>
          </a:p>
        </p:txBody>
      </p:sp>
      <p:sp>
        <p:nvSpPr>
          <p:cNvPr id="26" name="Rectangle 11">
            <a:extLst>
              <a:ext uri="{FF2B5EF4-FFF2-40B4-BE49-F238E27FC236}">
                <a16:creationId xmlns:a16="http://schemas.microsoft.com/office/drawing/2014/main" id="{03244947-2937-3FA2-ADE9-6835AE43A99F}"/>
              </a:ext>
            </a:extLst>
          </p:cNvPr>
          <p:cNvSpPr/>
          <p:nvPr/>
        </p:nvSpPr>
        <p:spPr>
          <a:xfrm>
            <a:off x="1676823" y="691063"/>
            <a:ext cx="712276"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5</a:t>
            </a:r>
            <a:r>
              <a:rPr kumimoji="1" lang="ja-JP" altLang="en-US" sz="1600" b="1" dirty="0">
                <a:solidFill>
                  <a:srgbClr val="575757"/>
                </a:solidFill>
                <a:latin typeface="+mn-ea"/>
              </a:rPr>
              <a:t>月</a:t>
            </a:r>
            <a:endParaRPr kumimoji="1" lang="en-US" sz="1600" b="1" dirty="0">
              <a:solidFill>
                <a:srgbClr val="575757"/>
              </a:solidFill>
              <a:latin typeface="+mn-ea"/>
            </a:endParaRPr>
          </a:p>
        </p:txBody>
      </p:sp>
      <p:sp>
        <p:nvSpPr>
          <p:cNvPr id="27" name="Rectangle 11">
            <a:extLst>
              <a:ext uri="{FF2B5EF4-FFF2-40B4-BE49-F238E27FC236}">
                <a16:creationId xmlns:a16="http://schemas.microsoft.com/office/drawing/2014/main" id="{83E7C90C-54EF-1EBF-B89C-F8F75A1C0E3A}"/>
              </a:ext>
            </a:extLst>
          </p:cNvPr>
          <p:cNvSpPr/>
          <p:nvPr/>
        </p:nvSpPr>
        <p:spPr>
          <a:xfrm>
            <a:off x="773926" y="691063"/>
            <a:ext cx="712276"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4</a:t>
            </a:r>
            <a:r>
              <a:rPr kumimoji="1" lang="ja-JP" altLang="en-US" sz="1600" b="1" dirty="0">
                <a:solidFill>
                  <a:srgbClr val="575757"/>
                </a:solidFill>
                <a:latin typeface="+mn-ea"/>
              </a:rPr>
              <a:t>月</a:t>
            </a:r>
            <a:endParaRPr kumimoji="1" lang="en-US" sz="1600" b="1" dirty="0">
              <a:solidFill>
                <a:srgbClr val="575757"/>
              </a:solidFill>
              <a:latin typeface="+mn-ea"/>
            </a:endParaRPr>
          </a:p>
        </p:txBody>
      </p:sp>
      <p:cxnSp>
        <p:nvCxnSpPr>
          <p:cNvPr id="28" name="Straight Connector 5">
            <a:extLst>
              <a:ext uri="{FF2B5EF4-FFF2-40B4-BE49-F238E27FC236}">
                <a16:creationId xmlns:a16="http://schemas.microsoft.com/office/drawing/2014/main" id="{6607AABA-2D29-C843-237C-74BFD995DC29}"/>
              </a:ext>
            </a:extLst>
          </p:cNvPr>
          <p:cNvCxnSpPr>
            <a:cxnSpLocks/>
          </p:cNvCxnSpPr>
          <p:nvPr/>
        </p:nvCxnSpPr>
        <p:spPr>
          <a:xfrm>
            <a:off x="438494" y="1156396"/>
            <a:ext cx="1125178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9" name="Straight Connector 22">
            <a:extLst>
              <a:ext uri="{FF2B5EF4-FFF2-40B4-BE49-F238E27FC236}">
                <a16:creationId xmlns:a16="http://schemas.microsoft.com/office/drawing/2014/main" id="{FBE9907B-4B04-4D81-99F8-6990D16EFF57}"/>
              </a:ext>
            </a:extLst>
          </p:cNvPr>
          <p:cNvCxnSpPr>
            <a:cxnSpLocks/>
          </p:cNvCxnSpPr>
          <p:nvPr/>
        </p:nvCxnSpPr>
        <p:spPr>
          <a:xfrm>
            <a:off x="1565715"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30" name="Straight Connector 24">
            <a:extLst>
              <a:ext uri="{FF2B5EF4-FFF2-40B4-BE49-F238E27FC236}">
                <a16:creationId xmlns:a16="http://schemas.microsoft.com/office/drawing/2014/main" id="{20BF4387-C8A0-D2B2-5139-B5ADC53DAE5E}"/>
              </a:ext>
            </a:extLst>
          </p:cNvPr>
          <p:cNvCxnSpPr>
            <a:cxnSpLocks/>
          </p:cNvCxnSpPr>
          <p:nvPr/>
        </p:nvCxnSpPr>
        <p:spPr>
          <a:xfrm>
            <a:off x="2474766"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31" name="Straight Connector 25">
            <a:extLst>
              <a:ext uri="{FF2B5EF4-FFF2-40B4-BE49-F238E27FC236}">
                <a16:creationId xmlns:a16="http://schemas.microsoft.com/office/drawing/2014/main" id="{F7873A83-186A-615C-05C5-E9ABE9DDA02C}"/>
              </a:ext>
            </a:extLst>
          </p:cNvPr>
          <p:cNvCxnSpPr>
            <a:cxnSpLocks/>
          </p:cNvCxnSpPr>
          <p:nvPr/>
        </p:nvCxnSpPr>
        <p:spPr>
          <a:xfrm>
            <a:off x="4292868"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32" name="Straight Connector 26">
            <a:extLst>
              <a:ext uri="{FF2B5EF4-FFF2-40B4-BE49-F238E27FC236}">
                <a16:creationId xmlns:a16="http://schemas.microsoft.com/office/drawing/2014/main" id="{36A1663A-1812-C502-5EE9-CC40690616B2}"/>
              </a:ext>
            </a:extLst>
          </p:cNvPr>
          <p:cNvCxnSpPr>
            <a:cxnSpLocks/>
          </p:cNvCxnSpPr>
          <p:nvPr/>
        </p:nvCxnSpPr>
        <p:spPr>
          <a:xfrm>
            <a:off x="6110970"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33" name="Straight Connector 27">
            <a:extLst>
              <a:ext uri="{FF2B5EF4-FFF2-40B4-BE49-F238E27FC236}">
                <a16:creationId xmlns:a16="http://schemas.microsoft.com/office/drawing/2014/main" id="{EE998EA5-3E27-5B53-0E97-2E4F9922A2DA}"/>
              </a:ext>
            </a:extLst>
          </p:cNvPr>
          <p:cNvCxnSpPr>
            <a:cxnSpLocks/>
          </p:cNvCxnSpPr>
          <p:nvPr/>
        </p:nvCxnSpPr>
        <p:spPr>
          <a:xfrm>
            <a:off x="7020021"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34" name="Straight Connector 28">
            <a:extLst>
              <a:ext uri="{FF2B5EF4-FFF2-40B4-BE49-F238E27FC236}">
                <a16:creationId xmlns:a16="http://schemas.microsoft.com/office/drawing/2014/main" id="{3B18479F-454B-1C34-9E9A-CE8A0BA4B6E4}"/>
              </a:ext>
            </a:extLst>
          </p:cNvPr>
          <p:cNvCxnSpPr>
            <a:cxnSpLocks/>
          </p:cNvCxnSpPr>
          <p:nvPr/>
        </p:nvCxnSpPr>
        <p:spPr>
          <a:xfrm>
            <a:off x="7929072"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35" name="Straight Connector 29">
            <a:extLst>
              <a:ext uri="{FF2B5EF4-FFF2-40B4-BE49-F238E27FC236}">
                <a16:creationId xmlns:a16="http://schemas.microsoft.com/office/drawing/2014/main" id="{27A808CC-EE1E-F86E-559B-F3BBC5EE70A9}"/>
              </a:ext>
            </a:extLst>
          </p:cNvPr>
          <p:cNvCxnSpPr>
            <a:cxnSpLocks/>
          </p:cNvCxnSpPr>
          <p:nvPr/>
        </p:nvCxnSpPr>
        <p:spPr>
          <a:xfrm>
            <a:off x="8838123"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36" name="Straight Connector 29">
            <a:extLst>
              <a:ext uri="{FF2B5EF4-FFF2-40B4-BE49-F238E27FC236}">
                <a16:creationId xmlns:a16="http://schemas.microsoft.com/office/drawing/2014/main" id="{E5FAAAB5-1CF0-0609-698B-2A94B0A14F57}"/>
              </a:ext>
            </a:extLst>
          </p:cNvPr>
          <p:cNvCxnSpPr>
            <a:cxnSpLocks/>
          </p:cNvCxnSpPr>
          <p:nvPr/>
        </p:nvCxnSpPr>
        <p:spPr>
          <a:xfrm>
            <a:off x="10656225"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38" name="Straight Connector 24">
            <a:extLst>
              <a:ext uri="{FF2B5EF4-FFF2-40B4-BE49-F238E27FC236}">
                <a16:creationId xmlns:a16="http://schemas.microsoft.com/office/drawing/2014/main" id="{DDEA0CB2-C145-163B-2791-9A08F183FF85}"/>
              </a:ext>
            </a:extLst>
          </p:cNvPr>
          <p:cNvCxnSpPr>
            <a:cxnSpLocks/>
          </p:cNvCxnSpPr>
          <p:nvPr/>
        </p:nvCxnSpPr>
        <p:spPr>
          <a:xfrm>
            <a:off x="3383817"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39" name="Straight Connector 24">
            <a:extLst>
              <a:ext uri="{FF2B5EF4-FFF2-40B4-BE49-F238E27FC236}">
                <a16:creationId xmlns:a16="http://schemas.microsoft.com/office/drawing/2014/main" id="{87D29858-0ED4-EE31-017F-A60305D04723}"/>
              </a:ext>
            </a:extLst>
          </p:cNvPr>
          <p:cNvCxnSpPr>
            <a:cxnSpLocks/>
          </p:cNvCxnSpPr>
          <p:nvPr/>
        </p:nvCxnSpPr>
        <p:spPr>
          <a:xfrm>
            <a:off x="5201919"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40" name="Straight Connector 29">
            <a:extLst>
              <a:ext uri="{FF2B5EF4-FFF2-40B4-BE49-F238E27FC236}">
                <a16:creationId xmlns:a16="http://schemas.microsoft.com/office/drawing/2014/main" id="{8F045696-9253-C53C-0E67-61CFD1A2622B}"/>
              </a:ext>
            </a:extLst>
          </p:cNvPr>
          <p:cNvCxnSpPr>
            <a:cxnSpLocks/>
          </p:cNvCxnSpPr>
          <p:nvPr/>
        </p:nvCxnSpPr>
        <p:spPr>
          <a:xfrm>
            <a:off x="9747174"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1" name="正方形/長方形 40">
            <a:extLst>
              <a:ext uri="{FF2B5EF4-FFF2-40B4-BE49-F238E27FC236}">
                <a16:creationId xmlns:a16="http://schemas.microsoft.com/office/drawing/2014/main" id="{E5906E08-4F67-7463-4392-FA8DEFE52964}"/>
              </a:ext>
            </a:extLst>
          </p:cNvPr>
          <p:cNvSpPr/>
          <p:nvPr/>
        </p:nvSpPr>
        <p:spPr>
          <a:xfrm>
            <a:off x="139658" y="542696"/>
            <a:ext cx="712276" cy="204728"/>
          </a:xfrm>
          <a:prstGeom prst="rect">
            <a:avLst/>
          </a:prstGeom>
          <a:noFill/>
          <a:ln>
            <a:solidFill>
              <a:schemeClr val="accent1"/>
            </a:solidFill>
          </a:ln>
        </p:spPr>
        <p:txBody>
          <a:bodyPr wrap="square" rtlCol="0" anchor="ctr">
            <a:noAutofit/>
          </a:bodyPr>
          <a:lstStyle/>
          <a:p>
            <a:pPr algn="ctr">
              <a:spcBef>
                <a:spcPts val="600"/>
              </a:spcBef>
            </a:pPr>
            <a:r>
              <a:rPr kumimoji="1" lang="en-US" altLang="ja-JP" sz="900" b="1" kern="0" dirty="0">
                <a:latin typeface="+mn-ea"/>
              </a:rPr>
              <a:t>2025</a:t>
            </a:r>
            <a:r>
              <a:rPr kumimoji="1" lang="ja-JP" altLang="en-US" sz="900" b="1" kern="0" dirty="0">
                <a:latin typeface="+mn-ea"/>
              </a:rPr>
              <a:t>年度</a:t>
            </a:r>
            <a:endParaRPr kumimoji="1" lang="en-US" altLang="ja-JP" sz="900" b="1" kern="0" dirty="0">
              <a:latin typeface="+mn-ea"/>
            </a:endParaRPr>
          </a:p>
        </p:txBody>
      </p:sp>
    </p:spTree>
    <p:extLst>
      <p:ext uri="{BB962C8B-B14F-4D97-AF65-F5344CB8AC3E}">
        <p14:creationId xmlns:p14="http://schemas.microsoft.com/office/powerpoint/2010/main" val="2097364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901975B8-4E71-BEBA-41B7-4CFAEAAD90EE}"/>
              </a:ext>
            </a:extLst>
          </p:cNvPr>
          <p:cNvSpPr>
            <a:spLocks noGrp="1"/>
          </p:cNvSpPr>
          <p:nvPr>
            <p:ph type="body" sz="quarter" idx="10"/>
          </p:nvPr>
        </p:nvSpPr>
        <p:spPr/>
        <p:txBody>
          <a:bodyPr/>
          <a:lstStyle/>
          <a:p>
            <a:r>
              <a:rPr kumimoji="1" lang="ja-JP" altLang="en-US" dirty="0"/>
              <a:t>７．</a:t>
            </a:r>
            <a:r>
              <a:rPr kumimoji="1" lang="en-US" altLang="ja-JP" dirty="0"/>
              <a:t>2026</a:t>
            </a:r>
            <a:r>
              <a:rPr kumimoji="1" lang="ja-JP" altLang="en-US" dirty="0"/>
              <a:t>年度 実施スケジュール</a:t>
            </a:r>
          </a:p>
        </p:txBody>
      </p:sp>
      <p:sp>
        <p:nvSpPr>
          <p:cNvPr id="3" name="Rectangle 24">
            <a:extLst>
              <a:ext uri="{FF2B5EF4-FFF2-40B4-BE49-F238E27FC236}">
                <a16:creationId xmlns:a16="http://schemas.microsoft.com/office/drawing/2014/main" id="{3021BF6A-FE37-3C8B-596D-C1C7CA3E9D2E}"/>
              </a:ext>
            </a:extLst>
          </p:cNvPr>
          <p:cNvSpPr/>
          <p:nvPr/>
        </p:nvSpPr>
        <p:spPr>
          <a:xfrm>
            <a:off x="9049970" y="2390682"/>
            <a:ext cx="3066473" cy="907941"/>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複数年度採択を希望する方は、必要に応じて</a:t>
            </a:r>
            <a:r>
              <a:rPr kumimoji="1" lang="en-US" altLang="ja-JP" sz="1200" dirty="0">
                <a:solidFill>
                  <a:srgbClr val="FFFFFF"/>
                </a:solidFill>
                <a:latin typeface="Meiryo UI" panose="020B0604030504040204" pitchFamily="50" charset="-128"/>
                <a:ea typeface="Meiryo UI" panose="020B0604030504040204" pitchFamily="50" charset="-128"/>
              </a:rPr>
              <a:t>2025</a:t>
            </a:r>
            <a:r>
              <a:rPr kumimoji="1" lang="ja-JP" altLang="en-US" sz="1200" dirty="0">
                <a:solidFill>
                  <a:srgbClr val="FFFFFF"/>
                </a:solidFill>
                <a:latin typeface="Meiryo UI" panose="020B0604030504040204" pitchFamily="50" charset="-128"/>
                <a:ea typeface="Meiryo UI" panose="020B0604030504040204" pitchFamily="50" charset="-128"/>
              </a:rPr>
              <a:t>年度・</a:t>
            </a:r>
            <a:r>
              <a:rPr kumimoji="1" lang="en-US" altLang="ja-JP" sz="1200" dirty="0">
                <a:solidFill>
                  <a:srgbClr val="FFFFFF"/>
                </a:solidFill>
                <a:latin typeface="Meiryo UI" panose="020B0604030504040204" pitchFamily="50" charset="-128"/>
                <a:ea typeface="Meiryo UI" panose="020B0604030504040204" pitchFamily="50" charset="-128"/>
              </a:rPr>
              <a:t>2026</a:t>
            </a:r>
            <a:r>
              <a:rPr kumimoji="1" lang="ja-JP" altLang="en-US" sz="1200" dirty="0">
                <a:solidFill>
                  <a:srgbClr val="FFFFFF"/>
                </a:solidFill>
                <a:latin typeface="Meiryo UI" panose="020B0604030504040204" pitchFamily="50" charset="-128"/>
                <a:ea typeface="Meiryo UI" panose="020B0604030504040204" pitchFamily="50" charset="-128"/>
              </a:rPr>
              <a:t>年度の実施スケジュールも追記してください。</a:t>
            </a:r>
          </a:p>
        </p:txBody>
      </p:sp>
      <p:sp>
        <p:nvSpPr>
          <p:cNvPr id="4" name="Rectangle 24">
            <a:extLst>
              <a:ext uri="{FF2B5EF4-FFF2-40B4-BE49-F238E27FC236}">
                <a16:creationId xmlns:a16="http://schemas.microsoft.com/office/drawing/2014/main" id="{F88FC5A0-36F0-B6C2-C1CC-6233B26CADD1}"/>
              </a:ext>
            </a:extLst>
          </p:cNvPr>
          <p:cNvSpPr/>
          <p:nvPr/>
        </p:nvSpPr>
        <p:spPr>
          <a:xfrm>
            <a:off x="9049969" y="3429000"/>
            <a:ext cx="3066473" cy="646331"/>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今年度実証期間中に論点に対する示唆が得られるようなスケジュールを記載してください。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加点④</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
        <p:nvSpPr>
          <p:cNvPr id="5" name="正方形/長方形 4">
            <a:extLst>
              <a:ext uri="{FF2B5EF4-FFF2-40B4-BE49-F238E27FC236}">
                <a16:creationId xmlns:a16="http://schemas.microsoft.com/office/drawing/2014/main" id="{570CEA3B-DE5B-9681-45BF-61913E3003ED}"/>
              </a:ext>
            </a:extLst>
          </p:cNvPr>
          <p:cNvSpPr/>
          <p:nvPr/>
        </p:nvSpPr>
        <p:spPr>
          <a:xfrm>
            <a:off x="139658" y="542696"/>
            <a:ext cx="712276" cy="204728"/>
          </a:xfrm>
          <a:prstGeom prst="rect">
            <a:avLst/>
          </a:prstGeom>
          <a:noFill/>
          <a:ln>
            <a:solidFill>
              <a:schemeClr val="accent1"/>
            </a:solidFill>
          </a:ln>
        </p:spPr>
        <p:txBody>
          <a:bodyPr wrap="square" rtlCol="0" anchor="ctr">
            <a:noAutofit/>
          </a:bodyPr>
          <a:lstStyle/>
          <a:p>
            <a:pPr algn="ctr">
              <a:spcBef>
                <a:spcPts val="600"/>
              </a:spcBef>
            </a:pPr>
            <a:r>
              <a:rPr kumimoji="1" lang="en-US" altLang="ja-JP" sz="900" b="1" kern="0" dirty="0">
                <a:latin typeface="+mn-ea"/>
              </a:rPr>
              <a:t>2026</a:t>
            </a:r>
            <a:r>
              <a:rPr kumimoji="1" lang="ja-JP" altLang="en-US" sz="900" b="1" kern="0" dirty="0">
                <a:latin typeface="+mn-ea"/>
              </a:rPr>
              <a:t>年度</a:t>
            </a:r>
            <a:endParaRPr kumimoji="1" lang="en-US" altLang="ja-JP" sz="900" b="1" kern="0" dirty="0">
              <a:latin typeface="+mn-ea"/>
            </a:endParaRPr>
          </a:p>
        </p:txBody>
      </p:sp>
      <p:sp>
        <p:nvSpPr>
          <p:cNvPr id="6" name="Rectangle 11">
            <a:extLst>
              <a:ext uri="{FF2B5EF4-FFF2-40B4-BE49-F238E27FC236}">
                <a16:creationId xmlns:a16="http://schemas.microsoft.com/office/drawing/2014/main" id="{FA0E46ED-3EAF-EFE2-D47F-3FE863163120}"/>
              </a:ext>
            </a:extLst>
          </p:cNvPr>
          <p:cNvSpPr/>
          <p:nvPr/>
        </p:nvSpPr>
        <p:spPr>
          <a:xfrm>
            <a:off x="3482617" y="691063"/>
            <a:ext cx="712276"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sz="1600" b="1" dirty="0">
                <a:solidFill>
                  <a:srgbClr val="575757"/>
                </a:solidFill>
                <a:latin typeface="+mn-ea"/>
              </a:rPr>
              <a:t>7</a:t>
            </a:r>
            <a:r>
              <a:rPr kumimoji="1" lang="ja-JP" altLang="en-US" sz="1600" b="1" dirty="0">
                <a:solidFill>
                  <a:srgbClr val="575757"/>
                </a:solidFill>
                <a:latin typeface="+mn-ea"/>
              </a:rPr>
              <a:t>月</a:t>
            </a:r>
            <a:endParaRPr kumimoji="1" lang="en-US" sz="1600" b="1" dirty="0">
              <a:solidFill>
                <a:srgbClr val="575757"/>
              </a:solidFill>
              <a:latin typeface="+mn-ea"/>
            </a:endParaRPr>
          </a:p>
        </p:txBody>
      </p:sp>
      <p:sp>
        <p:nvSpPr>
          <p:cNvPr id="7" name="Rectangle 14">
            <a:extLst>
              <a:ext uri="{FF2B5EF4-FFF2-40B4-BE49-F238E27FC236}">
                <a16:creationId xmlns:a16="http://schemas.microsoft.com/office/drawing/2014/main" id="{3EDF70DC-B05F-0075-EEFB-A6AAAB6D2720}"/>
              </a:ext>
            </a:extLst>
          </p:cNvPr>
          <p:cNvSpPr/>
          <p:nvPr/>
        </p:nvSpPr>
        <p:spPr>
          <a:xfrm>
            <a:off x="4385514" y="691063"/>
            <a:ext cx="712276"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8</a:t>
            </a:r>
            <a:r>
              <a:rPr kumimoji="1" lang="ja-JP" altLang="en-US" sz="1600" b="1" dirty="0">
                <a:solidFill>
                  <a:srgbClr val="575757"/>
                </a:solidFill>
                <a:latin typeface="+mn-ea"/>
              </a:rPr>
              <a:t>月</a:t>
            </a:r>
            <a:endParaRPr kumimoji="1" lang="en-US" sz="1600" b="1" dirty="0" err="1">
              <a:solidFill>
                <a:srgbClr val="575757"/>
              </a:solidFill>
              <a:latin typeface="+mn-ea"/>
            </a:endParaRPr>
          </a:p>
        </p:txBody>
      </p:sp>
      <p:sp>
        <p:nvSpPr>
          <p:cNvPr id="8" name="Rectangle 15">
            <a:extLst>
              <a:ext uri="{FF2B5EF4-FFF2-40B4-BE49-F238E27FC236}">
                <a16:creationId xmlns:a16="http://schemas.microsoft.com/office/drawing/2014/main" id="{6186CD97-D22A-75E6-AD24-36CF305F5768}"/>
              </a:ext>
            </a:extLst>
          </p:cNvPr>
          <p:cNvSpPr/>
          <p:nvPr/>
        </p:nvSpPr>
        <p:spPr>
          <a:xfrm>
            <a:off x="5288411" y="691063"/>
            <a:ext cx="712276"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9</a:t>
            </a:r>
            <a:r>
              <a:rPr kumimoji="1" lang="ja-JP" altLang="en-US" sz="1600" b="1" dirty="0">
                <a:solidFill>
                  <a:srgbClr val="575757"/>
                </a:solidFill>
                <a:latin typeface="+mn-ea"/>
              </a:rPr>
              <a:t>月</a:t>
            </a:r>
            <a:endParaRPr kumimoji="1" lang="en-US" sz="1600" b="1" dirty="0" err="1">
              <a:solidFill>
                <a:srgbClr val="575757"/>
              </a:solidFill>
              <a:latin typeface="+mn-ea"/>
            </a:endParaRPr>
          </a:p>
        </p:txBody>
      </p:sp>
      <p:sp>
        <p:nvSpPr>
          <p:cNvPr id="9" name="Rectangle 16">
            <a:extLst>
              <a:ext uri="{FF2B5EF4-FFF2-40B4-BE49-F238E27FC236}">
                <a16:creationId xmlns:a16="http://schemas.microsoft.com/office/drawing/2014/main" id="{1B726078-00FC-50FD-C459-503D26D47670}"/>
              </a:ext>
            </a:extLst>
          </p:cNvPr>
          <p:cNvSpPr/>
          <p:nvPr/>
        </p:nvSpPr>
        <p:spPr>
          <a:xfrm>
            <a:off x="6191308" y="691063"/>
            <a:ext cx="712276"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10</a:t>
            </a:r>
            <a:r>
              <a:rPr kumimoji="1" lang="ja-JP" altLang="en-US" sz="1600" b="1" dirty="0">
                <a:solidFill>
                  <a:srgbClr val="575757"/>
                </a:solidFill>
                <a:latin typeface="+mn-ea"/>
              </a:rPr>
              <a:t>月</a:t>
            </a:r>
            <a:endParaRPr kumimoji="1" lang="en-US" sz="1600" b="1" dirty="0" err="1">
              <a:solidFill>
                <a:srgbClr val="575757"/>
              </a:solidFill>
              <a:latin typeface="+mn-ea"/>
            </a:endParaRPr>
          </a:p>
        </p:txBody>
      </p:sp>
      <p:sp>
        <p:nvSpPr>
          <p:cNvPr id="10" name="Rectangle 17">
            <a:extLst>
              <a:ext uri="{FF2B5EF4-FFF2-40B4-BE49-F238E27FC236}">
                <a16:creationId xmlns:a16="http://schemas.microsoft.com/office/drawing/2014/main" id="{1992D369-42F2-CFB9-6F19-4B8BB828B2CA}"/>
              </a:ext>
            </a:extLst>
          </p:cNvPr>
          <p:cNvSpPr/>
          <p:nvPr/>
        </p:nvSpPr>
        <p:spPr>
          <a:xfrm>
            <a:off x="7094205" y="691063"/>
            <a:ext cx="712276"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11</a:t>
            </a:r>
            <a:r>
              <a:rPr kumimoji="1" lang="ja-JP" altLang="en-US" sz="1600" b="1" dirty="0">
                <a:solidFill>
                  <a:srgbClr val="575757"/>
                </a:solidFill>
                <a:latin typeface="+mn-ea"/>
              </a:rPr>
              <a:t>月</a:t>
            </a:r>
            <a:endParaRPr kumimoji="1" lang="en-US" sz="1600" b="1" dirty="0" err="1">
              <a:solidFill>
                <a:srgbClr val="575757"/>
              </a:solidFill>
              <a:latin typeface="+mn-ea"/>
            </a:endParaRPr>
          </a:p>
        </p:txBody>
      </p:sp>
      <p:sp>
        <p:nvSpPr>
          <p:cNvPr id="11" name="Rectangle 18">
            <a:extLst>
              <a:ext uri="{FF2B5EF4-FFF2-40B4-BE49-F238E27FC236}">
                <a16:creationId xmlns:a16="http://schemas.microsoft.com/office/drawing/2014/main" id="{6ECFA8EC-7ED6-83EB-831D-603DB46BD851}"/>
              </a:ext>
            </a:extLst>
          </p:cNvPr>
          <p:cNvSpPr/>
          <p:nvPr/>
        </p:nvSpPr>
        <p:spPr>
          <a:xfrm>
            <a:off x="7997102" y="691063"/>
            <a:ext cx="712276"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12</a:t>
            </a:r>
            <a:r>
              <a:rPr kumimoji="1" lang="ja-JP" altLang="en-US" sz="1600" b="1" dirty="0">
                <a:solidFill>
                  <a:srgbClr val="575757"/>
                </a:solidFill>
                <a:latin typeface="+mn-ea"/>
              </a:rPr>
              <a:t>月</a:t>
            </a:r>
            <a:endParaRPr kumimoji="1" lang="en-US" sz="1600" b="1" dirty="0" err="1">
              <a:solidFill>
                <a:srgbClr val="575757"/>
              </a:solidFill>
              <a:latin typeface="+mn-ea"/>
            </a:endParaRPr>
          </a:p>
        </p:txBody>
      </p:sp>
      <p:sp>
        <p:nvSpPr>
          <p:cNvPr id="12" name="Rectangle 19">
            <a:extLst>
              <a:ext uri="{FF2B5EF4-FFF2-40B4-BE49-F238E27FC236}">
                <a16:creationId xmlns:a16="http://schemas.microsoft.com/office/drawing/2014/main" id="{ACBABAA9-662B-D8B5-7067-CEBF66ACC84F}"/>
              </a:ext>
            </a:extLst>
          </p:cNvPr>
          <p:cNvSpPr/>
          <p:nvPr/>
        </p:nvSpPr>
        <p:spPr>
          <a:xfrm>
            <a:off x="8899999" y="691063"/>
            <a:ext cx="712276"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1</a:t>
            </a:r>
            <a:r>
              <a:rPr kumimoji="1" lang="ja-JP" altLang="en-US" sz="1600" b="1" dirty="0">
                <a:solidFill>
                  <a:srgbClr val="575757"/>
                </a:solidFill>
                <a:latin typeface="+mn-ea"/>
              </a:rPr>
              <a:t>月</a:t>
            </a:r>
            <a:endParaRPr kumimoji="1" lang="en-US" sz="1600" b="1" dirty="0" err="1">
              <a:solidFill>
                <a:srgbClr val="575757"/>
              </a:solidFill>
              <a:latin typeface="+mn-ea"/>
            </a:endParaRPr>
          </a:p>
        </p:txBody>
      </p:sp>
      <p:sp>
        <p:nvSpPr>
          <p:cNvPr id="13" name="Rectangle 20">
            <a:extLst>
              <a:ext uri="{FF2B5EF4-FFF2-40B4-BE49-F238E27FC236}">
                <a16:creationId xmlns:a16="http://schemas.microsoft.com/office/drawing/2014/main" id="{AF3566D6-59C7-9183-D058-EA0D1537646D}"/>
              </a:ext>
            </a:extLst>
          </p:cNvPr>
          <p:cNvSpPr/>
          <p:nvPr/>
        </p:nvSpPr>
        <p:spPr>
          <a:xfrm>
            <a:off x="9802896" y="691063"/>
            <a:ext cx="712276"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2</a:t>
            </a:r>
            <a:r>
              <a:rPr kumimoji="1" lang="ja-JP" altLang="en-US" sz="1600" b="1" dirty="0">
                <a:solidFill>
                  <a:srgbClr val="575757"/>
                </a:solidFill>
                <a:latin typeface="+mn-ea"/>
              </a:rPr>
              <a:t>月</a:t>
            </a:r>
            <a:endParaRPr kumimoji="1" lang="en-US" sz="1600" b="1" dirty="0" err="1">
              <a:solidFill>
                <a:srgbClr val="575757"/>
              </a:solidFill>
              <a:latin typeface="+mn-ea"/>
            </a:endParaRPr>
          </a:p>
        </p:txBody>
      </p:sp>
      <p:sp>
        <p:nvSpPr>
          <p:cNvPr id="14" name="Rectangle 20">
            <a:extLst>
              <a:ext uri="{FF2B5EF4-FFF2-40B4-BE49-F238E27FC236}">
                <a16:creationId xmlns:a16="http://schemas.microsoft.com/office/drawing/2014/main" id="{EA54068D-AA98-CC92-EDF6-56BD84BDB5C5}"/>
              </a:ext>
            </a:extLst>
          </p:cNvPr>
          <p:cNvSpPr/>
          <p:nvPr/>
        </p:nvSpPr>
        <p:spPr>
          <a:xfrm>
            <a:off x="10705798" y="691063"/>
            <a:ext cx="712276"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sz="1600" b="1" dirty="0">
                <a:solidFill>
                  <a:srgbClr val="575757"/>
                </a:solidFill>
                <a:latin typeface="+mn-ea"/>
              </a:rPr>
              <a:t>3</a:t>
            </a:r>
            <a:r>
              <a:rPr kumimoji="1" lang="ja-JP" altLang="en-US" sz="1600" b="1" dirty="0">
                <a:solidFill>
                  <a:srgbClr val="575757"/>
                </a:solidFill>
                <a:latin typeface="+mn-ea"/>
              </a:rPr>
              <a:t>月</a:t>
            </a:r>
            <a:endParaRPr kumimoji="1" lang="en-US" sz="1600" b="1" dirty="0">
              <a:solidFill>
                <a:srgbClr val="575757"/>
              </a:solidFill>
              <a:latin typeface="+mn-ea"/>
            </a:endParaRPr>
          </a:p>
        </p:txBody>
      </p:sp>
      <p:sp>
        <p:nvSpPr>
          <p:cNvPr id="15" name="Rectangle 11">
            <a:extLst>
              <a:ext uri="{FF2B5EF4-FFF2-40B4-BE49-F238E27FC236}">
                <a16:creationId xmlns:a16="http://schemas.microsoft.com/office/drawing/2014/main" id="{54D78126-DF16-B4A4-A9DA-0BB03B88750D}"/>
              </a:ext>
            </a:extLst>
          </p:cNvPr>
          <p:cNvSpPr/>
          <p:nvPr/>
        </p:nvSpPr>
        <p:spPr>
          <a:xfrm>
            <a:off x="2579720" y="691063"/>
            <a:ext cx="712276"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6</a:t>
            </a:r>
            <a:r>
              <a:rPr kumimoji="1" lang="ja-JP" altLang="en-US" sz="1600" b="1" dirty="0">
                <a:solidFill>
                  <a:srgbClr val="575757"/>
                </a:solidFill>
                <a:latin typeface="+mn-ea"/>
              </a:rPr>
              <a:t>月</a:t>
            </a:r>
            <a:endParaRPr kumimoji="1" lang="en-US" sz="1600" b="1" dirty="0">
              <a:solidFill>
                <a:srgbClr val="575757"/>
              </a:solidFill>
              <a:latin typeface="+mn-ea"/>
            </a:endParaRPr>
          </a:p>
        </p:txBody>
      </p:sp>
      <p:sp>
        <p:nvSpPr>
          <p:cNvPr id="16" name="Rectangle 11">
            <a:extLst>
              <a:ext uri="{FF2B5EF4-FFF2-40B4-BE49-F238E27FC236}">
                <a16:creationId xmlns:a16="http://schemas.microsoft.com/office/drawing/2014/main" id="{817C8C36-246E-D314-29A6-609A13BBC3ED}"/>
              </a:ext>
            </a:extLst>
          </p:cNvPr>
          <p:cNvSpPr/>
          <p:nvPr/>
        </p:nvSpPr>
        <p:spPr>
          <a:xfrm>
            <a:off x="1676823" y="691063"/>
            <a:ext cx="712276"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5</a:t>
            </a:r>
            <a:r>
              <a:rPr kumimoji="1" lang="ja-JP" altLang="en-US" sz="1600" b="1" dirty="0">
                <a:solidFill>
                  <a:srgbClr val="575757"/>
                </a:solidFill>
                <a:latin typeface="+mn-ea"/>
              </a:rPr>
              <a:t>月</a:t>
            </a:r>
            <a:endParaRPr kumimoji="1" lang="en-US" sz="1600" b="1" dirty="0">
              <a:solidFill>
                <a:srgbClr val="575757"/>
              </a:solidFill>
              <a:latin typeface="+mn-ea"/>
            </a:endParaRPr>
          </a:p>
        </p:txBody>
      </p:sp>
      <p:sp>
        <p:nvSpPr>
          <p:cNvPr id="17" name="Rectangle 11">
            <a:extLst>
              <a:ext uri="{FF2B5EF4-FFF2-40B4-BE49-F238E27FC236}">
                <a16:creationId xmlns:a16="http://schemas.microsoft.com/office/drawing/2014/main" id="{FC2B5ADE-B68F-CEDA-5C97-563C773FBFA3}"/>
              </a:ext>
            </a:extLst>
          </p:cNvPr>
          <p:cNvSpPr/>
          <p:nvPr/>
        </p:nvSpPr>
        <p:spPr>
          <a:xfrm>
            <a:off x="773926" y="691063"/>
            <a:ext cx="712276"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b="1" dirty="0">
                <a:solidFill>
                  <a:srgbClr val="575757"/>
                </a:solidFill>
                <a:latin typeface="+mn-ea"/>
              </a:rPr>
              <a:t>4</a:t>
            </a:r>
            <a:r>
              <a:rPr kumimoji="1" lang="ja-JP" altLang="en-US" sz="1600" b="1" dirty="0">
                <a:solidFill>
                  <a:srgbClr val="575757"/>
                </a:solidFill>
                <a:latin typeface="+mn-ea"/>
              </a:rPr>
              <a:t>月</a:t>
            </a:r>
            <a:endParaRPr kumimoji="1" lang="en-US" sz="1600" b="1" dirty="0">
              <a:solidFill>
                <a:srgbClr val="575757"/>
              </a:solidFill>
              <a:latin typeface="+mn-ea"/>
            </a:endParaRPr>
          </a:p>
        </p:txBody>
      </p:sp>
      <p:cxnSp>
        <p:nvCxnSpPr>
          <p:cNvPr id="18" name="Straight Connector 5">
            <a:extLst>
              <a:ext uri="{FF2B5EF4-FFF2-40B4-BE49-F238E27FC236}">
                <a16:creationId xmlns:a16="http://schemas.microsoft.com/office/drawing/2014/main" id="{73A6537C-BF92-81F1-106F-0C02108C4903}"/>
              </a:ext>
            </a:extLst>
          </p:cNvPr>
          <p:cNvCxnSpPr>
            <a:cxnSpLocks/>
          </p:cNvCxnSpPr>
          <p:nvPr/>
        </p:nvCxnSpPr>
        <p:spPr>
          <a:xfrm>
            <a:off x="438494" y="1156396"/>
            <a:ext cx="1125178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9" name="Straight Connector 22">
            <a:extLst>
              <a:ext uri="{FF2B5EF4-FFF2-40B4-BE49-F238E27FC236}">
                <a16:creationId xmlns:a16="http://schemas.microsoft.com/office/drawing/2014/main" id="{F7F2E399-2B41-A012-80F0-548E3682C362}"/>
              </a:ext>
            </a:extLst>
          </p:cNvPr>
          <p:cNvCxnSpPr>
            <a:cxnSpLocks/>
          </p:cNvCxnSpPr>
          <p:nvPr/>
        </p:nvCxnSpPr>
        <p:spPr>
          <a:xfrm>
            <a:off x="1565715"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0" name="Straight Connector 24">
            <a:extLst>
              <a:ext uri="{FF2B5EF4-FFF2-40B4-BE49-F238E27FC236}">
                <a16:creationId xmlns:a16="http://schemas.microsoft.com/office/drawing/2014/main" id="{CCD4308B-7505-2624-A49C-153CE03C6E16}"/>
              </a:ext>
            </a:extLst>
          </p:cNvPr>
          <p:cNvCxnSpPr>
            <a:cxnSpLocks/>
          </p:cNvCxnSpPr>
          <p:nvPr/>
        </p:nvCxnSpPr>
        <p:spPr>
          <a:xfrm>
            <a:off x="2474766"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1" name="Straight Connector 25">
            <a:extLst>
              <a:ext uri="{FF2B5EF4-FFF2-40B4-BE49-F238E27FC236}">
                <a16:creationId xmlns:a16="http://schemas.microsoft.com/office/drawing/2014/main" id="{7127C04F-FF32-8767-1FDC-DB8C9CA7764D}"/>
              </a:ext>
            </a:extLst>
          </p:cNvPr>
          <p:cNvCxnSpPr>
            <a:cxnSpLocks/>
          </p:cNvCxnSpPr>
          <p:nvPr/>
        </p:nvCxnSpPr>
        <p:spPr>
          <a:xfrm>
            <a:off x="4292868"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2" name="Straight Connector 26">
            <a:extLst>
              <a:ext uri="{FF2B5EF4-FFF2-40B4-BE49-F238E27FC236}">
                <a16:creationId xmlns:a16="http://schemas.microsoft.com/office/drawing/2014/main" id="{7AB71283-17F7-C07E-B5E7-7DEDF52F2299}"/>
              </a:ext>
            </a:extLst>
          </p:cNvPr>
          <p:cNvCxnSpPr>
            <a:cxnSpLocks/>
          </p:cNvCxnSpPr>
          <p:nvPr/>
        </p:nvCxnSpPr>
        <p:spPr>
          <a:xfrm>
            <a:off x="6110970"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3" name="Straight Connector 27">
            <a:extLst>
              <a:ext uri="{FF2B5EF4-FFF2-40B4-BE49-F238E27FC236}">
                <a16:creationId xmlns:a16="http://schemas.microsoft.com/office/drawing/2014/main" id="{AB9B6FA8-723E-9CE0-9091-8556D0D11572}"/>
              </a:ext>
            </a:extLst>
          </p:cNvPr>
          <p:cNvCxnSpPr>
            <a:cxnSpLocks/>
          </p:cNvCxnSpPr>
          <p:nvPr/>
        </p:nvCxnSpPr>
        <p:spPr>
          <a:xfrm>
            <a:off x="7020021"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4" name="Straight Connector 28">
            <a:extLst>
              <a:ext uri="{FF2B5EF4-FFF2-40B4-BE49-F238E27FC236}">
                <a16:creationId xmlns:a16="http://schemas.microsoft.com/office/drawing/2014/main" id="{AB2A6317-5774-9B02-B629-55FC0315E21A}"/>
              </a:ext>
            </a:extLst>
          </p:cNvPr>
          <p:cNvCxnSpPr>
            <a:cxnSpLocks/>
          </p:cNvCxnSpPr>
          <p:nvPr/>
        </p:nvCxnSpPr>
        <p:spPr>
          <a:xfrm>
            <a:off x="7929072"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5" name="Straight Connector 29">
            <a:extLst>
              <a:ext uri="{FF2B5EF4-FFF2-40B4-BE49-F238E27FC236}">
                <a16:creationId xmlns:a16="http://schemas.microsoft.com/office/drawing/2014/main" id="{BB282CF4-A793-C03F-D236-01CD5410621A}"/>
              </a:ext>
            </a:extLst>
          </p:cNvPr>
          <p:cNvCxnSpPr>
            <a:cxnSpLocks/>
          </p:cNvCxnSpPr>
          <p:nvPr/>
        </p:nvCxnSpPr>
        <p:spPr>
          <a:xfrm>
            <a:off x="8838123"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6" name="Straight Connector 29">
            <a:extLst>
              <a:ext uri="{FF2B5EF4-FFF2-40B4-BE49-F238E27FC236}">
                <a16:creationId xmlns:a16="http://schemas.microsoft.com/office/drawing/2014/main" id="{433064B8-5958-D634-B5C8-CD30567D673B}"/>
              </a:ext>
            </a:extLst>
          </p:cNvPr>
          <p:cNvCxnSpPr>
            <a:cxnSpLocks/>
          </p:cNvCxnSpPr>
          <p:nvPr/>
        </p:nvCxnSpPr>
        <p:spPr>
          <a:xfrm>
            <a:off x="10656225"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7" name="Straight Connector 24">
            <a:extLst>
              <a:ext uri="{FF2B5EF4-FFF2-40B4-BE49-F238E27FC236}">
                <a16:creationId xmlns:a16="http://schemas.microsoft.com/office/drawing/2014/main" id="{B0BA227A-55C2-CC46-EF9D-4F7B941417EF}"/>
              </a:ext>
            </a:extLst>
          </p:cNvPr>
          <p:cNvCxnSpPr>
            <a:cxnSpLocks/>
          </p:cNvCxnSpPr>
          <p:nvPr/>
        </p:nvCxnSpPr>
        <p:spPr>
          <a:xfrm>
            <a:off x="3383817"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8" name="Straight Connector 24">
            <a:extLst>
              <a:ext uri="{FF2B5EF4-FFF2-40B4-BE49-F238E27FC236}">
                <a16:creationId xmlns:a16="http://schemas.microsoft.com/office/drawing/2014/main" id="{98B8077D-706C-F6FD-D795-126682E0C0EE}"/>
              </a:ext>
            </a:extLst>
          </p:cNvPr>
          <p:cNvCxnSpPr>
            <a:cxnSpLocks/>
          </p:cNvCxnSpPr>
          <p:nvPr/>
        </p:nvCxnSpPr>
        <p:spPr>
          <a:xfrm>
            <a:off x="5201919"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9" name="Straight Connector 29">
            <a:extLst>
              <a:ext uri="{FF2B5EF4-FFF2-40B4-BE49-F238E27FC236}">
                <a16:creationId xmlns:a16="http://schemas.microsoft.com/office/drawing/2014/main" id="{01139A57-558F-4B0D-A1EE-98A37770084B}"/>
              </a:ext>
            </a:extLst>
          </p:cNvPr>
          <p:cNvCxnSpPr>
            <a:cxnSpLocks/>
          </p:cNvCxnSpPr>
          <p:nvPr/>
        </p:nvCxnSpPr>
        <p:spPr>
          <a:xfrm>
            <a:off x="9747174" y="10663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31720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18DE3338-0668-CAEC-7760-430FB7D8E21C}"/>
              </a:ext>
            </a:extLst>
          </p:cNvPr>
          <p:cNvSpPr>
            <a:spLocks noGrp="1"/>
          </p:cNvSpPr>
          <p:nvPr>
            <p:ph type="body" sz="quarter" idx="10"/>
          </p:nvPr>
        </p:nvSpPr>
        <p:spPr/>
        <p:txBody>
          <a:bodyPr/>
          <a:lstStyle/>
          <a:p>
            <a:r>
              <a:rPr lang="ja-JP" altLang="en-US" dirty="0"/>
              <a:t>８．</a:t>
            </a:r>
            <a:r>
              <a:rPr kumimoji="1" lang="ja-JP" altLang="en-US" dirty="0"/>
              <a:t>期待成果物・最終アウトプット</a:t>
            </a:r>
          </a:p>
        </p:txBody>
      </p:sp>
      <p:sp>
        <p:nvSpPr>
          <p:cNvPr id="4" name="正方形/長方形 6">
            <a:extLst>
              <a:ext uri="{FF2B5EF4-FFF2-40B4-BE49-F238E27FC236}">
                <a16:creationId xmlns:a16="http://schemas.microsoft.com/office/drawing/2014/main" id="{018125DF-5F54-6378-7BBA-6A63A5269881}"/>
              </a:ext>
            </a:extLst>
          </p:cNvPr>
          <p:cNvSpPr/>
          <p:nvPr/>
        </p:nvSpPr>
        <p:spPr>
          <a:xfrm>
            <a:off x="629325" y="761999"/>
            <a:ext cx="10933351" cy="5724526"/>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457200" marR="0" lvl="0" indent="-457200" defTabSz="914400" eaLnBrk="1" fontAlgn="auto" latinLnBrk="0" hangingPunct="1">
              <a:lnSpc>
                <a:spcPct val="100000"/>
              </a:lnSpc>
              <a:spcBef>
                <a:spcPts val="0"/>
              </a:spcBef>
              <a:spcAft>
                <a:spcPts val="0"/>
              </a:spcAft>
              <a:buClrTx/>
              <a:buSzPct val="100000"/>
              <a:buFont typeface="+mj-lt"/>
              <a:buAutoNum type="arabicPeriod"/>
              <a:tabLst/>
              <a:defRPr/>
            </a:pPr>
            <a:r>
              <a:rPr kumimoji="1" lang="ja-JP" altLang="en-US" sz="2000" b="1" i="0" u="none" strike="noStrike" kern="0" cap="none" spc="0" normalizeH="0" baseline="0" noProof="0" dirty="0">
                <a:ln>
                  <a:noFill/>
                </a:ln>
                <a:solidFill>
                  <a:srgbClr val="575757"/>
                </a:solidFill>
                <a:effectLst/>
                <a:uLnTx/>
                <a:uFillTx/>
                <a:latin typeface="+mn-ea"/>
                <a:cs typeface="+mn-cs"/>
              </a:rPr>
              <a:t>提案した事業の目的や内容・仕組み、運用体制等の説明 </a:t>
            </a:r>
            <a:endParaRPr kumimoji="1" lang="en-US" altLang="ja-JP" sz="2000" b="1" i="0" u="none" strike="noStrike" kern="0" cap="none" spc="0" normalizeH="0" baseline="0" noProof="0" dirty="0">
              <a:ln>
                <a:noFill/>
              </a:ln>
              <a:solidFill>
                <a:srgbClr val="575757"/>
              </a:solidFill>
              <a:effectLst/>
              <a:uLnTx/>
              <a:uFillTx/>
              <a:latin typeface="+mn-ea"/>
              <a:cs typeface="+mn-cs"/>
            </a:endParaRPr>
          </a:p>
          <a:p>
            <a:pPr marL="914400" marR="0" lvl="1" indent="-457200" defTabSz="914400" eaLnBrk="1" fontAlgn="auto" latinLnBrk="0" hangingPunct="1">
              <a:lnSpc>
                <a:spcPct val="100000"/>
              </a:lnSpc>
              <a:spcBef>
                <a:spcPts val="0"/>
              </a:spcBef>
              <a:spcAft>
                <a:spcPts val="0"/>
              </a:spcAft>
              <a:buClrTx/>
              <a:buSzPct val="100000"/>
              <a:buFont typeface="Arial" panose="020B0604020202020204" pitchFamily="34" charset="0"/>
              <a:buChar char="•"/>
              <a:tabLst/>
              <a:defRPr/>
            </a:pPr>
            <a:r>
              <a:rPr kumimoji="1" lang="en-US" altLang="ja-JP" sz="2000" b="1" i="0" u="none" strike="noStrike" kern="0" cap="none" spc="0" normalizeH="0" baseline="0" noProof="0" dirty="0">
                <a:ln>
                  <a:noFill/>
                </a:ln>
                <a:solidFill>
                  <a:srgbClr val="575757"/>
                </a:solidFill>
                <a:effectLst/>
                <a:uLnTx/>
                <a:uFillTx/>
                <a:latin typeface="+mn-ea"/>
                <a:cs typeface="+mn-cs"/>
              </a:rPr>
              <a:t>XX</a:t>
            </a:r>
          </a:p>
          <a:p>
            <a:pPr marL="0" marR="0" lvl="1" indent="0" defTabSz="914400" eaLnBrk="1" fontAlgn="auto" latinLnBrk="0" hangingPunct="1">
              <a:lnSpc>
                <a:spcPct val="100000"/>
              </a:lnSpc>
              <a:spcBef>
                <a:spcPts val="0"/>
              </a:spcBef>
              <a:spcAft>
                <a:spcPts val="0"/>
              </a:spcAft>
              <a:buClrTx/>
              <a:buSzPct val="100000"/>
              <a:buFontTx/>
              <a:buNone/>
              <a:tabLst/>
              <a:defRPr/>
            </a:pPr>
            <a:endParaRPr kumimoji="1" lang="en-US" altLang="ja-JP" sz="2000" b="1" i="0" u="none" strike="noStrike" kern="0" cap="none" spc="0" normalizeH="0" baseline="0" noProof="0" dirty="0">
              <a:ln>
                <a:noFill/>
              </a:ln>
              <a:solidFill>
                <a:srgbClr val="575757"/>
              </a:solidFill>
              <a:effectLst/>
              <a:uLnTx/>
              <a:uFillTx/>
              <a:latin typeface="+mn-ea"/>
              <a:cs typeface="+mn-cs"/>
            </a:endParaRPr>
          </a:p>
          <a:p>
            <a:pPr marL="0" marR="0" lvl="1" indent="0" defTabSz="914400" eaLnBrk="1" fontAlgn="auto" latinLnBrk="0" hangingPunct="1">
              <a:lnSpc>
                <a:spcPct val="100000"/>
              </a:lnSpc>
              <a:spcBef>
                <a:spcPts val="0"/>
              </a:spcBef>
              <a:spcAft>
                <a:spcPts val="0"/>
              </a:spcAft>
              <a:buClrTx/>
              <a:buSzPct val="100000"/>
              <a:buFontTx/>
              <a:buNone/>
              <a:tabLst/>
              <a:defRPr/>
            </a:pPr>
            <a:endParaRPr kumimoji="1" lang="en-US" altLang="ja-JP" sz="2000" b="1" i="0" u="none" strike="noStrike" kern="0" cap="none" spc="0" normalizeH="0" baseline="0" noProof="0" dirty="0">
              <a:ln>
                <a:noFill/>
              </a:ln>
              <a:solidFill>
                <a:srgbClr val="575757"/>
              </a:solidFill>
              <a:effectLst/>
              <a:uLnTx/>
              <a:uFillTx/>
              <a:latin typeface="+mn-ea"/>
              <a:cs typeface="+mn-cs"/>
            </a:endParaRPr>
          </a:p>
          <a:p>
            <a:pPr marL="0" marR="0" lvl="1" indent="0" defTabSz="914400" eaLnBrk="1" fontAlgn="auto" latinLnBrk="0" hangingPunct="1">
              <a:lnSpc>
                <a:spcPct val="100000"/>
              </a:lnSpc>
              <a:spcBef>
                <a:spcPts val="0"/>
              </a:spcBef>
              <a:spcAft>
                <a:spcPts val="0"/>
              </a:spcAft>
              <a:buClrTx/>
              <a:buSzPct val="100000"/>
              <a:buFontTx/>
              <a:buNone/>
              <a:tabLst/>
              <a:defRPr/>
            </a:pPr>
            <a:endParaRPr kumimoji="1" lang="ja-JP" altLang="en-US" sz="2000" b="1" i="0" u="none" strike="noStrike" kern="0" cap="none" spc="0" normalizeH="0" baseline="0" noProof="0" dirty="0">
              <a:ln>
                <a:noFill/>
              </a:ln>
              <a:solidFill>
                <a:srgbClr val="575757"/>
              </a:solidFill>
              <a:effectLst/>
              <a:uLnTx/>
              <a:uFillTx/>
              <a:latin typeface="+mn-ea"/>
              <a:cs typeface="+mn-cs"/>
            </a:endParaRPr>
          </a:p>
          <a:p>
            <a:pPr marL="457200" marR="0" lvl="0" indent="-457200" defTabSz="914400" eaLnBrk="1" fontAlgn="auto" latinLnBrk="0" hangingPunct="1">
              <a:lnSpc>
                <a:spcPct val="100000"/>
              </a:lnSpc>
              <a:spcBef>
                <a:spcPts val="0"/>
              </a:spcBef>
              <a:spcAft>
                <a:spcPts val="0"/>
              </a:spcAft>
              <a:buClrTx/>
              <a:buSzPct val="100000"/>
              <a:buFont typeface="+mj-lt"/>
              <a:buAutoNum type="arabicPeriod"/>
              <a:tabLst/>
              <a:defRPr/>
            </a:pPr>
            <a:r>
              <a:rPr kumimoji="1" lang="ja-JP" altLang="en-US" sz="2000" b="1" i="0" u="none" strike="noStrike" kern="0" cap="none" spc="0" normalizeH="0" baseline="0" noProof="0" dirty="0">
                <a:ln>
                  <a:noFill/>
                </a:ln>
                <a:solidFill>
                  <a:srgbClr val="575757"/>
                </a:solidFill>
                <a:effectLst/>
                <a:uLnTx/>
                <a:uFillTx/>
                <a:latin typeface="+mn-ea"/>
                <a:cs typeface="+mn-cs"/>
              </a:rPr>
              <a:t>提案した事業が関係者にもたらす効果・利点の検証結果 </a:t>
            </a:r>
          </a:p>
          <a:p>
            <a:pPr marL="914400" marR="0" lvl="1" indent="-457200" defTabSz="914400" eaLnBrk="1" fontAlgn="auto" latinLnBrk="0" hangingPunct="1">
              <a:lnSpc>
                <a:spcPct val="100000"/>
              </a:lnSpc>
              <a:spcBef>
                <a:spcPts val="0"/>
              </a:spcBef>
              <a:spcAft>
                <a:spcPts val="0"/>
              </a:spcAft>
              <a:buClrTx/>
              <a:buSzPct val="100000"/>
              <a:buFont typeface="Arial" panose="020B0604020202020204" pitchFamily="34" charset="0"/>
              <a:buChar char="•"/>
              <a:tabLst/>
              <a:defRPr/>
            </a:pPr>
            <a:r>
              <a:rPr kumimoji="1" lang="en-US" altLang="ja-JP" sz="2000" b="1" i="0" u="none" strike="noStrike" kern="0" cap="none" spc="0" normalizeH="0" baseline="0" noProof="0" dirty="0">
                <a:ln>
                  <a:noFill/>
                </a:ln>
                <a:solidFill>
                  <a:srgbClr val="575757"/>
                </a:solidFill>
                <a:effectLst/>
                <a:uLnTx/>
                <a:uFillTx/>
                <a:latin typeface="+mn-ea"/>
                <a:cs typeface="+mn-cs"/>
              </a:rPr>
              <a:t>XX</a:t>
            </a:r>
          </a:p>
          <a:p>
            <a:pPr marL="0" marR="0" lvl="1" indent="0" defTabSz="914400" eaLnBrk="1" fontAlgn="auto" latinLnBrk="0" hangingPunct="1">
              <a:lnSpc>
                <a:spcPct val="100000"/>
              </a:lnSpc>
              <a:spcBef>
                <a:spcPts val="0"/>
              </a:spcBef>
              <a:spcAft>
                <a:spcPts val="0"/>
              </a:spcAft>
              <a:buClrTx/>
              <a:buSzPct val="100000"/>
              <a:buFontTx/>
              <a:buNone/>
              <a:tabLst/>
              <a:defRPr/>
            </a:pPr>
            <a:endParaRPr kumimoji="1" lang="en-US" altLang="ja-JP" sz="2000" b="1" i="0" u="none" strike="noStrike" kern="0" cap="none" spc="0" normalizeH="0" baseline="0" noProof="0" dirty="0">
              <a:ln>
                <a:noFill/>
              </a:ln>
              <a:solidFill>
                <a:srgbClr val="575757"/>
              </a:solidFill>
              <a:effectLst/>
              <a:uLnTx/>
              <a:uFillTx/>
              <a:latin typeface="+mn-ea"/>
              <a:cs typeface="+mn-cs"/>
            </a:endParaRPr>
          </a:p>
          <a:p>
            <a:pPr marL="0" marR="0" lvl="1" indent="0" defTabSz="914400" eaLnBrk="1" fontAlgn="auto" latinLnBrk="0" hangingPunct="1">
              <a:lnSpc>
                <a:spcPct val="100000"/>
              </a:lnSpc>
              <a:spcBef>
                <a:spcPts val="0"/>
              </a:spcBef>
              <a:spcAft>
                <a:spcPts val="0"/>
              </a:spcAft>
              <a:buClrTx/>
              <a:buSzPct val="100000"/>
              <a:buFontTx/>
              <a:buNone/>
              <a:tabLst/>
              <a:defRPr/>
            </a:pPr>
            <a:endParaRPr kumimoji="1" lang="en-US" altLang="ja-JP" sz="2000" b="1" kern="0" dirty="0">
              <a:solidFill>
                <a:srgbClr val="575757"/>
              </a:solidFill>
              <a:latin typeface="+mn-ea"/>
            </a:endParaRPr>
          </a:p>
          <a:p>
            <a:pPr marL="0" marR="0" lvl="1" indent="0" defTabSz="914400" eaLnBrk="1" fontAlgn="auto" latinLnBrk="0" hangingPunct="1">
              <a:lnSpc>
                <a:spcPct val="100000"/>
              </a:lnSpc>
              <a:spcBef>
                <a:spcPts val="0"/>
              </a:spcBef>
              <a:spcAft>
                <a:spcPts val="0"/>
              </a:spcAft>
              <a:buClrTx/>
              <a:buSzPct val="100000"/>
              <a:buFontTx/>
              <a:buNone/>
              <a:tabLst/>
              <a:defRPr/>
            </a:pPr>
            <a:endParaRPr kumimoji="1" lang="en-US" altLang="ja-JP" sz="2000" b="1" i="0" u="none" strike="noStrike" kern="0" cap="none" spc="0" normalizeH="0" baseline="0" noProof="0" dirty="0">
              <a:ln>
                <a:noFill/>
              </a:ln>
              <a:solidFill>
                <a:srgbClr val="575757"/>
              </a:solidFill>
              <a:effectLst/>
              <a:uLnTx/>
              <a:uFillTx/>
              <a:latin typeface="+mn-ea"/>
              <a:cs typeface="+mn-cs"/>
            </a:endParaRPr>
          </a:p>
          <a:p>
            <a:pPr marL="457200" marR="0" lvl="0" indent="-457200" defTabSz="914400" eaLnBrk="1" fontAlgn="auto" latinLnBrk="0" hangingPunct="1">
              <a:lnSpc>
                <a:spcPct val="100000"/>
              </a:lnSpc>
              <a:spcBef>
                <a:spcPts val="0"/>
              </a:spcBef>
              <a:spcAft>
                <a:spcPts val="0"/>
              </a:spcAft>
              <a:buClrTx/>
              <a:buSzPct val="100000"/>
              <a:buFont typeface="+mj-lt"/>
              <a:buAutoNum type="arabicPeriod"/>
              <a:tabLst/>
              <a:defRPr/>
            </a:pPr>
            <a:r>
              <a:rPr kumimoji="1" lang="ja-JP" altLang="en-US" sz="2000" b="1" i="0" u="none" strike="noStrike" kern="0" cap="none" spc="0" normalizeH="0" baseline="0" noProof="0" dirty="0">
                <a:ln>
                  <a:noFill/>
                </a:ln>
                <a:solidFill>
                  <a:srgbClr val="575757"/>
                </a:solidFill>
                <a:effectLst/>
                <a:uLnTx/>
                <a:uFillTx/>
                <a:latin typeface="+mn-ea"/>
                <a:cs typeface="+mn-cs"/>
              </a:rPr>
              <a:t>提案した事業が全国で自走・普及するにあたっての課題・示唆の整理</a:t>
            </a:r>
            <a:endParaRPr kumimoji="1" lang="en-US" altLang="ja-JP" sz="2000" b="1" i="0" u="none" strike="noStrike" kern="0" cap="none" spc="0" normalizeH="0" baseline="0" noProof="0" dirty="0">
              <a:ln>
                <a:noFill/>
              </a:ln>
              <a:solidFill>
                <a:srgbClr val="575757"/>
              </a:solidFill>
              <a:effectLst/>
              <a:uLnTx/>
              <a:uFillTx/>
              <a:latin typeface="+mn-ea"/>
              <a:cs typeface="+mn-cs"/>
            </a:endParaRPr>
          </a:p>
          <a:p>
            <a:pPr marL="914400" marR="0" lvl="1" indent="-457200" defTabSz="914400" eaLnBrk="1" fontAlgn="auto" latinLnBrk="0" hangingPunct="1">
              <a:lnSpc>
                <a:spcPct val="100000"/>
              </a:lnSpc>
              <a:spcBef>
                <a:spcPts val="0"/>
              </a:spcBef>
              <a:spcAft>
                <a:spcPts val="0"/>
              </a:spcAft>
              <a:buClrTx/>
              <a:buSzPct val="100000"/>
              <a:buFont typeface="Arial" panose="020B0604020202020204" pitchFamily="34" charset="0"/>
              <a:buChar char="•"/>
              <a:tabLst/>
              <a:defRPr/>
            </a:pPr>
            <a:r>
              <a:rPr kumimoji="1" lang="en-US" altLang="ja-JP" sz="2000" b="1" i="0" u="none" strike="noStrike" kern="0" cap="none" spc="0" normalizeH="0" baseline="0" noProof="0" dirty="0">
                <a:ln>
                  <a:noFill/>
                </a:ln>
                <a:solidFill>
                  <a:srgbClr val="575757"/>
                </a:solidFill>
                <a:effectLst/>
                <a:uLnTx/>
                <a:uFillTx/>
                <a:latin typeface="+mn-ea"/>
                <a:cs typeface="+mn-cs"/>
              </a:rPr>
              <a:t>XX</a:t>
            </a:r>
            <a:endParaRPr kumimoji="1" lang="ja-JP" altLang="en-US" sz="2000" b="1" i="0" u="none" strike="noStrike" kern="0" cap="none" spc="0" normalizeH="0" baseline="0" noProof="0" dirty="0">
              <a:ln>
                <a:noFill/>
              </a:ln>
              <a:solidFill>
                <a:srgbClr val="575757"/>
              </a:solidFill>
              <a:effectLst/>
              <a:uLnTx/>
              <a:uFillTx/>
              <a:latin typeface="+mn-ea"/>
              <a:cs typeface="+mn-cs"/>
            </a:endParaRPr>
          </a:p>
          <a:p>
            <a:pPr marL="0" marR="0" lvl="0" indent="0" defTabSz="914400" eaLnBrk="1" fontAlgn="auto" latinLnBrk="0" hangingPunct="1">
              <a:lnSpc>
                <a:spcPct val="100000"/>
              </a:lnSpc>
              <a:spcBef>
                <a:spcPts val="0"/>
              </a:spcBef>
              <a:spcAft>
                <a:spcPts val="0"/>
              </a:spcAft>
              <a:buClrTx/>
              <a:buSzPct val="100000"/>
              <a:buFont typeface="Trebuchet MS" panose="020B0603020202020204" pitchFamily="34" charset="0"/>
              <a:buChar char="​"/>
              <a:tabLst/>
              <a:defRPr/>
            </a:pPr>
            <a:endParaRPr kumimoji="1" lang="en-US" altLang="ja-JP" sz="2000" b="1" i="0" u="none" strike="noStrike" kern="0" cap="none" spc="0" normalizeH="0" baseline="0" noProof="0" dirty="0">
              <a:ln>
                <a:noFill/>
              </a:ln>
              <a:solidFill>
                <a:srgbClr val="575757"/>
              </a:solidFill>
              <a:effectLst/>
              <a:uLnTx/>
              <a:uFillTx/>
              <a:latin typeface="+mn-ea"/>
              <a:cs typeface="+mn-cs"/>
            </a:endParaRPr>
          </a:p>
        </p:txBody>
      </p:sp>
      <p:sp>
        <p:nvSpPr>
          <p:cNvPr id="5" name="Rectangle 24">
            <a:extLst>
              <a:ext uri="{FF2B5EF4-FFF2-40B4-BE49-F238E27FC236}">
                <a16:creationId xmlns:a16="http://schemas.microsoft.com/office/drawing/2014/main" id="{7CFA1536-988E-36AC-E2C2-06A70E4EB6C8}"/>
              </a:ext>
            </a:extLst>
          </p:cNvPr>
          <p:cNvSpPr/>
          <p:nvPr/>
        </p:nvSpPr>
        <p:spPr>
          <a:xfrm>
            <a:off x="8958691" y="622802"/>
            <a:ext cx="3066473" cy="135421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現時点で、どのような最終アウトプットの提出を想定しているかを記載してください。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ここに書いているのは事務局の想定している期待成果物ですが、ご提案される事業に合わせて、適宜具体化・修正ください。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05746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6">
            <a:extLst>
              <a:ext uri="{FF2B5EF4-FFF2-40B4-BE49-F238E27FC236}">
                <a16:creationId xmlns:a16="http://schemas.microsoft.com/office/drawing/2014/main" id="{64ECA296-A24B-4AC6-8E8F-DFED4337C56F}"/>
              </a:ext>
            </a:extLst>
          </p:cNvPr>
          <p:cNvSpPr/>
          <p:nvPr/>
        </p:nvSpPr>
        <p:spPr>
          <a:xfrm>
            <a:off x="630001" y="800101"/>
            <a:ext cx="10933351" cy="5572124"/>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Pct val="100000"/>
              <a:buFontTx/>
              <a:buNone/>
              <a:tabLst/>
              <a:defRPr/>
            </a:pPr>
            <a:r>
              <a:rPr kumimoji="1" lang="en-US" altLang="ja-JP" sz="2000" b="1" i="0" u="none" strike="noStrike" kern="0" cap="none" spc="0" normalizeH="0" baseline="0" noProof="0" dirty="0">
                <a:ln>
                  <a:noFill/>
                </a:ln>
                <a:solidFill>
                  <a:srgbClr val="575757"/>
                </a:solidFill>
                <a:effectLst/>
                <a:uLnTx/>
                <a:uFillTx/>
                <a:latin typeface="+mn-ea"/>
                <a:cs typeface="+mn-cs"/>
              </a:rPr>
              <a:t>XXX</a:t>
            </a:r>
          </a:p>
          <a:p>
            <a:pPr marL="324000" marR="0" lvl="1" indent="-216000" defTabSz="914400" eaLnBrk="1" fontAlgn="auto" latinLnBrk="0" hangingPunct="1">
              <a:lnSpc>
                <a:spcPct val="100000"/>
              </a:lnSpc>
              <a:spcBef>
                <a:spcPts val="0"/>
              </a:spcBef>
              <a:spcAft>
                <a:spcPts val="0"/>
              </a:spcAft>
              <a:buClr>
                <a:srgbClr val="0070C0"/>
              </a:buClr>
              <a:buSzPct val="100000"/>
              <a:buFont typeface="Trebuchet MS" panose="020B0603020202020204" pitchFamily="34" charset="0"/>
              <a:buChar char="•"/>
              <a:tabLst/>
              <a:defRPr/>
            </a:pPr>
            <a:r>
              <a:rPr kumimoji="1" lang="en-US" altLang="ja-JP" sz="2000" b="1" i="0" u="none" strike="noStrike" kern="0" cap="none" spc="0" normalizeH="0" baseline="0" noProof="0" dirty="0">
                <a:ln>
                  <a:noFill/>
                </a:ln>
                <a:solidFill>
                  <a:srgbClr val="575757"/>
                </a:solidFill>
                <a:effectLst/>
                <a:uLnTx/>
                <a:uFillTx/>
                <a:latin typeface="+mn-ea"/>
                <a:cs typeface="+mn-cs"/>
              </a:rPr>
              <a:t>XXX</a:t>
            </a:r>
          </a:p>
          <a:p>
            <a:pPr marL="648000" marR="0" lvl="2" indent="-216000" defTabSz="914400" eaLnBrk="1" fontAlgn="auto" latinLnBrk="0" hangingPunct="1">
              <a:lnSpc>
                <a:spcPct val="100000"/>
              </a:lnSpc>
              <a:spcBef>
                <a:spcPts val="0"/>
              </a:spcBef>
              <a:spcAft>
                <a:spcPts val="0"/>
              </a:spcAft>
              <a:buClr>
                <a:srgbClr val="0070C0"/>
              </a:buClr>
              <a:buSzPct val="100000"/>
              <a:buFont typeface="Trebuchet MS" panose="020B0603020202020204" pitchFamily="34" charset="0"/>
              <a:buChar char="–"/>
              <a:tabLst/>
              <a:defRPr/>
            </a:pPr>
            <a:r>
              <a:rPr kumimoji="1" lang="en-US" altLang="ja-JP" sz="2000" b="1" i="0" u="none" strike="noStrike" kern="0" cap="none" spc="0" normalizeH="0" baseline="0" noProof="0" dirty="0">
                <a:ln>
                  <a:noFill/>
                </a:ln>
                <a:solidFill>
                  <a:srgbClr val="575757"/>
                </a:solidFill>
                <a:effectLst/>
                <a:uLnTx/>
                <a:uFillTx/>
                <a:latin typeface="+mn-ea"/>
                <a:cs typeface="+mn-cs"/>
              </a:rPr>
              <a:t>XXX</a:t>
            </a:r>
          </a:p>
        </p:txBody>
      </p:sp>
      <p:sp>
        <p:nvSpPr>
          <p:cNvPr id="2" name="テキスト プレースホルダー 1">
            <a:extLst>
              <a:ext uri="{FF2B5EF4-FFF2-40B4-BE49-F238E27FC236}">
                <a16:creationId xmlns:a16="http://schemas.microsoft.com/office/drawing/2014/main" id="{EDA69624-DD83-862E-C177-3A394D1B0B01}"/>
              </a:ext>
            </a:extLst>
          </p:cNvPr>
          <p:cNvSpPr>
            <a:spLocks noGrp="1"/>
          </p:cNvSpPr>
          <p:nvPr>
            <p:ph type="body" sz="quarter" idx="10"/>
          </p:nvPr>
        </p:nvSpPr>
        <p:spPr/>
        <p:txBody>
          <a:bodyPr/>
          <a:lstStyle/>
          <a:p>
            <a:r>
              <a:rPr kumimoji="1" lang="ja-JP" altLang="en-US" dirty="0"/>
              <a:t>９．個人情報 </a:t>
            </a:r>
            <a:r>
              <a:rPr kumimoji="1" lang="en-US" altLang="ja-JP" dirty="0"/>
              <a:t>(</a:t>
            </a:r>
            <a:r>
              <a:rPr kumimoji="1" lang="ja-JP" altLang="en-US" dirty="0"/>
              <a:t>受講者の学習履歴 等</a:t>
            </a:r>
            <a:r>
              <a:rPr kumimoji="1" lang="en-US" altLang="ja-JP" dirty="0"/>
              <a:t>) </a:t>
            </a:r>
            <a:r>
              <a:rPr kumimoji="1" lang="ja-JP" altLang="en-US" dirty="0"/>
              <a:t>の取扱い方法</a:t>
            </a:r>
          </a:p>
        </p:txBody>
      </p:sp>
      <p:sp>
        <p:nvSpPr>
          <p:cNvPr id="6" name="Rectangle 24">
            <a:extLst>
              <a:ext uri="{FF2B5EF4-FFF2-40B4-BE49-F238E27FC236}">
                <a16:creationId xmlns:a16="http://schemas.microsoft.com/office/drawing/2014/main" id="{605B4949-ECE6-24AA-391F-6A09C0EF0A2F}"/>
              </a:ext>
            </a:extLst>
          </p:cNvPr>
          <p:cNvSpPr/>
          <p:nvPr/>
        </p:nvSpPr>
        <p:spPr>
          <a:xfrm>
            <a:off x="8958691" y="622802"/>
            <a:ext cx="3066473" cy="907941"/>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個人情報に関連する認証の取得状況</a:t>
            </a:r>
            <a:r>
              <a:rPr kumimoji="1" lang="en-US" altLang="ja-JP" sz="1200" dirty="0">
                <a:solidFill>
                  <a:srgbClr val="FFFFFF"/>
                </a:solidFill>
                <a:latin typeface="Meiryo UI" panose="020B0604030504040204" pitchFamily="50" charset="-128"/>
                <a:ea typeface="Meiryo UI" panose="020B0604030504040204" pitchFamily="50" charset="-128"/>
              </a:rPr>
              <a:t>(JIS / ISO </a:t>
            </a:r>
            <a:r>
              <a:rPr kumimoji="1" lang="ja-JP" altLang="en-US" sz="1200" dirty="0">
                <a:solidFill>
                  <a:srgbClr val="FFFFFF"/>
                </a:solidFill>
                <a:latin typeface="Meiryo UI" panose="020B0604030504040204" pitchFamily="50" charset="-128"/>
                <a:ea typeface="Meiryo UI" panose="020B0604030504040204" pitchFamily="50" charset="-128"/>
              </a:rPr>
              <a:t>等</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や、それらがない場合は個人情報に関する取扱いマニュアルなどをご記載ください。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54667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86766F43-636D-44F2-4634-86BC5E3842AF}"/>
              </a:ext>
            </a:extLst>
          </p:cNvPr>
          <p:cNvSpPr>
            <a:spLocks noGrp="1"/>
          </p:cNvSpPr>
          <p:nvPr>
            <p:ph type="body" sz="quarter" idx="10"/>
          </p:nvPr>
        </p:nvSpPr>
        <p:spPr/>
        <p:txBody>
          <a:bodyPr/>
          <a:lstStyle/>
          <a:p>
            <a:r>
              <a:rPr lang="en-US" altLang="ja-JP" dirty="0"/>
              <a:t>10</a:t>
            </a:r>
            <a:r>
              <a:rPr lang="ja-JP" altLang="en-US" dirty="0"/>
              <a:t>．（参考）支出計画の概要 　</a:t>
            </a:r>
            <a:r>
              <a:rPr lang="en-US" altLang="ja-JP" dirty="0"/>
              <a:t>※</a:t>
            </a:r>
            <a:r>
              <a:rPr lang="ja-JP" altLang="en-US" dirty="0"/>
              <a:t>詳細な内訳は別紙</a:t>
            </a:r>
            <a:endParaRPr lang="en-US" altLang="ja-JP" dirty="0"/>
          </a:p>
        </p:txBody>
      </p:sp>
      <p:graphicFrame>
        <p:nvGraphicFramePr>
          <p:cNvPr id="3" name="Table 5">
            <a:extLst>
              <a:ext uri="{FF2B5EF4-FFF2-40B4-BE49-F238E27FC236}">
                <a16:creationId xmlns:a16="http://schemas.microsoft.com/office/drawing/2014/main" id="{4F0CD702-56B2-4962-4686-B9F89926CC22}"/>
              </a:ext>
            </a:extLst>
          </p:cNvPr>
          <p:cNvGraphicFramePr>
            <a:graphicFrameLocks noGrp="1"/>
          </p:cNvGraphicFramePr>
          <p:nvPr>
            <p:extLst>
              <p:ext uri="{D42A27DB-BD31-4B8C-83A1-F6EECF244321}">
                <p14:modId xmlns:p14="http://schemas.microsoft.com/office/powerpoint/2010/main" val="2104884177"/>
              </p:ext>
            </p:extLst>
          </p:nvPr>
        </p:nvGraphicFramePr>
        <p:xfrm>
          <a:off x="1834238" y="1429385"/>
          <a:ext cx="8524877" cy="4450080"/>
        </p:xfrm>
        <a:graphic>
          <a:graphicData uri="http://schemas.openxmlformats.org/drawingml/2006/table">
            <a:tbl>
              <a:tblPr firstRow="1" bandRow="1">
                <a:tableStyleId>{5C22544A-7EE6-4342-B048-85BDC9FD1C3A}</a:tableStyleId>
              </a:tblPr>
              <a:tblGrid>
                <a:gridCol w="3577056">
                  <a:extLst>
                    <a:ext uri="{9D8B030D-6E8A-4147-A177-3AD203B41FA5}">
                      <a16:colId xmlns:a16="http://schemas.microsoft.com/office/drawing/2014/main" val="3481292957"/>
                    </a:ext>
                  </a:extLst>
                </a:gridCol>
                <a:gridCol w="4947821">
                  <a:extLst>
                    <a:ext uri="{9D8B030D-6E8A-4147-A177-3AD203B41FA5}">
                      <a16:colId xmlns:a16="http://schemas.microsoft.com/office/drawing/2014/main" val="472573863"/>
                    </a:ext>
                  </a:extLst>
                </a:gridCol>
              </a:tblGrid>
              <a:tr h="370840">
                <a:tc>
                  <a:txBody>
                    <a:bodyPr/>
                    <a:lstStyle/>
                    <a:p>
                      <a:r>
                        <a:rPr lang="ja-JP" altLang="en-US" dirty="0">
                          <a:solidFill>
                            <a:srgbClr val="575757"/>
                          </a:solidFill>
                          <a:latin typeface="+mn-ea"/>
                          <a:ea typeface="+mn-ea"/>
                        </a:rPr>
                        <a:t>支出項目</a:t>
                      </a:r>
                      <a:endParaRPr lang="en-US" dirty="0">
                        <a:solidFill>
                          <a:srgbClr val="575757"/>
                        </a:solidFill>
                        <a:latin typeface="+mn-ea"/>
                        <a:ea typeface="+mn-ea"/>
                      </a:endParaRPr>
                    </a:p>
                  </a:txBody>
                  <a:tcP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a:r>
                        <a:rPr lang="ja-JP" altLang="en-US" dirty="0">
                          <a:solidFill>
                            <a:srgbClr val="575757"/>
                          </a:solidFill>
                          <a:latin typeface="+mn-ea"/>
                          <a:ea typeface="+mn-ea"/>
                        </a:rPr>
                        <a:t>金額</a:t>
                      </a:r>
                      <a:r>
                        <a:rPr lang="en-US" altLang="ja-JP" dirty="0">
                          <a:solidFill>
                            <a:srgbClr val="575757"/>
                          </a:solidFill>
                          <a:latin typeface="+mn-ea"/>
                          <a:ea typeface="+mn-ea"/>
                        </a:rPr>
                        <a:t>(</a:t>
                      </a:r>
                      <a:r>
                        <a:rPr lang="ja-JP" altLang="en-US" dirty="0">
                          <a:solidFill>
                            <a:srgbClr val="575757"/>
                          </a:solidFill>
                          <a:latin typeface="+mn-ea"/>
                          <a:ea typeface="+mn-ea"/>
                        </a:rPr>
                        <a:t>円</a:t>
                      </a:r>
                      <a:r>
                        <a:rPr lang="en-US" altLang="ja-JP" dirty="0">
                          <a:solidFill>
                            <a:srgbClr val="575757"/>
                          </a:solidFill>
                          <a:latin typeface="+mn-ea"/>
                          <a:ea typeface="+mn-ea"/>
                        </a:rPr>
                        <a:t>)</a:t>
                      </a:r>
                      <a:endParaRPr lang="en-US" dirty="0">
                        <a:solidFill>
                          <a:srgbClr val="575757"/>
                        </a:solidFill>
                        <a:latin typeface="+mn-ea"/>
                        <a:ea typeface="+mn-ea"/>
                      </a:endParaRPr>
                    </a:p>
                  </a:txBody>
                  <a:tcP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7238992"/>
                  </a:ext>
                </a:extLst>
              </a:tr>
              <a:tr h="370840">
                <a:tc>
                  <a:txBody>
                    <a:bodyPr/>
                    <a:lstStyle/>
                    <a:p>
                      <a:r>
                        <a:rPr lang="en-US" altLang="ja-JP" dirty="0">
                          <a:solidFill>
                            <a:srgbClr val="575757"/>
                          </a:solidFill>
                          <a:latin typeface="+mn-ea"/>
                          <a:ea typeface="+mn-ea"/>
                        </a:rPr>
                        <a:t>1.</a:t>
                      </a:r>
                      <a:r>
                        <a:rPr lang="ja-JP" altLang="en-US" dirty="0">
                          <a:solidFill>
                            <a:srgbClr val="575757"/>
                          </a:solidFill>
                          <a:latin typeface="+mn-ea"/>
                          <a:ea typeface="+mn-ea"/>
                        </a:rPr>
                        <a:t>人件費</a:t>
                      </a:r>
                      <a:endParaRPr lang="en-US" dirty="0">
                        <a:solidFill>
                          <a:srgbClr val="575757"/>
                        </a:solidFill>
                        <a:latin typeface="+mn-ea"/>
                        <a:ea typeface="+mn-ea"/>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dirty="0">
                          <a:solidFill>
                            <a:srgbClr val="575757"/>
                          </a:solidFill>
                          <a:latin typeface="+mn-ea"/>
                          <a:ea typeface="+mn-ea"/>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491662999"/>
                  </a:ext>
                </a:extLst>
              </a:tr>
              <a:tr h="370840">
                <a:tc>
                  <a:txBody>
                    <a:bodyPr/>
                    <a:lstStyle/>
                    <a:p>
                      <a:r>
                        <a:rPr lang="en-US" dirty="0">
                          <a:solidFill>
                            <a:srgbClr val="575757"/>
                          </a:solidFill>
                          <a:latin typeface="+mn-ea"/>
                          <a:ea typeface="+mn-ea"/>
                        </a:rPr>
                        <a:t>2.</a:t>
                      </a:r>
                      <a:r>
                        <a:rPr lang="ja-JP" altLang="en-US" dirty="0">
                          <a:solidFill>
                            <a:srgbClr val="575757"/>
                          </a:solidFill>
                          <a:latin typeface="+mn-ea"/>
                          <a:ea typeface="+mn-ea"/>
                        </a:rPr>
                        <a:t>事業費</a:t>
                      </a:r>
                      <a:endParaRPr lang="en-US" dirty="0">
                        <a:solidFill>
                          <a:srgbClr val="575757"/>
                        </a:solidFill>
                        <a:latin typeface="+mn-ea"/>
                        <a:ea typeface="+mn-ea"/>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n-ea"/>
                          <a:ea typeface="+mn-ea"/>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4170932"/>
                  </a:ext>
                </a:extLst>
              </a:tr>
              <a:tr h="370840">
                <a:tc>
                  <a:txBody>
                    <a:bodyPr/>
                    <a:lstStyle/>
                    <a:p>
                      <a:pPr marL="180975" indent="0"/>
                      <a:r>
                        <a:rPr lang="en-US" altLang="ja-JP" dirty="0">
                          <a:solidFill>
                            <a:srgbClr val="575757"/>
                          </a:solidFill>
                          <a:latin typeface="+mn-ea"/>
                          <a:ea typeface="+mn-ea"/>
                        </a:rPr>
                        <a:t>XXX</a:t>
                      </a:r>
                      <a:endParaRPr lang="en-US" dirty="0">
                        <a:solidFill>
                          <a:srgbClr val="575757"/>
                        </a:solidFill>
                        <a:latin typeface="+mn-ea"/>
                        <a:ea typeface="+mn-ea"/>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n-ea"/>
                        <a:ea typeface="+mn-ea"/>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6652446"/>
                  </a:ext>
                </a:extLst>
              </a:tr>
              <a:tr h="370840">
                <a:tc>
                  <a:txBody>
                    <a:bodyPr/>
                    <a:lstStyle/>
                    <a:p>
                      <a:pPr marL="180975" indent="0"/>
                      <a:r>
                        <a:rPr lang="en-US" altLang="ja-JP" dirty="0">
                          <a:solidFill>
                            <a:srgbClr val="575757"/>
                          </a:solidFill>
                          <a:latin typeface="+mn-ea"/>
                          <a:ea typeface="+mn-ea"/>
                        </a:rPr>
                        <a:t>XXX</a:t>
                      </a:r>
                      <a:endParaRPr lang="en-US" dirty="0">
                        <a:solidFill>
                          <a:srgbClr val="575757"/>
                        </a:solidFill>
                        <a:latin typeface="+mn-ea"/>
                        <a:ea typeface="+mn-ea"/>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n-ea"/>
                        <a:ea typeface="+mn-ea"/>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261779"/>
                  </a:ext>
                </a:extLst>
              </a:tr>
              <a:tr h="370840">
                <a:tc>
                  <a:txBody>
                    <a:bodyPr/>
                    <a:lstStyle/>
                    <a:p>
                      <a:r>
                        <a:rPr lang="en-US" dirty="0">
                          <a:solidFill>
                            <a:srgbClr val="575757"/>
                          </a:solidFill>
                          <a:latin typeface="+mn-ea"/>
                          <a:ea typeface="+mn-ea"/>
                        </a:rPr>
                        <a:t>3.</a:t>
                      </a:r>
                      <a:r>
                        <a:rPr lang="ja-JP" altLang="en-US" dirty="0">
                          <a:solidFill>
                            <a:srgbClr val="575757"/>
                          </a:solidFill>
                          <a:latin typeface="+mn-ea"/>
                          <a:ea typeface="+mn-ea"/>
                        </a:rPr>
                        <a:t>再委託費</a:t>
                      </a:r>
                      <a:r>
                        <a:rPr lang="en-US" altLang="ja-JP" dirty="0">
                          <a:solidFill>
                            <a:srgbClr val="575757"/>
                          </a:solidFill>
                          <a:latin typeface="+mn-ea"/>
                          <a:ea typeface="+mn-ea"/>
                        </a:rPr>
                        <a:t>/</a:t>
                      </a:r>
                      <a:r>
                        <a:rPr lang="ja-JP" altLang="en-US" dirty="0">
                          <a:solidFill>
                            <a:srgbClr val="575757"/>
                          </a:solidFill>
                          <a:latin typeface="+mn-ea"/>
                          <a:ea typeface="+mn-ea"/>
                        </a:rPr>
                        <a:t>外注費</a:t>
                      </a:r>
                      <a:endParaRPr lang="en-US" dirty="0">
                        <a:solidFill>
                          <a:srgbClr val="575757"/>
                        </a:solidFill>
                        <a:latin typeface="+mn-ea"/>
                        <a:ea typeface="+mn-ea"/>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n-ea"/>
                          <a:ea typeface="+mn-ea"/>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703240054"/>
                  </a:ext>
                </a:extLst>
              </a:tr>
              <a:tr h="370840">
                <a:tc>
                  <a:txBody>
                    <a:bodyPr/>
                    <a:lstStyle/>
                    <a:p>
                      <a:pPr marL="180975" indent="0"/>
                      <a:r>
                        <a:rPr lang="en-US" altLang="ja-JP" dirty="0">
                          <a:solidFill>
                            <a:srgbClr val="575757"/>
                          </a:solidFill>
                          <a:latin typeface="+mn-ea"/>
                          <a:ea typeface="+mn-ea"/>
                        </a:rPr>
                        <a:t>XXX</a:t>
                      </a:r>
                      <a:endParaRPr lang="en-US" dirty="0">
                        <a:solidFill>
                          <a:srgbClr val="575757"/>
                        </a:solidFill>
                        <a:latin typeface="+mn-ea"/>
                        <a:ea typeface="+mn-ea"/>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n-ea"/>
                        <a:ea typeface="+mn-ea"/>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5933771"/>
                  </a:ext>
                </a:extLst>
              </a:tr>
              <a:tr h="370840">
                <a:tc>
                  <a:txBody>
                    <a:bodyPr/>
                    <a:lstStyle/>
                    <a:p>
                      <a:pPr marL="180975" indent="0"/>
                      <a:r>
                        <a:rPr lang="en-US" altLang="ja-JP" dirty="0">
                          <a:solidFill>
                            <a:srgbClr val="575757"/>
                          </a:solidFill>
                          <a:latin typeface="+mn-ea"/>
                          <a:ea typeface="+mn-ea"/>
                        </a:rPr>
                        <a:t>XXX</a:t>
                      </a:r>
                      <a:endParaRPr lang="en-US" dirty="0">
                        <a:solidFill>
                          <a:srgbClr val="575757"/>
                        </a:solidFill>
                        <a:latin typeface="+mn-ea"/>
                        <a:ea typeface="+mn-ea"/>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n-ea"/>
                        <a:ea typeface="+mn-ea"/>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4212889"/>
                  </a:ext>
                </a:extLst>
              </a:tr>
              <a:tr h="370840">
                <a:tc>
                  <a:txBody>
                    <a:bodyPr/>
                    <a:lstStyle/>
                    <a:p>
                      <a:r>
                        <a:rPr lang="en-US" altLang="ja-JP" dirty="0">
                          <a:solidFill>
                            <a:srgbClr val="575757"/>
                          </a:solidFill>
                          <a:latin typeface="+mn-ea"/>
                          <a:ea typeface="+mn-ea"/>
                        </a:rPr>
                        <a:t>4.</a:t>
                      </a:r>
                      <a:r>
                        <a:rPr lang="ja-JP" altLang="en-US" dirty="0">
                          <a:solidFill>
                            <a:srgbClr val="575757"/>
                          </a:solidFill>
                          <a:latin typeface="+mn-ea"/>
                          <a:ea typeface="+mn-ea"/>
                        </a:rPr>
                        <a:t>一般管理費</a:t>
                      </a:r>
                      <a:endParaRPr lang="en-US" dirty="0">
                        <a:solidFill>
                          <a:srgbClr val="575757"/>
                        </a:solidFill>
                        <a:latin typeface="+mn-ea"/>
                        <a:ea typeface="+mn-ea"/>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n-ea"/>
                          <a:ea typeface="+mn-ea"/>
                        </a:rPr>
                        <a:t>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882729986"/>
                  </a:ext>
                </a:extLst>
              </a:tr>
              <a:tr h="370840">
                <a:tc>
                  <a:txBody>
                    <a:bodyPr/>
                    <a:lstStyle/>
                    <a:p>
                      <a:r>
                        <a:rPr lang="en-US" dirty="0">
                          <a:solidFill>
                            <a:srgbClr val="575757"/>
                          </a:solidFill>
                          <a:latin typeface="+mn-ea"/>
                          <a:ea typeface="+mn-ea"/>
                        </a:rPr>
                        <a:t>5.</a:t>
                      </a:r>
                      <a:r>
                        <a:rPr lang="ja-JP" altLang="en-US" dirty="0">
                          <a:solidFill>
                            <a:srgbClr val="575757"/>
                          </a:solidFill>
                          <a:latin typeface="+mn-ea"/>
                          <a:ea typeface="+mn-ea"/>
                        </a:rPr>
                        <a:t>小計</a:t>
                      </a:r>
                      <a:endParaRPr lang="en-US" dirty="0">
                        <a:solidFill>
                          <a:srgbClr val="575757"/>
                        </a:solidFill>
                        <a:latin typeface="+mn-ea"/>
                        <a:ea typeface="+mn-ea"/>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n-ea"/>
                          <a:ea typeface="+mn-ea"/>
                        </a:rPr>
                        <a:t>3,100,000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997794036"/>
                  </a:ext>
                </a:extLst>
              </a:tr>
              <a:tr h="370840">
                <a:tc>
                  <a:txBody>
                    <a:bodyPr/>
                    <a:lstStyle/>
                    <a:p>
                      <a:r>
                        <a:rPr lang="en-US" dirty="0">
                          <a:solidFill>
                            <a:srgbClr val="575757"/>
                          </a:solidFill>
                          <a:latin typeface="+mn-ea"/>
                          <a:ea typeface="+mn-ea"/>
                        </a:rPr>
                        <a:t>6.</a:t>
                      </a:r>
                      <a:r>
                        <a:rPr lang="ja-JP" altLang="en-US" dirty="0">
                          <a:solidFill>
                            <a:srgbClr val="575757"/>
                          </a:solidFill>
                          <a:latin typeface="+mn-ea"/>
                          <a:ea typeface="+mn-ea"/>
                        </a:rPr>
                        <a:t>消費税及び地方消費税</a:t>
                      </a:r>
                      <a:endParaRPr lang="en-US" dirty="0">
                        <a:solidFill>
                          <a:srgbClr val="575757"/>
                        </a:solidFill>
                        <a:latin typeface="+mn-ea"/>
                        <a:ea typeface="+mn-ea"/>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altLang="ja-JP" dirty="0">
                          <a:solidFill>
                            <a:srgbClr val="575757"/>
                          </a:solidFill>
                          <a:latin typeface="+mn-ea"/>
                          <a:ea typeface="+mn-ea"/>
                        </a:rPr>
                        <a:t>310,000</a:t>
                      </a:r>
                      <a:endParaRPr lang="en-US" dirty="0">
                        <a:solidFill>
                          <a:srgbClr val="575757"/>
                        </a:solidFill>
                        <a:latin typeface="+mn-ea"/>
                        <a:ea typeface="+mn-ea"/>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9475806"/>
                  </a:ext>
                </a:extLst>
              </a:tr>
              <a:tr h="370840">
                <a:tc>
                  <a:txBody>
                    <a:bodyPr/>
                    <a:lstStyle/>
                    <a:p>
                      <a:r>
                        <a:rPr lang="en-US" dirty="0">
                          <a:solidFill>
                            <a:srgbClr val="575757"/>
                          </a:solidFill>
                          <a:latin typeface="+mn-ea"/>
                          <a:ea typeface="+mn-ea"/>
                        </a:rPr>
                        <a:t>7.</a:t>
                      </a:r>
                      <a:r>
                        <a:rPr lang="ja-JP" altLang="en-US" dirty="0">
                          <a:solidFill>
                            <a:srgbClr val="575757"/>
                          </a:solidFill>
                          <a:latin typeface="+mn-ea"/>
                          <a:ea typeface="+mn-ea"/>
                        </a:rPr>
                        <a:t>合計</a:t>
                      </a:r>
                      <a:endParaRPr lang="en-US" dirty="0">
                        <a:solidFill>
                          <a:srgbClr val="575757"/>
                        </a:solidFill>
                        <a:latin typeface="+mn-ea"/>
                        <a:ea typeface="+mn-ea"/>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n-ea"/>
                          <a:ea typeface="+mn-ea"/>
                        </a:rPr>
                        <a:t>3,410,000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2F2F2"/>
                    </a:solidFill>
                  </a:tcPr>
                </a:tc>
                <a:extLst>
                  <a:ext uri="{0D108BD9-81ED-4DB2-BD59-A6C34878D82A}">
                    <a16:rowId xmlns:a16="http://schemas.microsoft.com/office/drawing/2014/main" val="3590996601"/>
                  </a:ext>
                </a:extLst>
              </a:tr>
            </a:tbl>
          </a:graphicData>
        </a:graphic>
      </p:graphicFrame>
      <p:sp>
        <p:nvSpPr>
          <p:cNvPr id="4" name="Rectangle 24">
            <a:extLst>
              <a:ext uri="{FF2B5EF4-FFF2-40B4-BE49-F238E27FC236}">
                <a16:creationId xmlns:a16="http://schemas.microsoft.com/office/drawing/2014/main" id="{DDCB0610-5560-BA47-CDCF-767DD3784C0A}"/>
              </a:ext>
            </a:extLst>
          </p:cNvPr>
          <p:cNvSpPr/>
          <p:nvPr/>
        </p:nvSpPr>
        <p:spPr>
          <a:xfrm>
            <a:off x="8958691" y="622802"/>
            <a:ext cx="3066473" cy="46166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の支出計画書の提出も必須であることに留意してください。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9173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894C21B8-3A0D-8D67-1AE8-87DC3D9CD5D1}"/>
              </a:ext>
            </a:extLst>
          </p:cNvPr>
          <p:cNvSpPr>
            <a:spLocks noGrp="1"/>
          </p:cNvSpPr>
          <p:nvPr>
            <p:ph type="body" sz="quarter" idx="10"/>
          </p:nvPr>
        </p:nvSpPr>
        <p:spPr/>
        <p:txBody>
          <a:bodyPr/>
          <a:lstStyle/>
          <a:p>
            <a:r>
              <a:rPr kumimoji="1" lang="ja-JP" altLang="en-US" dirty="0"/>
              <a:t>目次</a:t>
            </a:r>
          </a:p>
        </p:txBody>
      </p:sp>
      <p:sp>
        <p:nvSpPr>
          <p:cNvPr id="6" name="正方形/長方形 5">
            <a:extLst>
              <a:ext uri="{FF2B5EF4-FFF2-40B4-BE49-F238E27FC236}">
                <a16:creationId xmlns:a16="http://schemas.microsoft.com/office/drawing/2014/main" id="{745F6D58-3BAD-248D-83D1-5574451A8873}"/>
              </a:ext>
            </a:extLst>
          </p:cNvPr>
          <p:cNvSpPr/>
          <p:nvPr/>
        </p:nvSpPr>
        <p:spPr>
          <a:xfrm>
            <a:off x="742950" y="797980"/>
            <a:ext cx="7296150" cy="5579541"/>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lvl="1" indent="-457200">
              <a:lnSpc>
                <a:spcPct val="150000"/>
              </a:lnSpc>
              <a:buClr>
                <a:schemeClr val="tx2"/>
              </a:buClr>
              <a:buSzPct val="100000"/>
              <a:buFont typeface="+mj-lt"/>
              <a:buAutoNum type="arabicPeriod"/>
            </a:pPr>
            <a:r>
              <a:rPr kumimoji="1" lang="ja-JP" altLang="en-US" sz="2400" b="1" dirty="0">
                <a:solidFill>
                  <a:schemeClr val="tx1"/>
                </a:solidFill>
                <a:latin typeface="+mn-ea"/>
              </a:rPr>
              <a:t>提案のサマリ</a:t>
            </a:r>
            <a:endParaRPr kumimoji="1" lang="en-US" altLang="ja-JP" sz="1000" b="1" dirty="0">
              <a:solidFill>
                <a:schemeClr val="tx1"/>
              </a:solidFill>
              <a:latin typeface="+mn-ea"/>
            </a:endParaRPr>
          </a:p>
          <a:p>
            <a:pPr lvl="1" indent="-457200">
              <a:lnSpc>
                <a:spcPct val="150000"/>
              </a:lnSpc>
              <a:buClr>
                <a:schemeClr val="tx2"/>
              </a:buClr>
              <a:buSzPct val="100000"/>
              <a:buFont typeface="+mj-lt"/>
              <a:buAutoNum type="arabicPeriod"/>
            </a:pPr>
            <a:r>
              <a:rPr kumimoji="1" lang="ja-JP" altLang="en-US" sz="2400" b="1" dirty="0">
                <a:solidFill>
                  <a:schemeClr val="tx1"/>
                </a:solidFill>
                <a:latin typeface="+mn-ea"/>
              </a:rPr>
              <a:t>背景と目的</a:t>
            </a:r>
            <a:endParaRPr kumimoji="1" lang="en-US" altLang="ja-JP" sz="2400" b="1" dirty="0">
              <a:solidFill>
                <a:schemeClr val="tx1"/>
              </a:solidFill>
              <a:latin typeface="+mn-ea"/>
            </a:endParaRPr>
          </a:p>
          <a:p>
            <a:pPr lvl="1" indent="-457200">
              <a:lnSpc>
                <a:spcPct val="150000"/>
              </a:lnSpc>
              <a:buClr>
                <a:schemeClr val="tx2"/>
              </a:buClr>
              <a:buSzPct val="100000"/>
              <a:buFont typeface="+mj-lt"/>
              <a:buAutoNum type="arabicPeriod"/>
            </a:pPr>
            <a:r>
              <a:rPr kumimoji="1" lang="ja-JP" altLang="en-US" sz="2400" b="1" dirty="0">
                <a:solidFill>
                  <a:schemeClr val="tx1"/>
                </a:solidFill>
                <a:latin typeface="+mn-ea"/>
              </a:rPr>
              <a:t>実施内容</a:t>
            </a:r>
            <a:endParaRPr kumimoji="1" lang="en-US" altLang="ja-JP" sz="2400" b="1" dirty="0">
              <a:solidFill>
                <a:schemeClr val="tx1"/>
              </a:solidFill>
              <a:latin typeface="+mn-ea"/>
            </a:endParaRPr>
          </a:p>
          <a:p>
            <a:pPr lvl="1" indent="-457200">
              <a:lnSpc>
                <a:spcPct val="150000"/>
              </a:lnSpc>
              <a:buClr>
                <a:schemeClr val="tx2"/>
              </a:buClr>
              <a:buSzPct val="100000"/>
              <a:buFont typeface="+mj-lt"/>
              <a:buAutoNum type="arabicPeriod"/>
            </a:pPr>
            <a:r>
              <a:rPr kumimoji="1" lang="ja-JP" altLang="en-US" sz="2400" b="1" dirty="0">
                <a:solidFill>
                  <a:schemeClr val="tx1"/>
                </a:solidFill>
                <a:latin typeface="+mn-ea"/>
              </a:rPr>
              <a:t>成果と効果測定方法</a:t>
            </a:r>
            <a:endParaRPr kumimoji="1" lang="en-US" altLang="ja-JP" sz="2400" b="1" dirty="0">
              <a:solidFill>
                <a:schemeClr val="tx1"/>
              </a:solidFill>
              <a:latin typeface="+mn-ea"/>
            </a:endParaRPr>
          </a:p>
          <a:p>
            <a:pPr lvl="1" indent="-457200">
              <a:lnSpc>
                <a:spcPct val="150000"/>
              </a:lnSpc>
              <a:buClr>
                <a:schemeClr val="tx2"/>
              </a:buClr>
              <a:buSzPct val="100000"/>
              <a:buFont typeface="+mj-lt"/>
              <a:buAutoNum type="arabicPeriod"/>
            </a:pPr>
            <a:r>
              <a:rPr kumimoji="1" lang="ja-JP" altLang="en-US" sz="2400" b="1" dirty="0">
                <a:solidFill>
                  <a:schemeClr val="tx1"/>
                </a:solidFill>
                <a:latin typeface="+mn-ea"/>
              </a:rPr>
              <a:t>実施体制・実証フィールド</a:t>
            </a:r>
            <a:endParaRPr kumimoji="1" lang="en-US" altLang="ja-JP" sz="2400" b="1" dirty="0">
              <a:solidFill>
                <a:schemeClr val="tx1"/>
              </a:solidFill>
              <a:latin typeface="+mn-ea"/>
            </a:endParaRPr>
          </a:p>
          <a:p>
            <a:pPr lvl="1" indent="-457200">
              <a:lnSpc>
                <a:spcPct val="150000"/>
              </a:lnSpc>
              <a:buClr>
                <a:schemeClr val="tx2"/>
              </a:buClr>
              <a:buSzPct val="100000"/>
              <a:buFont typeface="+mj-lt"/>
              <a:buAutoNum type="arabicPeriod"/>
            </a:pPr>
            <a:r>
              <a:rPr kumimoji="1" lang="ja-JP" altLang="en-US" sz="2400" b="1" dirty="0">
                <a:solidFill>
                  <a:schemeClr val="tx1"/>
                </a:solidFill>
                <a:latin typeface="+mn-ea"/>
              </a:rPr>
              <a:t>継続的な事業展開プラン</a:t>
            </a:r>
            <a:endParaRPr kumimoji="1" lang="en-US" altLang="ja-JP" sz="2400" b="1" dirty="0">
              <a:solidFill>
                <a:schemeClr val="tx1"/>
              </a:solidFill>
              <a:latin typeface="+mn-ea"/>
            </a:endParaRPr>
          </a:p>
          <a:p>
            <a:pPr lvl="1" indent="-457200">
              <a:lnSpc>
                <a:spcPct val="150000"/>
              </a:lnSpc>
              <a:buClr>
                <a:schemeClr val="tx2"/>
              </a:buClr>
              <a:buSzPct val="100000"/>
              <a:buFont typeface="+mj-lt"/>
              <a:buAutoNum type="arabicPeriod"/>
            </a:pPr>
            <a:r>
              <a:rPr kumimoji="1" lang="ja-JP" altLang="en-US" sz="2400" b="1" dirty="0">
                <a:solidFill>
                  <a:schemeClr val="tx1"/>
                </a:solidFill>
                <a:latin typeface="+mn-ea"/>
              </a:rPr>
              <a:t>実施スケジュール</a:t>
            </a:r>
            <a:endParaRPr kumimoji="1" lang="en-US" altLang="ja-JP" sz="2400" b="1" dirty="0">
              <a:solidFill>
                <a:schemeClr val="tx1"/>
              </a:solidFill>
              <a:latin typeface="+mn-ea"/>
            </a:endParaRPr>
          </a:p>
          <a:p>
            <a:pPr lvl="1" indent="-457200">
              <a:lnSpc>
                <a:spcPct val="150000"/>
              </a:lnSpc>
              <a:buClr>
                <a:schemeClr val="tx2"/>
              </a:buClr>
              <a:buSzPct val="100000"/>
              <a:buFont typeface="+mj-lt"/>
              <a:buAutoNum type="arabicPeriod"/>
            </a:pPr>
            <a:r>
              <a:rPr kumimoji="1" lang="ja-JP" altLang="en-US" sz="2400" b="1" dirty="0">
                <a:solidFill>
                  <a:schemeClr val="tx1"/>
                </a:solidFill>
                <a:latin typeface="+mn-ea"/>
              </a:rPr>
              <a:t>期待成果物・最終アウトプット</a:t>
            </a:r>
            <a:endParaRPr kumimoji="1" lang="en-US" altLang="ja-JP" sz="2400" b="1" dirty="0">
              <a:solidFill>
                <a:schemeClr val="tx1"/>
              </a:solidFill>
              <a:latin typeface="+mn-ea"/>
            </a:endParaRPr>
          </a:p>
          <a:p>
            <a:pPr lvl="1" indent="-457200">
              <a:lnSpc>
                <a:spcPct val="150000"/>
              </a:lnSpc>
              <a:buClr>
                <a:schemeClr val="tx2"/>
              </a:buClr>
              <a:buSzPct val="100000"/>
              <a:buFont typeface="+mj-lt"/>
              <a:buAutoNum type="arabicPeriod"/>
            </a:pPr>
            <a:r>
              <a:rPr kumimoji="1" lang="ja-JP" altLang="en-US" sz="2400" b="1" dirty="0">
                <a:solidFill>
                  <a:schemeClr val="tx1"/>
                </a:solidFill>
                <a:latin typeface="+mn-ea"/>
              </a:rPr>
              <a:t>個人情報 </a:t>
            </a:r>
            <a:r>
              <a:rPr kumimoji="1" lang="en-US" altLang="ja-JP" sz="2400" b="1" dirty="0">
                <a:solidFill>
                  <a:schemeClr val="tx1"/>
                </a:solidFill>
                <a:latin typeface="+mn-ea"/>
              </a:rPr>
              <a:t>(</a:t>
            </a:r>
            <a:r>
              <a:rPr kumimoji="1" lang="ja-JP" altLang="en-US" sz="2400" b="1" dirty="0">
                <a:solidFill>
                  <a:schemeClr val="tx1"/>
                </a:solidFill>
                <a:latin typeface="+mn-ea"/>
              </a:rPr>
              <a:t>受講者の学習履歴 等</a:t>
            </a:r>
            <a:r>
              <a:rPr kumimoji="1" lang="en-US" altLang="ja-JP" sz="2400" b="1" dirty="0">
                <a:solidFill>
                  <a:schemeClr val="tx1"/>
                </a:solidFill>
                <a:latin typeface="+mn-ea"/>
              </a:rPr>
              <a:t>) </a:t>
            </a:r>
            <a:r>
              <a:rPr kumimoji="1" lang="ja-JP" altLang="en-US" sz="2400" b="1" dirty="0">
                <a:solidFill>
                  <a:schemeClr val="tx1"/>
                </a:solidFill>
                <a:latin typeface="+mn-ea"/>
              </a:rPr>
              <a:t>の取扱い方法</a:t>
            </a:r>
            <a:endParaRPr kumimoji="1" lang="en-US" altLang="ja-JP" sz="2400" b="1" dirty="0">
              <a:solidFill>
                <a:schemeClr val="tx1"/>
              </a:solidFill>
              <a:latin typeface="+mn-ea"/>
            </a:endParaRPr>
          </a:p>
          <a:p>
            <a:pPr lvl="1" indent="-457200">
              <a:lnSpc>
                <a:spcPct val="150000"/>
              </a:lnSpc>
              <a:buClr>
                <a:schemeClr val="tx2"/>
              </a:buClr>
              <a:buSzPct val="100000"/>
              <a:buFont typeface="+mj-lt"/>
              <a:buAutoNum type="arabicPeriod"/>
            </a:pPr>
            <a:r>
              <a:rPr kumimoji="1" lang="ja-JP" altLang="en-US" sz="2400" b="1" dirty="0">
                <a:solidFill>
                  <a:schemeClr val="tx1"/>
                </a:solidFill>
                <a:latin typeface="+mn-ea"/>
              </a:rPr>
              <a:t>（参考） 支出計画の概要</a:t>
            </a:r>
            <a:endParaRPr kumimoji="1" lang="en-US" altLang="ja-JP" sz="2400" b="1" dirty="0">
              <a:solidFill>
                <a:schemeClr val="tx1"/>
              </a:solidFill>
              <a:latin typeface="+mn-ea"/>
            </a:endParaRPr>
          </a:p>
        </p:txBody>
      </p:sp>
      <p:sp>
        <p:nvSpPr>
          <p:cNvPr id="7" name="Rectangle 8">
            <a:extLst>
              <a:ext uri="{FF2B5EF4-FFF2-40B4-BE49-F238E27FC236}">
                <a16:creationId xmlns:a16="http://schemas.microsoft.com/office/drawing/2014/main" id="{FD268B63-088C-721A-D7D2-6E092DDDEA64}"/>
              </a:ext>
            </a:extLst>
          </p:cNvPr>
          <p:cNvSpPr/>
          <p:nvPr/>
        </p:nvSpPr>
        <p:spPr>
          <a:xfrm>
            <a:off x="8435946" y="2343761"/>
            <a:ext cx="3618094" cy="3662541"/>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lang="en-US" altLang="ja-JP" sz="1200" dirty="0" err="1">
                <a:solidFill>
                  <a:srgbClr val="FFFFFF"/>
                </a:solidFill>
                <a:latin typeface="Meiryo UI"/>
                <a:ea typeface="Meiryo UI"/>
              </a:rPr>
              <a:t>灰色のステッカーでは</a:t>
            </a:r>
            <a:r>
              <a:rPr lang="ja-JP" altLang="en-US" sz="1200" dirty="0">
                <a:solidFill>
                  <a:srgbClr val="FFFFFF"/>
                </a:solidFill>
                <a:latin typeface="Meiryo UI"/>
                <a:ea typeface="Meiryo UI"/>
              </a:rPr>
              <a:t>、</a:t>
            </a:r>
            <a:r>
              <a:rPr lang="en-US" altLang="ja-JP" sz="1200" dirty="0" err="1">
                <a:solidFill>
                  <a:srgbClr val="FFFFFF"/>
                </a:solidFill>
                <a:latin typeface="Meiryo UI"/>
                <a:ea typeface="Meiryo UI"/>
              </a:rPr>
              <a:t>各スライド</a:t>
            </a:r>
            <a:r>
              <a:rPr lang="ja-JP" altLang="en-US" sz="1200" dirty="0">
                <a:solidFill>
                  <a:srgbClr val="FFFFFF"/>
                </a:solidFill>
                <a:latin typeface="Meiryo UI"/>
                <a:ea typeface="Meiryo UI"/>
              </a:rPr>
              <a:t>に</a:t>
            </a:r>
            <a:r>
              <a:rPr lang="en-US" altLang="ja-JP" sz="1200" dirty="0" err="1">
                <a:solidFill>
                  <a:srgbClr val="FFFFFF"/>
                </a:solidFill>
                <a:latin typeface="Meiryo UI"/>
                <a:ea typeface="Meiryo UI"/>
              </a:rPr>
              <a:t>記載していただきたい内容を定義しております</a:t>
            </a:r>
            <a:r>
              <a:rPr lang="ja-JP" altLang="en-US" sz="1200" dirty="0">
                <a:solidFill>
                  <a:srgbClr val="FFFFFF"/>
                </a:solidFill>
                <a:latin typeface="Meiryo UI"/>
                <a:ea typeface="Meiryo UI"/>
              </a:rPr>
              <a:t>。</a:t>
            </a:r>
            <a:endParaRPr kumimoji="1" lang="en-US" altLang="ja-JP" sz="1200" dirty="0">
              <a:solidFill>
                <a:srgbClr val="FFFFFF"/>
              </a:solidFill>
              <a:latin typeface="Meiryo UI"/>
              <a:ea typeface="Meiryo UI"/>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公募要領「事業内容に係る要件」の必須要素に対応しているスライド</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スライド左上に赤色のステッカーで表示あり</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は、必ず本テンプレートの構成に沿ってご記載ください。</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なお、サイズ、幅等の変更は問題ございません。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その他のページのスライドは提案書作成の参考です。目次の順番を守って頂ければ、詳細な構成・デザインは、ご提案ごとに自由に変えて頂いて構いません。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当該提案書は</a:t>
            </a:r>
            <a:r>
              <a:rPr kumimoji="1" lang="en-US" altLang="ja-JP" sz="1200" dirty="0">
                <a:solidFill>
                  <a:srgbClr val="FFFFFF"/>
                </a:solidFill>
                <a:latin typeface="Meiryo UI" panose="020B0604030504040204" pitchFamily="50" charset="-128"/>
                <a:ea typeface="Meiryo UI" panose="020B0604030504040204" pitchFamily="50" charset="-128"/>
              </a:rPr>
              <a:t>PowerPoint</a:t>
            </a:r>
            <a:r>
              <a:rPr kumimoji="1" lang="ja-JP" altLang="en-US" sz="1200" dirty="0">
                <a:solidFill>
                  <a:srgbClr val="FFFFFF"/>
                </a:solidFill>
                <a:latin typeface="Meiryo UI" panose="020B0604030504040204" pitchFamily="50" charset="-128"/>
                <a:ea typeface="Meiryo UI" panose="020B0604030504040204" pitchFamily="50" charset="-128"/>
              </a:rPr>
              <a:t>版と</a:t>
            </a:r>
            <a:r>
              <a:rPr kumimoji="1" lang="en-US" altLang="ja-JP" sz="1200" dirty="0">
                <a:solidFill>
                  <a:srgbClr val="FFFFFF"/>
                </a:solidFill>
                <a:latin typeface="Meiryo UI" panose="020B0604030504040204" pitchFamily="50" charset="-128"/>
                <a:ea typeface="Meiryo UI" panose="020B0604030504040204" pitchFamily="50" charset="-128"/>
              </a:rPr>
              <a:t>PDF</a:t>
            </a:r>
            <a:r>
              <a:rPr kumimoji="1" lang="ja-JP" altLang="en-US" sz="1200" dirty="0">
                <a:solidFill>
                  <a:srgbClr val="FFFFFF"/>
                </a:solidFill>
                <a:latin typeface="Meiryo UI" panose="020B0604030504040204" pitchFamily="50" charset="-128"/>
                <a:ea typeface="Meiryo UI" panose="020B0604030504040204" pitchFamily="50" charset="-128"/>
              </a:rPr>
              <a:t>版の両方をご提出ください。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また、</a:t>
            </a:r>
            <a:r>
              <a:rPr kumimoji="1" lang="en-US" altLang="ja-JP" sz="1200" dirty="0">
                <a:solidFill>
                  <a:srgbClr val="FFFFFF"/>
                </a:solidFill>
                <a:latin typeface="Meiryo UI" panose="020B0604030504040204" pitchFamily="50" charset="-128"/>
                <a:ea typeface="Meiryo UI" panose="020B0604030504040204" pitchFamily="50" charset="-128"/>
              </a:rPr>
              <a:t>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の支出計画書を提出することも必須ですのでご留意ください。</a:t>
            </a: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灰色のオブジェクトは提出時には削除してください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8" name="Rectangle 24">
            <a:extLst>
              <a:ext uri="{FF2B5EF4-FFF2-40B4-BE49-F238E27FC236}">
                <a16:creationId xmlns:a16="http://schemas.microsoft.com/office/drawing/2014/main" id="{C94A5223-5792-64F2-358E-DC540FF5EEDA}"/>
              </a:ext>
            </a:extLst>
          </p:cNvPr>
          <p:cNvSpPr/>
          <p:nvPr/>
        </p:nvSpPr>
        <p:spPr>
          <a:xfrm>
            <a:off x="8435946" y="599925"/>
            <a:ext cx="3618094" cy="1615827"/>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事務局コメント</a:t>
            </a:r>
            <a:r>
              <a:rPr kumimoji="1" lang="en-US" altLang="ja-JP" sz="1200" dirty="0">
                <a:solidFill>
                  <a:schemeClr val="tx1"/>
                </a:solidFill>
                <a:latin typeface="Trebuchet MS" panose="020B0603020202020204" pitchFamily="34" charset="0"/>
                <a:ea typeface="Meiryo UI" panose="020B0604030504040204" pitchFamily="50" charset="-128"/>
              </a:rPr>
              <a:t>] </a:t>
            </a:r>
          </a:p>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黄色のステッカーでは、各スライドで記載されることが想定される内容と、公募要領の「事業内容に係る要件」の対応関係をご紹介しております。</a:t>
            </a:r>
            <a:endParaRPr kumimoji="1" lang="en-US" altLang="ja-JP" sz="1200" dirty="0">
              <a:solidFill>
                <a:schemeClr val="tx1"/>
              </a:solidFill>
              <a:latin typeface="Trebuchet MS" panose="020B0603020202020204" pitchFamily="34" charset="0"/>
              <a:ea typeface="Meiryo UI" panose="020B0604030504040204" pitchFamily="50" charset="-128"/>
            </a:endParaRPr>
          </a:p>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必ずこの黄色ステッカーの通りに記載いただく必要はありませんが、参考までにご活用ください。</a:t>
            </a:r>
            <a:endParaRPr kumimoji="1" lang="en-US" altLang="ja-JP" sz="1200" dirty="0">
              <a:solidFill>
                <a:schemeClr val="tx1"/>
              </a:solidFill>
              <a:latin typeface="Trebuchet MS" panose="020B0603020202020204" pitchFamily="34" charset="0"/>
              <a:ea typeface="Meiryo UI" panose="020B0604030504040204" pitchFamily="50" charset="-128"/>
            </a:endParaRPr>
          </a:p>
          <a:p>
            <a:pPr>
              <a:spcAft>
                <a:spcPts val="600"/>
              </a:spcAft>
            </a:pP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黄色のオブジェクトは提出時には削除してください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Tree>
    <p:extLst>
      <p:ext uri="{BB962C8B-B14F-4D97-AF65-F5344CB8AC3E}">
        <p14:creationId xmlns:p14="http://schemas.microsoft.com/office/powerpoint/2010/main" val="2756755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A94E3077-C1D1-918E-C2BE-620CA7A7C74E}"/>
              </a:ext>
            </a:extLst>
          </p:cNvPr>
          <p:cNvSpPr>
            <a:spLocks noGrp="1"/>
          </p:cNvSpPr>
          <p:nvPr>
            <p:ph type="body" sz="quarter" idx="10"/>
          </p:nvPr>
        </p:nvSpPr>
        <p:spPr/>
        <p:txBody>
          <a:bodyPr/>
          <a:lstStyle/>
          <a:p>
            <a:r>
              <a:rPr kumimoji="1" lang="ja-JP" altLang="en-US" dirty="0"/>
              <a:t>１．提案のサマリ</a:t>
            </a:r>
          </a:p>
        </p:txBody>
      </p:sp>
      <p:graphicFrame>
        <p:nvGraphicFramePr>
          <p:cNvPr id="3" name="Table 3">
            <a:extLst>
              <a:ext uri="{FF2B5EF4-FFF2-40B4-BE49-F238E27FC236}">
                <a16:creationId xmlns:a16="http://schemas.microsoft.com/office/drawing/2014/main" id="{2AC8131F-428E-FFF0-B60D-C92FEC94817F}"/>
              </a:ext>
            </a:extLst>
          </p:cNvPr>
          <p:cNvGraphicFramePr>
            <a:graphicFrameLocks noGrp="1"/>
          </p:cNvGraphicFramePr>
          <p:nvPr>
            <p:extLst>
              <p:ext uri="{D42A27DB-BD31-4B8C-83A1-F6EECF244321}">
                <p14:modId xmlns:p14="http://schemas.microsoft.com/office/powerpoint/2010/main" val="201631622"/>
              </p:ext>
            </p:extLst>
          </p:nvPr>
        </p:nvGraphicFramePr>
        <p:xfrm>
          <a:off x="317500" y="561975"/>
          <a:ext cx="11297850" cy="6052309"/>
        </p:xfrm>
        <a:graphic>
          <a:graphicData uri="http://schemas.openxmlformats.org/drawingml/2006/table">
            <a:tbl>
              <a:tblPr firstRow="1" bandRow="1">
                <a:tableStyleId>{5C22544A-7EE6-4342-B048-85BDC9FD1C3A}</a:tableStyleId>
              </a:tblPr>
              <a:tblGrid>
                <a:gridCol w="737279">
                  <a:extLst>
                    <a:ext uri="{9D8B030D-6E8A-4147-A177-3AD203B41FA5}">
                      <a16:colId xmlns:a16="http://schemas.microsoft.com/office/drawing/2014/main" val="3191788206"/>
                    </a:ext>
                  </a:extLst>
                </a:gridCol>
                <a:gridCol w="2341936">
                  <a:extLst>
                    <a:ext uri="{9D8B030D-6E8A-4147-A177-3AD203B41FA5}">
                      <a16:colId xmlns:a16="http://schemas.microsoft.com/office/drawing/2014/main" val="164871375"/>
                    </a:ext>
                  </a:extLst>
                </a:gridCol>
                <a:gridCol w="1294145">
                  <a:extLst>
                    <a:ext uri="{9D8B030D-6E8A-4147-A177-3AD203B41FA5}">
                      <a16:colId xmlns:a16="http://schemas.microsoft.com/office/drawing/2014/main" val="2619398578"/>
                    </a:ext>
                  </a:extLst>
                </a:gridCol>
                <a:gridCol w="6924490">
                  <a:extLst>
                    <a:ext uri="{9D8B030D-6E8A-4147-A177-3AD203B41FA5}">
                      <a16:colId xmlns:a16="http://schemas.microsoft.com/office/drawing/2014/main" val="206671746"/>
                    </a:ext>
                  </a:extLst>
                </a:gridCol>
              </a:tblGrid>
              <a:tr h="829147">
                <a:tc>
                  <a:txBody>
                    <a:bodyPr/>
                    <a:lstStyle/>
                    <a:p>
                      <a:endParaRPr lang="en-US" sz="1400" b="1" dirty="0">
                        <a:solidFill>
                          <a:srgbClr val="575757"/>
                        </a:solidFill>
                        <a:latin typeface="+mn-ea"/>
                        <a:ea typeface="+mn-ea"/>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b="1" dirty="0">
                          <a:solidFill>
                            <a:srgbClr val="575757"/>
                          </a:solidFill>
                          <a:latin typeface="+mn-ea"/>
                          <a:ea typeface="+mn-ea"/>
                        </a:rPr>
                        <a:t>項目</a:t>
                      </a:r>
                      <a:endParaRPr lang="en-US" sz="1400" b="1" dirty="0">
                        <a:solidFill>
                          <a:srgbClr val="575757"/>
                        </a:solidFill>
                        <a:latin typeface="+mn-ea"/>
                        <a:ea typeface="+mn-ea"/>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b="1" dirty="0">
                          <a:solidFill>
                            <a:srgbClr val="575757"/>
                          </a:solidFill>
                          <a:latin typeface="+mn-ea"/>
                          <a:ea typeface="+mn-ea"/>
                        </a:rPr>
                        <a:t>対応する</a:t>
                      </a:r>
                      <a:endParaRPr lang="en-US" altLang="ja-JP" sz="1400" b="1" dirty="0">
                        <a:solidFill>
                          <a:srgbClr val="575757"/>
                        </a:solidFill>
                        <a:latin typeface="+mn-ea"/>
                        <a:ea typeface="+mn-ea"/>
                      </a:endParaRPr>
                    </a:p>
                    <a:p>
                      <a:r>
                        <a:rPr lang="ja-JP" altLang="en-US" sz="1400" b="1" dirty="0">
                          <a:solidFill>
                            <a:srgbClr val="575757"/>
                          </a:solidFill>
                          <a:latin typeface="+mn-ea"/>
                          <a:ea typeface="+mn-ea"/>
                        </a:rPr>
                        <a:t>事業内容に</a:t>
                      </a:r>
                      <a:endParaRPr lang="en-US" altLang="ja-JP" sz="1400" b="1" dirty="0">
                        <a:solidFill>
                          <a:srgbClr val="575757"/>
                        </a:solidFill>
                        <a:latin typeface="+mn-ea"/>
                        <a:ea typeface="+mn-ea"/>
                      </a:endParaRPr>
                    </a:p>
                    <a:p>
                      <a:r>
                        <a:rPr lang="ja-JP" altLang="en-US" sz="1400" b="1" dirty="0">
                          <a:solidFill>
                            <a:srgbClr val="575757"/>
                          </a:solidFill>
                          <a:latin typeface="+mn-ea"/>
                          <a:ea typeface="+mn-ea"/>
                        </a:rPr>
                        <a:t>係る要件</a:t>
                      </a:r>
                      <a:endParaRPr lang="en-US" sz="1400" b="1" dirty="0">
                        <a:solidFill>
                          <a:srgbClr val="575757"/>
                        </a:solidFill>
                        <a:latin typeface="+mn-ea"/>
                        <a:ea typeface="+mn-ea"/>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b="1" dirty="0">
                          <a:solidFill>
                            <a:srgbClr val="575757"/>
                          </a:solidFill>
                          <a:latin typeface="+mn-ea"/>
                          <a:ea typeface="+mn-ea"/>
                        </a:rPr>
                        <a:t>提案概要</a:t>
                      </a:r>
                      <a:endParaRPr lang="en-US" sz="1400" b="1" dirty="0">
                        <a:solidFill>
                          <a:srgbClr val="575757"/>
                        </a:solidFill>
                        <a:latin typeface="+mn-ea"/>
                        <a:ea typeface="+mn-ea"/>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602525"/>
                  </a:ext>
                </a:extLst>
              </a:tr>
              <a:tr h="587312">
                <a:tc rowSpan="3">
                  <a:txBody>
                    <a:bodyPr/>
                    <a:lstStyle/>
                    <a:p>
                      <a:r>
                        <a:rPr lang="ja-JP" altLang="en-US" sz="1400" b="1" dirty="0">
                          <a:solidFill>
                            <a:srgbClr val="575757"/>
                          </a:solidFill>
                          <a:latin typeface="+mn-ea"/>
                          <a:ea typeface="+mn-ea"/>
                        </a:rPr>
                        <a:t>必須</a:t>
                      </a:r>
                      <a:endParaRPr lang="en-US" altLang="ja-JP" sz="1400" b="1" dirty="0">
                        <a:solidFill>
                          <a:srgbClr val="575757"/>
                        </a:solidFill>
                        <a:latin typeface="+mn-ea"/>
                        <a:ea typeface="+mn-ea"/>
                      </a:endParaRPr>
                    </a:p>
                    <a:p>
                      <a:r>
                        <a:rPr lang="ja-JP" altLang="en-US" sz="1400" b="1" dirty="0">
                          <a:solidFill>
                            <a:srgbClr val="575757"/>
                          </a:solidFill>
                          <a:latin typeface="+mn-ea"/>
                          <a:ea typeface="+mn-ea"/>
                        </a:rPr>
                        <a:t>要素</a:t>
                      </a:r>
                      <a:endParaRPr lang="en-US" sz="1400" b="1" dirty="0">
                        <a:solidFill>
                          <a:srgbClr val="575757"/>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b="1" dirty="0">
                          <a:solidFill>
                            <a:srgbClr val="575757"/>
                          </a:solidFill>
                          <a:latin typeface="+mn-ea"/>
                          <a:ea typeface="+mn-ea"/>
                        </a:rPr>
                        <a:t>実証内容</a:t>
                      </a:r>
                      <a:endParaRPr lang="en-US" sz="1400" b="1" dirty="0">
                        <a:solidFill>
                          <a:srgbClr val="575757"/>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b="1" dirty="0">
                          <a:solidFill>
                            <a:srgbClr val="575757"/>
                          </a:solidFill>
                          <a:latin typeface="+mn-ea"/>
                          <a:ea typeface="+mn-ea"/>
                        </a:rPr>
                        <a:t>①</a:t>
                      </a:r>
                      <a:endParaRPr lang="en-US" sz="1400" b="1" dirty="0">
                        <a:solidFill>
                          <a:srgbClr val="575757"/>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b="1" dirty="0">
                          <a:solidFill>
                            <a:schemeClr val="tx1"/>
                          </a:solidFill>
                          <a:latin typeface="+mn-ea"/>
                          <a:ea typeface="+mn-ea"/>
                        </a:rPr>
                        <a:t>XX</a:t>
                      </a:r>
                    </a:p>
                    <a:p>
                      <a:pPr marL="324000" lvl="1" indent="-216000" algn="l" defTabSz="914377" rtl="0" eaLnBrk="1" latinLnBrk="0" hangingPunct="1">
                        <a:buClr>
                          <a:schemeClr val="tx2"/>
                        </a:buClr>
                        <a:buFont typeface="Trebuchet MS" panose="020B0603020202020204" pitchFamily="34" charset="0"/>
                        <a:buChar char="•"/>
                      </a:pPr>
                      <a:r>
                        <a:rPr lang="en-US" altLang="ja-JP" sz="1400" b="1" dirty="0">
                          <a:solidFill>
                            <a:schemeClr val="tx1"/>
                          </a:solidFill>
                          <a:latin typeface="+mn-ea"/>
                          <a:ea typeface="+mn-ea"/>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60067"/>
                  </a:ext>
                </a:extLst>
              </a:tr>
              <a:tr h="506478">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b="1" dirty="0">
                          <a:solidFill>
                            <a:srgbClr val="575757"/>
                          </a:solidFill>
                          <a:latin typeface="+mn-ea"/>
                          <a:ea typeface="+mn-ea"/>
                        </a:rPr>
                        <a:t>継続的な事業展開</a:t>
                      </a:r>
                      <a:endParaRPr lang="en-US" sz="1400" b="1" dirty="0">
                        <a:solidFill>
                          <a:srgbClr val="575757"/>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b="1" dirty="0">
                          <a:solidFill>
                            <a:srgbClr val="575757"/>
                          </a:solidFill>
                          <a:latin typeface="+mn-ea"/>
                          <a:ea typeface="+mn-ea"/>
                        </a:rPr>
                        <a:t>②</a:t>
                      </a:r>
                      <a:endParaRPr lang="en-US" sz="1400" b="1" dirty="0">
                        <a:solidFill>
                          <a:srgbClr val="575757"/>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b="1" dirty="0">
                          <a:solidFill>
                            <a:schemeClr val="tx1"/>
                          </a:solidFill>
                          <a:latin typeface="+mn-ea"/>
                          <a:ea typeface="+mn-ea"/>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288905"/>
                  </a:ext>
                </a:extLst>
              </a:tr>
              <a:tr h="506478">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b="1" dirty="0">
                          <a:solidFill>
                            <a:srgbClr val="575757"/>
                          </a:solidFill>
                          <a:latin typeface="+mn-ea"/>
                          <a:ea typeface="+mn-ea"/>
                        </a:rPr>
                        <a:t>成果と効果測定方法</a:t>
                      </a:r>
                      <a:endParaRPr lang="en-US" sz="1400" b="1" dirty="0">
                        <a:solidFill>
                          <a:srgbClr val="575757"/>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b="1" dirty="0">
                          <a:solidFill>
                            <a:srgbClr val="575757"/>
                          </a:solidFill>
                          <a:latin typeface="+mn-ea"/>
                          <a:ea typeface="+mn-ea"/>
                        </a:rPr>
                        <a:t>③</a:t>
                      </a:r>
                      <a:endParaRPr lang="en-US" sz="1400" b="1" dirty="0">
                        <a:solidFill>
                          <a:srgbClr val="575757"/>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b="1" dirty="0">
                          <a:solidFill>
                            <a:schemeClr val="tx1"/>
                          </a:solidFill>
                          <a:latin typeface="+mn-ea"/>
                          <a:ea typeface="+mn-ea"/>
                        </a:rPr>
                        <a:t>XX</a:t>
                      </a:r>
                      <a:endParaRPr lang="en-US" sz="1400" b="1" dirty="0">
                        <a:solidFill>
                          <a:schemeClr val="tx1"/>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0495514"/>
                  </a:ext>
                </a:extLst>
              </a:tr>
              <a:tr h="408045">
                <a:tc rowSpan="8">
                  <a:txBody>
                    <a:bodyPr/>
                    <a:lstStyle/>
                    <a:p>
                      <a:r>
                        <a:rPr lang="ja-JP" altLang="en-US" sz="1400" b="1" dirty="0">
                          <a:solidFill>
                            <a:srgbClr val="575757"/>
                          </a:solidFill>
                          <a:latin typeface="+mn-ea"/>
                          <a:ea typeface="+mn-ea"/>
                        </a:rPr>
                        <a:t>加点</a:t>
                      </a:r>
                      <a:endParaRPr lang="en-US" altLang="ja-JP" sz="1400" b="1" dirty="0">
                        <a:solidFill>
                          <a:srgbClr val="575757"/>
                        </a:solidFill>
                        <a:latin typeface="+mn-ea"/>
                        <a:ea typeface="+mn-ea"/>
                      </a:endParaRPr>
                    </a:p>
                    <a:p>
                      <a:r>
                        <a:rPr lang="ja-JP" altLang="en-US" sz="1400" b="1" dirty="0">
                          <a:solidFill>
                            <a:srgbClr val="575757"/>
                          </a:solidFill>
                          <a:latin typeface="+mn-ea"/>
                          <a:ea typeface="+mn-ea"/>
                        </a:rPr>
                        <a:t>要素</a:t>
                      </a:r>
                      <a:endParaRPr lang="en-US" sz="1400" b="1" dirty="0">
                        <a:solidFill>
                          <a:srgbClr val="575757"/>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b="1" dirty="0">
                          <a:solidFill>
                            <a:srgbClr val="575757"/>
                          </a:solidFill>
                          <a:latin typeface="+mn-ea"/>
                          <a:ea typeface="+mn-ea"/>
                        </a:rPr>
                        <a:t>ロードマップの実現性</a:t>
                      </a:r>
                      <a:endParaRPr lang="en-US" sz="1400" b="1" dirty="0">
                        <a:solidFill>
                          <a:srgbClr val="575757"/>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b="1" dirty="0">
                          <a:solidFill>
                            <a:srgbClr val="575757"/>
                          </a:solidFill>
                          <a:latin typeface="+mn-ea"/>
                          <a:ea typeface="+mn-ea"/>
                        </a:rPr>
                        <a:t>④</a:t>
                      </a:r>
                      <a:endParaRPr lang="en-US" sz="1400" b="1" dirty="0">
                        <a:solidFill>
                          <a:srgbClr val="575757"/>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b="1" dirty="0">
                          <a:solidFill>
                            <a:schemeClr val="tx1"/>
                          </a:solidFill>
                          <a:latin typeface="+mn-ea"/>
                          <a:ea typeface="+mn-ea"/>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91732598"/>
                  </a:ext>
                </a:extLst>
              </a:tr>
              <a:tr h="408045">
                <a:tc vMerge="1">
                  <a:txBody>
                    <a:bodyPr/>
                    <a:lstStyle/>
                    <a:p>
                      <a:endParaRPr lang="en-US" sz="140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b="1" dirty="0">
                          <a:solidFill>
                            <a:srgbClr val="575757"/>
                          </a:solidFill>
                          <a:latin typeface="+mn-ea"/>
                          <a:ea typeface="+mn-ea"/>
                        </a:rPr>
                        <a:t>独自性・新規性</a:t>
                      </a:r>
                      <a:endParaRPr lang="en-US" sz="1400" b="1" dirty="0">
                        <a:solidFill>
                          <a:srgbClr val="575757"/>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b="1" dirty="0">
                          <a:solidFill>
                            <a:srgbClr val="575757"/>
                          </a:solidFill>
                          <a:latin typeface="+mn-ea"/>
                          <a:ea typeface="+mn-ea"/>
                        </a:rPr>
                        <a:t>⑤</a:t>
                      </a:r>
                      <a:endParaRPr lang="en-US" sz="1400" b="1" dirty="0">
                        <a:solidFill>
                          <a:srgbClr val="575757"/>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b="1" dirty="0">
                          <a:solidFill>
                            <a:schemeClr val="tx1"/>
                          </a:solidFill>
                          <a:latin typeface="+mn-ea"/>
                          <a:ea typeface="+mn-ea"/>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00400791"/>
                  </a:ext>
                </a:extLst>
              </a:tr>
              <a:tr h="408045">
                <a:tc vMerge="1">
                  <a:txBody>
                    <a:bodyPr/>
                    <a:lstStyle/>
                    <a:p>
                      <a:endParaRPr lang="en-US" sz="140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b="1" dirty="0">
                          <a:solidFill>
                            <a:srgbClr val="575757"/>
                          </a:solidFill>
                          <a:latin typeface="+mn-ea"/>
                          <a:ea typeface="+mn-ea"/>
                        </a:rPr>
                        <a:t>複数論点の統合</a:t>
                      </a:r>
                      <a:endParaRPr lang="en-US" altLang="ja-JP" sz="1400" b="1" dirty="0">
                        <a:solidFill>
                          <a:srgbClr val="575757"/>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b="1" dirty="0">
                          <a:solidFill>
                            <a:srgbClr val="575757"/>
                          </a:solidFill>
                          <a:latin typeface="+mn-ea"/>
                          <a:ea typeface="+mn-ea"/>
                        </a:rPr>
                        <a:t>⑥</a:t>
                      </a:r>
                      <a:endParaRPr lang="en-US" sz="1400" b="1" dirty="0">
                        <a:solidFill>
                          <a:srgbClr val="575757"/>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b="1" dirty="0">
                          <a:solidFill>
                            <a:schemeClr val="tx1"/>
                          </a:solidFill>
                          <a:latin typeface="+mn-ea"/>
                          <a:ea typeface="+mn-ea"/>
                        </a:rPr>
                        <a:t>XX</a:t>
                      </a:r>
                      <a:endParaRPr lang="en-US" sz="1400" b="1" dirty="0">
                        <a:solidFill>
                          <a:schemeClr val="tx1"/>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2936758"/>
                  </a:ext>
                </a:extLst>
              </a:tr>
              <a:tr h="408045">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b="1" dirty="0">
                          <a:solidFill>
                            <a:srgbClr val="575757"/>
                          </a:solidFill>
                          <a:latin typeface="+mn-ea"/>
                          <a:ea typeface="+mn-ea"/>
                        </a:rPr>
                        <a:t>参加者層の幅広さ</a:t>
                      </a:r>
                      <a:endParaRPr lang="en-US" altLang="ja-JP" sz="1400" b="1" dirty="0">
                        <a:solidFill>
                          <a:srgbClr val="575757"/>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b="1" dirty="0">
                          <a:solidFill>
                            <a:srgbClr val="575757"/>
                          </a:solidFill>
                          <a:latin typeface="+mn-ea"/>
                          <a:ea typeface="+mn-ea"/>
                        </a:rPr>
                        <a:t>⑦</a:t>
                      </a:r>
                      <a:endParaRPr lang="en-US" sz="1400" b="1" dirty="0">
                        <a:solidFill>
                          <a:srgbClr val="575757"/>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b="1" dirty="0">
                          <a:solidFill>
                            <a:schemeClr val="tx1"/>
                          </a:solidFill>
                          <a:latin typeface="+mn-ea"/>
                          <a:ea typeface="+mn-ea"/>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0932048"/>
                  </a:ext>
                </a:extLst>
              </a:tr>
              <a:tr h="408045">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b="1" dirty="0">
                          <a:solidFill>
                            <a:srgbClr val="575757"/>
                          </a:solidFill>
                          <a:latin typeface="+mn-ea"/>
                          <a:ea typeface="+mn-ea"/>
                        </a:rPr>
                        <a:t>過去の実績</a:t>
                      </a:r>
                      <a:endParaRPr lang="en-US" sz="1400" b="1" dirty="0">
                        <a:solidFill>
                          <a:srgbClr val="575757"/>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b="1" dirty="0">
                          <a:solidFill>
                            <a:srgbClr val="575757"/>
                          </a:solidFill>
                          <a:latin typeface="+mn-ea"/>
                          <a:ea typeface="+mn-ea"/>
                        </a:rPr>
                        <a:t>⑧</a:t>
                      </a:r>
                      <a:endParaRPr lang="en-US" sz="1400" b="1" dirty="0">
                        <a:solidFill>
                          <a:srgbClr val="575757"/>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b="1" dirty="0">
                          <a:solidFill>
                            <a:schemeClr val="tx1"/>
                          </a:solidFill>
                          <a:latin typeface="+mn-ea"/>
                          <a:ea typeface="+mn-ea"/>
                        </a:rPr>
                        <a:t>XX</a:t>
                      </a:r>
                      <a:endParaRPr lang="en-US" sz="1400" b="1" dirty="0">
                        <a:solidFill>
                          <a:schemeClr val="tx1"/>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48873626"/>
                  </a:ext>
                </a:extLst>
              </a:tr>
              <a:tr h="587312">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b="1" dirty="0">
                          <a:solidFill>
                            <a:srgbClr val="575757"/>
                          </a:solidFill>
                          <a:latin typeface="+mn-ea"/>
                          <a:ea typeface="+mn-ea"/>
                        </a:rPr>
                        <a:t>継続的な事業展開の具体性</a:t>
                      </a:r>
                      <a:endParaRPr lang="en-US" sz="1400" b="1" dirty="0">
                        <a:solidFill>
                          <a:srgbClr val="575757"/>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b="1" dirty="0">
                          <a:solidFill>
                            <a:srgbClr val="575757"/>
                          </a:solidFill>
                          <a:latin typeface="+mn-ea"/>
                          <a:ea typeface="+mn-ea"/>
                        </a:rPr>
                        <a:t>⑨</a:t>
                      </a:r>
                      <a:endParaRPr lang="en-US" sz="1400" b="1" dirty="0">
                        <a:solidFill>
                          <a:srgbClr val="575757"/>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b="1" dirty="0">
                          <a:solidFill>
                            <a:schemeClr val="tx1"/>
                          </a:solidFill>
                          <a:latin typeface="+mn-ea"/>
                          <a:ea typeface="+mn-ea"/>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666512"/>
                  </a:ext>
                </a:extLst>
              </a:tr>
              <a:tr h="408045">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b="1" dirty="0">
                          <a:solidFill>
                            <a:srgbClr val="575757"/>
                          </a:solidFill>
                          <a:latin typeface="+mn-ea"/>
                          <a:ea typeface="+mn-ea"/>
                        </a:rPr>
                        <a:t>外部への発信</a:t>
                      </a:r>
                      <a:endParaRPr lang="en-US" sz="1400" b="1" dirty="0">
                        <a:solidFill>
                          <a:srgbClr val="575757"/>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b="1" dirty="0">
                          <a:solidFill>
                            <a:srgbClr val="575757"/>
                          </a:solidFill>
                          <a:latin typeface="+mn-ea"/>
                          <a:ea typeface="+mn-ea"/>
                        </a:rPr>
                        <a:t>⑩</a:t>
                      </a:r>
                      <a:endParaRPr lang="en-US" sz="1400" b="1" dirty="0">
                        <a:solidFill>
                          <a:srgbClr val="575757"/>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b="1" dirty="0">
                          <a:solidFill>
                            <a:schemeClr val="tx1"/>
                          </a:solidFill>
                          <a:latin typeface="+mn-ea"/>
                          <a:ea typeface="+mn-ea"/>
                        </a:rPr>
                        <a:t>XX</a:t>
                      </a:r>
                      <a:endParaRPr lang="en-US" sz="1400" b="1" dirty="0">
                        <a:solidFill>
                          <a:schemeClr val="tx1"/>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86006416"/>
                  </a:ext>
                </a:extLst>
              </a:tr>
              <a:tr h="587312">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b="1" dirty="0">
                          <a:solidFill>
                            <a:srgbClr val="575757"/>
                          </a:solidFill>
                          <a:latin typeface="+mn-ea"/>
                          <a:ea typeface="+mn-ea"/>
                        </a:rPr>
                        <a:t>成果と効果測定方法の</a:t>
                      </a:r>
                      <a:br>
                        <a:rPr lang="en-US" altLang="ja-JP" sz="1400" b="1" dirty="0">
                          <a:solidFill>
                            <a:srgbClr val="575757"/>
                          </a:solidFill>
                          <a:latin typeface="+mn-ea"/>
                          <a:ea typeface="+mn-ea"/>
                        </a:rPr>
                      </a:br>
                      <a:r>
                        <a:rPr lang="ja-JP" altLang="en-US" sz="1400" b="1" dirty="0">
                          <a:solidFill>
                            <a:srgbClr val="575757"/>
                          </a:solidFill>
                          <a:latin typeface="+mn-ea"/>
                          <a:ea typeface="+mn-ea"/>
                        </a:rPr>
                        <a:t>具体性</a:t>
                      </a:r>
                      <a:endParaRPr lang="en-US" sz="1400" b="1" dirty="0">
                        <a:solidFill>
                          <a:srgbClr val="575757"/>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b="1" dirty="0">
                          <a:solidFill>
                            <a:srgbClr val="575757"/>
                          </a:solidFill>
                          <a:latin typeface="+mn-ea"/>
                          <a:ea typeface="+mn-ea"/>
                        </a:rPr>
                        <a:t>⑪</a:t>
                      </a:r>
                      <a:endParaRPr lang="en-US" sz="1400" b="1" dirty="0">
                        <a:solidFill>
                          <a:srgbClr val="575757"/>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b="1" dirty="0">
                          <a:solidFill>
                            <a:schemeClr val="tx1"/>
                          </a:solidFill>
                          <a:latin typeface="+mn-ea"/>
                          <a:ea typeface="+mn-ea"/>
                        </a:rPr>
                        <a:t>XX</a:t>
                      </a:r>
                      <a:endParaRPr lang="en-US" sz="1400" b="1" dirty="0">
                        <a:solidFill>
                          <a:schemeClr val="tx1"/>
                        </a:solidFill>
                        <a:latin typeface="+mn-ea"/>
                        <a:ea typeface="+mn-ea"/>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7194260"/>
                  </a:ext>
                </a:extLst>
              </a:tr>
            </a:tbl>
          </a:graphicData>
        </a:graphic>
      </p:graphicFrame>
      <p:sp>
        <p:nvSpPr>
          <p:cNvPr id="5" name="Rectangle 24">
            <a:extLst>
              <a:ext uri="{FF2B5EF4-FFF2-40B4-BE49-F238E27FC236}">
                <a16:creationId xmlns:a16="http://schemas.microsoft.com/office/drawing/2014/main" id="{0E25495F-006F-B795-0262-38BEDB324AC1}"/>
              </a:ext>
            </a:extLst>
          </p:cNvPr>
          <p:cNvSpPr/>
          <p:nvPr/>
        </p:nvSpPr>
        <p:spPr>
          <a:xfrm>
            <a:off x="8987567" y="599925"/>
            <a:ext cx="3066473" cy="124649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実証の概要を簡潔に記載してください。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●少なくとも必須要素は記入してください。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●加点要素は必要なところだけ記入し、該当がない場合は「</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該当なし</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」と記入してください。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36601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2780FE97-58B8-E6F1-0D96-1EF0AE522F54}"/>
              </a:ext>
            </a:extLst>
          </p:cNvPr>
          <p:cNvSpPr/>
          <p:nvPr/>
        </p:nvSpPr>
        <p:spPr>
          <a:xfrm>
            <a:off x="317500" y="690032"/>
            <a:ext cx="11557000" cy="396764"/>
          </a:xfrm>
          <a:prstGeom prst="rect">
            <a:avLst/>
          </a:prstGeom>
          <a:solidFill>
            <a:schemeClr val="tx2"/>
          </a:solidFill>
          <a:ln>
            <a:noFill/>
          </a:ln>
        </p:spPr>
        <p:txBody>
          <a:bodyPr wrap="square" rtlCol="0" anchor="ctr">
            <a:noAutofit/>
          </a:bodyPr>
          <a:lstStyle/>
          <a:p>
            <a:pPr>
              <a:spcBef>
                <a:spcPts val="600"/>
              </a:spcBef>
            </a:pPr>
            <a:r>
              <a:rPr kumimoji="1" lang="ja-JP" altLang="en-US" b="1" kern="0" dirty="0">
                <a:solidFill>
                  <a:schemeClr val="bg1"/>
                </a:solidFill>
                <a:latin typeface="+mn-ea"/>
              </a:rPr>
              <a:t>本実証に対応・関連する公募要件の論点</a:t>
            </a:r>
          </a:p>
        </p:txBody>
      </p:sp>
      <p:sp>
        <p:nvSpPr>
          <p:cNvPr id="2" name="テキスト プレースホルダー 1">
            <a:extLst>
              <a:ext uri="{FF2B5EF4-FFF2-40B4-BE49-F238E27FC236}">
                <a16:creationId xmlns:a16="http://schemas.microsoft.com/office/drawing/2014/main" id="{7E222186-2316-76DA-9228-F49580F2B786}"/>
              </a:ext>
            </a:extLst>
          </p:cNvPr>
          <p:cNvSpPr>
            <a:spLocks noGrp="1"/>
          </p:cNvSpPr>
          <p:nvPr>
            <p:ph type="body" sz="quarter" idx="10"/>
          </p:nvPr>
        </p:nvSpPr>
        <p:spPr/>
        <p:txBody>
          <a:bodyPr/>
          <a:lstStyle/>
          <a:p>
            <a:r>
              <a:rPr lang="ja-JP" altLang="en-US" dirty="0"/>
              <a:t>２．背景と目的：公募要件に記載の論点における社会実装のあるべき姿</a:t>
            </a:r>
            <a:endParaRPr kumimoji="1" lang="ja-JP" altLang="en-US" dirty="0"/>
          </a:p>
        </p:txBody>
      </p:sp>
      <p:sp>
        <p:nvSpPr>
          <p:cNvPr id="6" name="正方形/長方形 5">
            <a:extLst>
              <a:ext uri="{FF2B5EF4-FFF2-40B4-BE49-F238E27FC236}">
                <a16:creationId xmlns:a16="http://schemas.microsoft.com/office/drawing/2014/main" id="{358ECAA4-E8F5-A5A8-6269-D4FAD8246A90}"/>
              </a:ext>
            </a:extLst>
          </p:cNvPr>
          <p:cNvSpPr/>
          <p:nvPr/>
        </p:nvSpPr>
        <p:spPr>
          <a:xfrm>
            <a:off x="317500" y="1166884"/>
            <a:ext cx="11557000" cy="722407"/>
          </a:xfrm>
          <a:prstGeom prst="rect">
            <a:avLst/>
          </a:prstGeom>
          <a:solidFill>
            <a:srgbClr val="FFFFFF"/>
          </a:solidFill>
          <a:ln w="9525" cap="rnd" cmpd="sng" algn="ctr">
            <a:solidFill>
              <a:schemeClr val="tx2"/>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SzPct val="100000"/>
              <a:buFont typeface="Trebuchet MS" panose="020B0603020202020204" pitchFamily="34" charset="0"/>
              <a:buChar char="​"/>
            </a:pPr>
            <a:r>
              <a:rPr kumimoji="1" lang="en-US" altLang="ja-JP" b="1" dirty="0">
                <a:solidFill>
                  <a:schemeClr val="tx1"/>
                </a:solidFill>
                <a:latin typeface="+mn-ea"/>
              </a:rPr>
              <a:t>XX</a:t>
            </a:r>
            <a:endParaRPr kumimoji="1" lang="en-US" b="1" dirty="0">
              <a:solidFill>
                <a:schemeClr val="tx1"/>
              </a:solidFill>
              <a:latin typeface="+mn-ea"/>
            </a:endParaRPr>
          </a:p>
        </p:txBody>
      </p:sp>
      <p:sp>
        <p:nvSpPr>
          <p:cNvPr id="11" name="正方形/長方形 10">
            <a:extLst>
              <a:ext uri="{FF2B5EF4-FFF2-40B4-BE49-F238E27FC236}">
                <a16:creationId xmlns:a16="http://schemas.microsoft.com/office/drawing/2014/main" id="{0DD8A266-6D5E-86A7-DA7C-022E71A2D375}"/>
              </a:ext>
            </a:extLst>
          </p:cNvPr>
          <p:cNvSpPr/>
          <p:nvPr/>
        </p:nvSpPr>
        <p:spPr>
          <a:xfrm>
            <a:off x="317500" y="2040651"/>
            <a:ext cx="11557000" cy="396764"/>
          </a:xfrm>
          <a:prstGeom prst="rect">
            <a:avLst/>
          </a:prstGeom>
          <a:solidFill>
            <a:schemeClr val="tx2"/>
          </a:solidFill>
          <a:ln>
            <a:noFill/>
          </a:ln>
        </p:spPr>
        <p:txBody>
          <a:bodyPr wrap="square" rtlCol="0" anchor="ctr">
            <a:noAutofit/>
          </a:bodyPr>
          <a:lstStyle/>
          <a:p>
            <a:pPr>
              <a:spcBef>
                <a:spcPts val="600"/>
              </a:spcBef>
            </a:pPr>
            <a:r>
              <a:rPr kumimoji="1" lang="ja-JP" altLang="en-US" b="1" kern="0" dirty="0">
                <a:solidFill>
                  <a:schemeClr val="bg1"/>
                </a:solidFill>
                <a:latin typeface="+mn-ea"/>
              </a:rPr>
              <a:t>社会実装のあるべき姿</a:t>
            </a:r>
          </a:p>
        </p:txBody>
      </p:sp>
      <p:sp>
        <p:nvSpPr>
          <p:cNvPr id="12" name="正方形/長方形 11">
            <a:extLst>
              <a:ext uri="{FF2B5EF4-FFF2-40B4-BE49-F238E27FC236}">
                <a16:creationId xmlns:a16="http://schemas.microsoft.com/office/drawing/2014/main" id="{86F6E1D1-B560-B2D3-D24C-C72FB403D6C4}"/>
              </a:ext>
            </a:extLst>
          </p:cNvPr>
          <p:cNvSpPr/>
          <p:nvPr/>
        </p:nvSpPr>
        <p:spPr>
          <a:xfrm>
            <a:off x="317500" y="2514600"/>
            <a:ext cx="11557000" cy="3990975"/>
          </a:xfrm>
          <a:prstGeom prst="rect">
            <a:avLst/>
          </a:prstGeom>
          <a:solidFill>
            <a:srgbClr val="FFFFFF"/>
          </a:solidFill>
          <a:ln w="9525" cap="rnd" cmpd="sng" algn="ctr">
            <a:solidFill>
              <a:schemeClr val="tx2"/>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SzPct val="100000"/>
              <a:buFont typeface="Trebuchet MS" panose="020B0603020202020204" pitchFamily="34" charset="0"/>
              <a:buChar char="​"/>
            </a:pPr>
            <a:endParaRPr kumimoji="1" lang="en-US" b="1" dirty="0">
              <a:solidFill>
                <a:schemeClr val="tx1"/>
              </a:solidFill>
              <a:latin typeface="+mn-ea"/>
            </a:endParaRPr>
          </a:p>
        </p:txBody>
      </p:sp>
      <p:sp>
        <p:nvSpPr>
          <p:cNvPr id="7" name="Rectangle 24">
            <a:extLst>
              <a:ext uri="{FF2B5EF4-FFF2-40B4-BE49-F238E27FC236}">
                <a16:creationId xmlns:a16="http://schemas.microsoft.com/office/drawing/2014/main" id="{3B4F112A-B375-8A8A-6020-0BE7BB10A903}"/>
              </a:ext>
            </a:extLst>
          </p:cNvPr>
          <p:cNvSpPr/>
          <p:nvPr/>
        </p:nvSpPr>
        <p:spPr>
          <a:xfrm>
            <a:off x="8987567" y="1528153"/>
            <a:ext cx="3066473" cy="306237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最終的に目指す”あるべき姿”を描いてください。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●”あるべき姿”は図やイメージだけではなく、</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テキストで適宜補足頂いて構いません。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対応・関連する公募要件の論点の欄には、下記の（１）～（３）の中から該当するものを全て記載してください。</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（１）学びのサード・プレイス</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（２）教育活動資金確保のためのファンドレイジング</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（３）外部リソースの活用等を通じた教育</a:t>
            </a:r>
            <a:r>
              <a:rPr kumimoji="1" lang="en-US" altLang="ja-JP" sz="1200" dirty="0">
                <a:solidFill>
                  <a:srgbClr val="FFFFFF"/>
                </a:solidFill>
                <a:latin typeface="Meiryo UI" panose="020B0604030504040204" pitchFamily="50" charset="-128"/>
                <a:ea typeface="Meiryo UI" panose="020B0604030504040204" pitchFamily="50" charset="-128"/>
              </a:rPr>
              <a:t>DX</a:t>
            </a:r>
            <a:r>
              <a:rPr kumimoji="1" lang="ja-JP" altLang="en-US" sz="1200" dirty="0">
                <a:solidFill>
                  <a:srgbClr val="FFFFFF"/>
                </a:solidFill>
                <a:latin typeface="Meiryo UI" panose="020B0604030504040204" pitchFamily="50" charset="-128"/>
                <a:ea typeface="Meiryo UI" panose="020B0604030504040204" pitchFamily="50" charset="-128"/>
              </a:rPr>
              <a:t>の事例の創出・普及</a:t>
            </a:r>
          </a:p>
          <a:p>
            <a:pPr>
              <a:spcAft>
                <a:spcPts val="600"/>
              </a:spcAft>
            </a:pP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8" name="Rectangle 24">
            <a:extLst>
              <a:ext uri="{FF2B5EF4-FFF2-40B4-BE49-F238E27FC236}">
                <a16:creationId xmlns:a16="http://schemas.microsoft.com/office/drawing/2014/main" id="{D6F0F663-0F09-3980-6BFE-BC3D9EB9F119}"/>
              </a:ext>
            </a:extLst>
          </p:cNvPr>
          <p:cNvSpPr/>
          <p:nvPr/>
        </p:nvSpPr>
        <p:spPr>
          <a:xfrm>
            <a:off x="8987567" y="4718539"/>
            <a:ext cx="3066473" cy="646331"/>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575757"/>
                </a:solidFill>
                <a:latin typeface="Meiryo UI" panose="020B0604030504040204" pitchFamily="50" charset="-128"/>
                <a:ea typeface="Meiryo UI" panose="020B0604030504040204" pitchFamily="50" charset="-128"/>
              </a:rPr>
              <a:t>本実証の終了時に実現する姿ではなく、</a:t>
            </a:r>
            <a:br>
              <a:rPr kumimoji="1" lang="en-US" altLang="ja-JP" sz="1200" dirty="0">
                <a:solidFill>
                  <a:srgbClr val="575757"/>
                </a:solidFill>
                <a:latin typeface="Meiryo UI" panose="020B0604030504040204" pitchFamily="50" charset="-128"/>
                <a:ea typeface="Meiryo UI" panose="020B0604030504040204" pitchFamily="50" charset="-128"/>
              </a:rPr>
            </a:br>
            <a:r>
              <a:rPr kumimoji="1" lang="ja-JP" altLang="en-US" sz="1200" dirty="0">
                <a:solidFill>
                  <a:srgbClr val="575757"/>
                </a:solidFill>
                <a:latin typeface="Meiryo UI" panose="020B0604030504040204" pitchFamily="50" charset="-128"/>
                <a:ea typeface="Meiryo UI" panose="020B0604030504040204" pitchFamily="50" charset="-128"/>
              </a:rPr>
              <a:t>中長期で実現したい姿を記載してください。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必須①</a:t>
            </a:r>
            <a:r>
              <a:rPr kumimoji="1" lang="en-US" altLang="ja-JP" sz="1200" dirty="0">
                <a:solidFill>
                  <a:srgbClr val="575757"/>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
        <p:nvSpPr>
          <p:cNvPr id="10" name="Rectangle 24">
            <a:extLst>
              <a:ext uri="{FF2B5EF4-FFF2-40B4-BE49-F238E27FC236}">
                <a16:creationId xmlns:a16="http://schemas.microsoft.com/office/drawing/2014/main" id="{1A9FCB25-24BA-9224-2B17-9AB1C2951B00}"/>
              </a:ext>
            </a:extLst>
          </p:cNvPr>
          <p:cNvSpPr/>
          <p:nvPr/>
        </p:nvSpPr>
        <p:spPr>
          <a:xfrm>
            <a:off x="8987567" y="599925"/>
            <a:ext cx="3066473" cy="80021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フォーマット通りに作成ください。</a:t>
            </a:r>
          </a:p>
        </p:txBody>
      </p:sp>
    </p:spTree>
    <p:extLst>
      <p:ext uri="{BB962C8B-B14F-4D97-AF65-F5344CB8AC3E}">
        <p14:creationId xmlns:p14="http://schemas.microsoft.com/office/powerpoint/2010/main" val="2420371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7E222186-2316-76DA-9228-F49580F2B786}"/>
              </a:ext>
            </a:extLst>
          </p:cNvPr>
          <p:cNvSpPr>
            <a:spLocks noGrp="1"/>
          </p:cNvSpPr>
          <p:nvPr>
            <p:ph type="body" sz="quarter" idx="10"/>
          </p:nvPr>
        </p:nvSpPr>
        <p:spPr/>
        <p:txBody>
          <a:bodyPr/>
          <a:lstStyle/>
          <a:p>
            <a:r>
              <a:rPr lang="ja-JP" altLang="en-US" dirty="0"/>
              <a:t>２．背景と目的：あるべき姿に向けて、取り組むべき課題</a:t>
            </a:r>
            <a:endParaRPr kumimoji="1" lang="ja-JP" altLang="en-US" dirty="0"/>
          </a:p>
        </p:txBody>
      </p:sp>
      <p:sp>
        <p:nvSpPr>
          <p:cNvPr id="6" name="正方形/長方形 5">
            <a:extLst>
              <a:ext uri="{FF2B5EF4-FFF2-40B4-BE49-F238E27FC236}">
                <a16:creationId xmlns:a16="http://schemas.microsoft.com/office/drawing/2014/main" id="{702DF661-DAB8-DE5D-8AB9-432533864D77}"/>
              </a:ext>
            </a:extLst>
          </p:cNvPr>
          <p:cNvSpPr/>
          <p:nvPr/>
        </p:nvSpPr>
        <p:spPr>
          <a:xfrm>
            <a:off x="311428" y="1166884"/>
            <a:ext cx="4995815" cy="2348519"/>
          </a:xfrm>
          <a:prstGeom prst="rect">
            <a:avLst/>
          </a:prstGeom>
          <a:solidFill>
            <a:srgbClr val="FFFFFF"/>
          </a:solidFill>
          <a:ln w="9525" cap="rnd" cmpd="sng" algn="ctr">
            <a:solidFill>
              <a:schemeClr val="tx2"/>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b="1" dirty="0">
                <a:solidFill>
                  <a:schemeClr val="tx1"/>
                </a:solidFill>
                <a:latin typeface="+mn-ea"/>
              </a:rPr>
              <a:t>XX</a:t>
            </a:r>
          </a:p>
          <a:p>
            <a:pPr marL="324000" lvl="1" indent="-216000">
              <a:buClr>
                <a:schemeClr val="tx2"/>
              </a:buClr>
              <a:buSzPct val="100000"/>
              <a:buFont typeface="Trebuchet MS" panose="020B0603020202020204" pitchFamily="34" charset="0"/>
              <a:buChar char="•"/>
            </a:pPr>
            <a:r>
              <a:rPr kumimoji="1" lang="en-US" altLang="ja-JP" b="1" dirty="0">
                <a:solidFill>
                  <a:schemeClr val="tx1"/>
                </a:solidFill>
                <a:latin typeface="+mn-ea"/>
              </a:rPr>
              <a:t>XX</a:t>
            </a:r>
          </a:p>
          <a:p>
            <a:pPr marL="648000" lvl="2" indent="-216000">
              <a:buClr>
                <a:schemeClr val="tx2"/>
              </a:buClr>
              <a:buSzPct val="100000"/>
              <a:buFont typeface="Trebuchet MS" panose="020B0603020202020204" pitchFamily="34" charset="0"/>
              <a:buChar char="–"/>
            </a:pPr>
            <a:r>
              <a:rPr kumimoji="1" lang="en-US" altLang="ja-JP" b="1" dirty="0">
                <a:solidFill>
                  <a:schemeClr val="tx1"/>
                </a:solidFill>
                <a:latin typeface="+mn-ea"/>
              </a:rPr>
              <a:t>XX</a:t>
            </a:r>
          </a:p>
          <a:p>
            <a:pPr marL="648000" lvl="2" indent="-216000">
              <a:buClr>
                <a:schemeClr val="tx2"/>
              </a:buClr>
              <a:buSzPct val="100000"/>
              <a:buFont typeface="Trebuchet MS" panose="020B0603020202020204" pitchFamily="34" charset="0"/>
              <a:buChar char="–"/>
            </a:pPr>
            <a:endParaRPr kumimoji="1" lang="en-US" b="1" dirty="0">
              <a:solidFill>
                <a:schemeClr val="tx1"/>
              </a:solidFill>
              <a:latin typeface="+mn-ea"/>
            </a:endParaRPr>
          </a:p>
        </p:txBody>
      </p:sp>
      <p:sp>
        <p:nvSpPr>
          <p:cNvPr id="12" name="Isosceles Triangle 2">
            <a:extLst>
              <a:ext uri="{FF2B5EF4-FFF2-40B4-BE49-F238E27FC236}">
                <a16:creationId xmlns:a16="http://schemas.microsoft.com/office/drawing/2014/main" id="{52B1C876-6968-229E-6569-4515A09EE850}"/>
              </a:ext>
            </a:extLst>
          </p:cNvPr>
          <p:cNvSpPr/>
          <p:nvPr/>
        </p:nvSpPr>
        <p:spPr>
          <a:xfrm rot="5400000">
            <a:off x="4713891" y="3464704"/>
            <a:ext cx="2038902" cy="380997"/>
          </a:xfrm>
          <a:prstGeom prst="triangle">
            <a:avLst/>
          </a:prstGeom>
          <a:solidFill>
            <a:schemeClr val="tx2"/>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en-US" sz="1200" b="1" dirty="0" err="1">
              <a:solidFill>
                <a:srgbClr val="FFFFFF"/>
              </a:solidFill>
              <a:latin typeface="+mn-ea"/>
            </a:endParaRPr>
          </a:p>
        </p:txBody>
      </p:sp>
      <p:sp>
        <p:nvSpPr>
          <p:cNvPr id="34" name="Rectangle 24">
            <a:extLst>
              <a:ext uri="{FF2B5EF4-FFF2-40B4-BE49-F238E27FC236}">
                <a16:creationId xmlns:a16="http://schemas.microsoft.com/office/drawing/2014/main" id="{49875AF6-2EE7-ADF8-B837-4CDA1F02DA4A}"/>
              </a:ext>
            </a:extLst>
          </p:cNvPr>
          <p:cNvSpPr/>
          <p:nvPr/>
        </p:nvSpPr>
        <p:spPr>
          <a:xfrm>
            <a:off x="2079362" y="2782669"/>
            <a:ext cx="3066473" cy="646331"/>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a:solidFill>
                  <a:srgbClr val="575757"/>
                </a:solidFill>
                <a:latin typeface="Meiryo UI"/>
                <a:ea typeface="Meiryo UI"/>
              </a:rPr>
              <a:t>前ページで記載いただいた「</a:t>
            </a:r>
            <a:r>
              <a:rPr kumimoji="1" lang="ja-JP" altLang="en-US" sz="1200">
                <a:solidFill>
                  <a:schemeClr val="tx1"/>
                </a:solidFill>
                <a:latin typeface="Trebuchet MS"/>
                <a:ea typeface="Meiryo UI"/>
              </a:rPr>
              <a:t>あるべき姿」の実現に向けて、解決するべき問題は何かを記載してください。</a:t>
            </a:r>
            <a:r>
              <a:rPr kumimoji="1" lang="ja-JP" altLang="en-US" sz="1200">
                <a:solidFill>
                  <a:srgbClr val="575757"/>
                </a:solidFill>
                <a:latin typeface="Meiryo UI"/>
                <a:ea typeface="Meiryo UI"/>
              </a:rPr>
              <a:t> </a:t>
            </a:r>
            <a:r>
              <a:rPr kumimoji="1" lang="en-US" altLang="ja-JP" sz="1200" dirty="0">
                <a:solidFill>
                  <a:srgbClr val="575757"/>
                </a:solidFill>
                <a:latin typeface="Meiryo UI"/>
                <a:ea typeface="Meiryo UI"/>
              </a:rPr>
              <a:t>(</a:t>
            </a:r>
            <a:r>
              <a:rPr kumimoji="1" lang="ja-JP" altLang="en-US" sz="1200">
                <a:solidFill>
                  <a:srgbClr val="575757"/>
                </a:solidFill>
                <a:latin typeface="Meiryo UI"/>
                <a:ea typeface="Meiryo UI"/>
              </a:rPr>
              <a:t>必須①</a:t>
            </a:r>
            <a:r>
              <a:rPr kumimoji="1" lang="en-US" altLang="ja-JP" sz="1200" dirty="0">
                <a:solidFill>
                  <a:srgbClr val="575757"/>
                </a:solidFill>
                <a:latin typeface="Meiryo UI"/>
                <a:ea typeface="Meiryo UI"/>
              </a:rPr>
              <a:t>)</a:t>
            </a:r>
            <a:endParaRPr kumimoji="1" lang="en-US" altLang="ja-JP" sz="1200" dirty="0">
              <a:solidFill>
                <a:schemeClr val="tx1"/>
              </a:solidFill>
              <a:latin typeface="Meiryo UI"/>
              <a:ea typeface="Meiryo UI"/>
            </a:endParaRPr>
          </a:p>
        </p:txBody>
      </p:sp>
      <p:sp>
        <p:nvSpPr>
          <p:cNvPr id="38" name="正方形/長方形 37">
            <a:extLst>
              <a:ext uri="{FF2B5EF4-FFF2-40B4-BE49-F238E27FC236}">
                <a16:creationId xmlns:a16="http://schemas.microsoft.com/office/drawing/2014/main" id="{0750BA8A-45B7-E30C-AC05-D76672931716}"/>
              </a:ext>
            </a:extLst>
          </p:cNvPr>
          <p:cNvSpPr/>
          <p:nvPr/>
        </p:nvSpPr>
        <p:spPr>
          <a:xfrm>
            <a:off x="317500" y="690032"/>
            <a:ext cx="4995815" cy="396000"/>
          </a:xfrm>
          <a:prstGeom prst="rect">
            <a:avLst/>
          </a:prstGeom>
          <a:solidFill>
            <a:schemeClr val="tx2"/>
          </a:solidFill>
          <a:ln>
            <a:noFill/>
          </a:ln>
        </p:spPr>
        <p:txBody>
          <a:bodyPr wrap="square" rtlCol="0" anchor="ctr">
            <a:noAutofit/>
          </a:bodyPr>
          <a:lstStyle/>
          <a:p>
            <a:pPr>
              <a:spcBef>
                <a:spcPts val="600"/>
              </a:spcBef>
            </a:pPr>
            <a:r>
              <a:rPr kumimoji="1" lang="ja-JP" altLang="en-US" b="1" kern="0" dirty="0">
                <a:solidFill>
                  <a:schemeClr val="bg1"/>
                </a:solidFill>
                <a:latin typeface="+mn-ea"/>
              </a:rPr>
              <a:t>解決するべき課題</a:t>
            </a:r>
          </a:p>
        </p:txBody>
      </p:sp>
      <p:sp>
        <p:nvSpPr>
          <p:cNvPr id="39" name="正方形/長方形 38">
            <a:extLst>
              <a:ext uri="{FF2B5EF4-FFF2-40B4-BE49-F238E27FC236}">
                <a16:creationId xmlns:a16="http://schemas.microsoft.com/office/drawing/2014/main" id="{8811DADE-41FD-D903-7EE8-24141BD0E54C}"/>
              </a:ext>
            </a:extLst>
          </p:cNvPr>
          <p:cNvSpPr/>
          <p:nvPr/>
        </p:nvSpPr>
        <p:spPr>
          <a:xfrm>
            <a:off x="317500" y="3655202"/>
            <a:ext cx="4995815" cy="396764"/>
          </a:xfrm>
          <a:prstGeom prst="rect">
            <a:avLst/>
          </a:prstGeom>
          <a:solidFill>
            <a:schemeClr val="tx2"/>
          </a:solidFill>
          <a:ln>
            <a:noFill/>
          </a:ln>
        </p:spPr>
        <p:txBody>
          <a:bodyPr wrap="square" rtlCol="0" anchor="ctr">
            <a:noAutofit/>
          </a:bodyPr>
          <a:lstStyle/>
          <a:p>
            <a:pPr>
              <a:spcBef>
                <a:spcPts val="600"/>
              </a:spcBef>
            </a:pPr>
            <a:r>
              <a:rPr kumimoji="1" lang="ja-JP" altLang="en-US" b="1" kern="0" dirty="0">
                <a:solidFill>
                  <a:schemeClr val="bg1"/>
                </a:solidFill>
                <a:latin typeface="+mn-ea"/>
              </a:rPr>
              <a:t>課題の根本的な原因</a:t>
            </a:r>
          </a:p>
        </p:txBody>
      </p:sp>
      <p:sp>
        <p:nvSpPr>
          <p:cNvPr id="40" name="正方形/長方形 39">
            <a:extLst>
              <a:ext uri="{FF2B5EF4-FFF2-40B4-BE49-F238E27FC236}">
                <a16:creationId xmlns:a16="http://schemas.microsoft.com/office/drawing/2014/main" id="{AD0CB669-3DE7-BF61-CFD7-DAC407B4BED3}"/>
              </a:ext>
            </a:extLst>
          </p:cNvPr>
          <p:cNvSpPr/>
          <p:nvPr/>
        </p:nvSpPr>
        <p:spPr>
          <a:xfrm>
            <a:off x="311428" y="4134913"/>
            <a:ext cx="4995815" cy="2492990"/>
          </a:xfrm>
          <a:prstGeom prst="rect">
            <a:avLst/>
          </a:prstGeom>
          <a:solidFill>
            <a:srgbClr val="FFFFFF"/>
          </a:solidFill>
          <a:ln w="9525" cap="rnd" cmpd="sng" algn="ctr">
            <a:solidFill>
              <a:schemeClr val="tx2"/>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b="1" dirty="0">
                <a:solidFill>
                  <a:schemeClr val="tx1"/>
                </a:solidFill>
                <a:latin typeface="+mn-ea"/>
              </a:rPr>
              <a:t>XX</a:t>
            </a:r>
          </a:p>
          <a:p>
            <a:pPr marL="324000" lvl="1" indent="-216000">
              <a:buClr>
                <a:schemeClr val="tx2"/>
              </a:buClr>
              <a:buSzPct val="100000"/>
              <a:buFont typeface="Trebuchet MS" panose="020B0603020202020204" pitchFamily="34" charset="0"/>
              <a:buChar char="•"/>
            </a:pPr>
            <a:r>
              <a:rPr kumimoji="1" lang="en-US" altLang="ja-JP" b="1" dirty="0">
                <a:solidFill>
                  <a:schemeClr val="tx1"/>
                </a:solidFill>
                <a:latin typeface="+mn-ea"/>
              </a:rPr>
              <a:t>XX</a:t>
            </a:r>
          </a:p>
          <a:p>
            <a:pPr marL="648000" lvl="2" indent="-216000">
              <a:buClr>
                <a:schemeClr val="tx2"/>
              </a:buClr>
              <a:buSzPct val="100000"/>
              <a:buFont typeface="Trebuchet MS" panose="020B0603020202020204" pitchFamily="34" charset="0"/>
              <a:buChar char="–"/>
            </a:pPr>
            <a:r>
              <a:rPr kumimoji="1" lang="en-US" altLang="ja-JP" b="1" dirty="0">
                <a:solidFill>
                  <a:schemeClr val="tx1"/>
                </a:solidFill>
                <a:latin typeface="+mn-ea"/>
              </a:rPr>
              <a:t>XX</a:t>
            </a:r>
          </a:p>
          <a:p>
            <a:pPr marL="648000" lvl="2" indent="-216000">
              <a:buClr>
                <a:schemeClr val="tx2"/>
              </a:buClr>
              <a:buSzPct val="100000"/>
              <a:buFont typeface="Trebuchet MS" panose="020B0603020202020204" pitchFamily="34" charset="0"/>
              <a:buChar char="–"/>
            </a:pPr>
            <a:endParaRPr kumimoji="1" lang="en-US" b="1" dirty="0">
              <a:solidFill>
                <a:schemeClr val="tx1"/>
              </a:solidFill>
              <a:latin typeface="+mn-ea"/>
            </a:endParaRPr>
          </a:p>
        </p:txBody>
      </p:sp>
      <p:sp>
        <p:nvSpPr>
          <p:cNvPr id="8" name="正方形/長方形 7">
            <a:extLst>
              <a:ext uri="{FF2B5EF4-FFF2-40B4-BE49-F238E27FC236}">
                <a16:creationId xmlns:a16="http://schemas.microsoft.com/office/drawing/2014/main" id="{53E30445-B60E-234B-9E84-4296C07615AD}"/>
              </a:ext>
            </a:extLst>
          </p:cNvPr>
          <p:cNvSpPr/>
          <p:nvPr/>
        </p:nvSpPr>
        <p:spPr>
          <a:xfrm>
            <a:off x="6099036" y="690032"/>
            <a:ext cx="5705475" cy="396000"/>
          </a:xfrm>
          <a:prstGeom prst="rect">
            <a:avLst/>
          </a:prstGeom>
          <a:solidFill>
            <a:schemeClr val="tx2"/>
          </a:solidFill>
          <a:ln>
            <a:noFill/>
          </a:ln>
        </p:spPr>
        <p:txBody>
          <a:bodyPr wrap="square" rtlCol="0" anchor="ctr">
            <a:noAutofit/>
          </a:bodyPr>
          <a:lstStyle/>
          <a:p>
            <a:pPr>
              <a:spcBef>
                <a:spcPts val="600"/>
              </a:spcBef>
            </a:pPr>
            <a:r>
              <a:rPr kumimoji="1" lang="ja-JP" altLang="en-US" b="1" kern="0" dirty="0">
                <a:solidFill>
                  <a:schemeClr val="bg1"/>
                </a:solidFill>
                <a:latin typeface="+mn-ea"/>
              </a:rPr>
              <a:t>本実証のテーマ</a:t>
            </a:r>
          </a:p>
        </p:txBody>
      </p:sp>
      <p:sp>
        <p:nvSpPr>
          <p:cNvPr id="9" name="正方形/長方形 8">
            <a:extLst>
              <a:ext uri="{FF2B5EF4-FFF2-40B4-BE49-F238E27FC236}">
                <a16:creationId xmlns:a16="http://schemas.microsoft.com/office/drawing/2014/main" id="{3EE2DBEA-D103-26EA-6E9E-941EE44628ED}"/>
              </a:ext>
            </a:extLst>
          </p:cNvPr>
          <p:cNvSpPr/>
          <p:nvPr/>
        </p:nvSpPr>
        <p:spPr>
          <a:xfrm>
            <a:off x="6099036" y="1166884"/>
            <a:ext cx="5705475" cy="853505"/>
          </a:xfrm>
          <a:prstGeom prst="rect">
            <a:avLst/>
          </a:prstGeom>
          <a:solidFill>
            <a:srgbClr val="FFFFFF"/>
          </a:solidFill>
          <a:ln w="9525" cap="rnd" cmpd="sng" algn="ctr">
            <a:solidFill>
              <a:schemeClr val="tx2"/>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SzPct val="100000"/>
              <a:buFont typeface="Trebuchet MS" panose="020B0603020202020204" pitchFamily="34" charset="0"/>
              <a:buChar char="​"/>
            </a:pPr>
            <a:r>
              <a:rPr kumimoji="1" lang="en-US" altLang="ja-JP" sz="2400" b="1" dirty="0">
                <a:solidFill>
                  <a:schemeClr val="tx1"/>
                </a:solidFill>
                <a:latin typeface="+mn-ea"/>
              </a:rPr>
              <a:t>XX</a:t>
            </a:r>
          </a:p>
        </p:txBody>
      </p:sp>
      <p:sp>
        <p:nvSpPr>
          <p:cNvPr id="20" name="Isosceles Triangle 2">
            <a:extLst>
              <a:ext uri="{FF2B5EF4-FFF2-40B4-BE49-F238E27FC236}">
                <a16:creationId xmlns:a16="http://schemas.microsoft.com/office/drawing/2014/main" id="{A5B1AB56-5C82-CF6E-9BB9-F1E9B7616DBC}"/>
              </a:ext>
            </a:extLst>
          </p:cNvPr>
          <p:cNvSpPr/>
          <p:nvPr/>
        </p:nvSpPr>
        <p:spPr>
          <a:xfrm rot="10800000">
            <a:off x="8429325" y="1951567"/>
            <a:ext cx="1044896" cy="206630"/>
          </a:xfrm>
          <a:prstGeom prst="triangle">
            <a:avLst/>
          </a:prstGeom>
          <a:solidFill>
            <a:schemeClr val="tx2"/>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en-US" sz="1200" b="1" dirty="0" err="1">
              <a:solidFill>
                <a:srgbClr val="FFFFFF"/>
              </a:solidFill>
              <a:latin typeface="+mn-ea"/>
            </a:endParaRPr>
          </a:p>
        </p:txBody>
      </p:sp>
      <p:sp>
        <p:nvSpPr>
          <p:cNvPr id="4" name="正方形/長方形 3">
            <a:extLst>
              <a:ext uri="{FF2B5EF4-FFF2-40B4-BE49-F238E27FC236}">
                <a16:creationId xmlns:a16="http://schemas.microsoft.com/office/drawing/2014/main" id="{FAE34483-189D-87C9-15BC-3A91D7B5803A}"/>
              </a:ext>
            </a:extLst>
          </p:cNvPr>
          <p:cNvSpPr/>
          <p:nvPr/>
        </p:nvSpPr>
        <p:spPr>
          <a:xfrm>
            <a:off x="6102072" y="2192782"/>
            <a:ext cx="5705475" cy="396000"/>
          </a:xfrm>
          <a:prstGeom prst="rect">
            <a:avLst/>
          </a:prstGeom>
          <a:solidFill>
            <a:schemeClr val="tx2"/>
          </a:solidFill>
          <a:ln>
            <a:noFill/>
          </a:ln>
        </p:spPr>
        <p:txBody>
          <a:bodyPr wrap="square" rtlCol="0" anchor="ctr">
            <a:noAutofit/>
          </a:bodyPr>
          <a:lstStyle/>
          <a:p>
            <a:pPr>
              <a:spcBef>
                <a:spcPts val="600"/>
              </a:spcBef>
            </a:pPr>
            <a:r>
              <a:rPr kumimoji="1" lang="ja-JP" altLang="en-US" b="1" kern="0" dirty="0">
                <a:solidFill>
                  <a:schemeClr val="bg1"/>
                </a:solidFill>
                <a:latin typeface="+mn-ea"/>
              </a:rPr>
              <a:t>本実証で特に明らかにしたいポイント</a:t>
            </a:r>
          </a:p>
        </p:txBody>
      </p:sp>
      <p:sp>
        <p:nvSpPr>
          <p:cNvPr id="5" name="正方形/長方形 4">
            <a:extLst>
              <a:ext uri="{FF2B5EF4-FFF2-40B4-BE49-F238E27FC236}">
                <a16:creationId xmlns:a16="http://schemas.microsoft.com/office/drawing/2014/main" id="{E438111D-4BC4-64B6-8F45-34E71566443F}"/>
              </a:ext>
            </a:extLst>
          </p:cNvPr>
          <p:cNvSpPr/>
          <p:nvPr/>
        </p:nvSpPr>
        <p:spPr>
          <a:xfrm>
            <a:off x="6096000" y="2671427"/>
            <a:ext cx="5705475" cy="3956476"/>
          </a:xfrm>
          <a:prstGeom prst="rect">
            <a:avLst/>
          </a:prstGeom>
          <a:solidFill>
            <a:srgbClr val="FFFFFF"/>
          </a:solidFill>
          <a:ln w="9525" cap="rnd" cmpd="sng" algn="ctr">
            <a:solidFill>
              <a:schemeClr val="tx2"/>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b="1" dirty="0">
                <a:solidFill>
                  <a:schemeClr val="tx1"/>
                </a:solidFill>
                <a:latin typeface="+mn-ea"/>
              </a:rPr>
              <a:t>XX</a:t>
            </a:r>
          </a:p>
          <a:p>
            <a:pPr marL="324000" lvl="1" indent="-216000">
              <a:buClr>
                <a:schemeClr val="tx2"/>
              </a:buClr>
              <a:buSzPct val="100000"/>
              <a:buFont typeface="Trebuchet MS" panose="020B0603020202020204" pitchFamily="34" charset="0"/>
              <a:buChar char="•"/>
            </a:pPr>
            <a:r>
              <a:rPr kumimoji="1" lang="en-US" altLang="ja-JP" b="1" dirty="0">
                <a:solidFill>
                  <a:schemeClr val="tx1"/>
                </a:solidFill>
                <a:latin typeface="+mn-ea"/>
              </a:rPr>
              <a:t>XX</a:t>
            </a:r>
          </a:p>
          <a:p>
            <a:pPr marL="648000" lvl="2" indent="-216000">
              <a:buClr>
                <a:schemeClr val="tx2"/>
              </a:buClr>
              <a:buSzPct val="100000"/>
              <a:buFont typeface="Trebuchet MS" panose="020B0603020202020204" pitchFamily="34" charset="0"/>
              <a:buChar char="–"/>
            </a:pPr>
            <a:r>
              <a:rPr kumimoji="1" lang="en-US" altLang="ja-JP" b="1" dirty="0">
                <a:solidFill>
                  <a:schemeClr val="tx1"/>
                </a:solidFill>
                <a:latin typeface="+mn-ea"/>
              </a:rPr>
              <a:t>XX</a:t>
            </a:r>
          </a:p>
          <a:p>
            <a:pPr marL="648000" lvl="2" indent="-216000">
              <a:buClr>
                <a:schemeClr val="tx2"/>
              </a:buClr>
              <a:buSzPct val="100000"/>
              <a:buFont typeface="Trebuchet MS" panose="020B0603020202020204" pitchFamily="34" charset="0"/>
              <a:buChar char="–"/>
            </a:pPr>
            <a:r>
              <a:rPr kumimoji="1" lang="en-US" altLang="ja-JP" b="1" dirty="0">
                <a:solidFill>
                  <a:schemeClr val="tx1"/>
                </a:solidFill>
                <a:latin typeface="+mn-ea"/>
              </a:rPr>
              <a:t>XX</a:t>
            </a:r>
          </a:p>
          <a:p>
            <a:pPr marL="648000" lvl="2" indent="-216000">
              <a:buClr>
                <a:schemeClr val="tx2"/>
              </a:buClr>
              <a:buSzPct val="100000"/>
              <a:buFont typeface="Trebuchet MS" panose="020B0603020202020204" pitchFamily="34" charset="0"/>
              <a:buChar char="–"/>
            </a:pPr>
            <a:endParaRPr kumimoji="1" lang="en-US" b="1" dirty="0">
              <a:solidFill>
                <a:schemeClr val="tx1"/>
              </a:solidFill>
              <a:latin typeface="+mn-ea"/>
            </a:endParaRPr>
          </a:p>
        </p:txBody>
      </p:sp>
      <p:sp>
        <p:nvSpPr>
          <p:cNvPr id="21" name="Rectangle 24">
            <a:extLst>
              <a:ext uri="{FF2B5EF4-FFF2-40B4-BE49-F238E27FC236}">
                <a16:creationId xmlns:a16="http://schemas.microsoft.com/office/drawing/2014/main" id="{1B851FC8-1DD5-B7A0-4646-DE90E78F4905}"/>
              </a:ext>
            </a:extLst>
          </p:cNvPr>
          <p:cNvSpPr/>
          <p:nvPr/>
        </p:nvSpPr>
        <p:spPr>
          <a:xfrm>
            <a:off x="8907160" y="3424047"/>
            <a:ext cx="3066473" cy="109260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前頁のあるべき姿を踏まえて、現状、どんな解決すべき問題があり、その解決に向けて、本実証で何を課題として設定し、何にチャレンジするのかを簡潔に記載してください。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22" name="Rectangle 24">
            <a:extLst>
              <a:ext uri="{FF2B5EF4-FFF2-40B4-BE49-F238E27FC236}">
                <a16:creationId xmlns:a16="http://schemas.microsoft.com/office/drawing/2014/main" id="{A110279D-7AF3-3B4A-23BB-CDB1D769ACB4}"/>
              </a:ext>
            </a:extLst>
          </p:cNvPr>
          <p:cNvSpPr/>
          <p:nvPr/>
        </p:nvSpPr>
        <p:spPr>
          <a:xfrm>
            <a:off x="8907159" y="4626060"/>
            <a:ext cx="3066473" cy="2123658"/>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下記の内容を記載してください。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必須①</a:t>
            </a:r>
            <a:r>
              <a:rPr kumimoji="1" lang="en-US" altLang="ja-JP" sz="12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解決するべき課題の整理</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現状の課題をもたらす根本的な原因の考察</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検証ポイントが、あるべき姿の実現や現状の問題の解決にどのように資するのか</a:t>
            </a:r>
            <a:endParaRPr kumimoji="1" lang="en-US" altLang="ja-JP" sz="1200" dirty="0">
              <a:solidFill>
                <a:schemeClr val="tx1"/>
              </a:solidFill>
              <a:latin typeface="Trebuchet MS" panose="020B0603020202020204" pitchFamily="34" charset="0"/>
              <a:ea typeface="Meiryo UI" panose="020B0604030504040204" pitchFamily="50" charset="-128"/>
            </a:endParaRPr>
          </a:p>
          <a:p>
            <a:r>
              <a:rPr kumimoji="1" lang="ja-JP" altLang="en-US" sz="1200" dirty="0">
                <a:solidFill>
                  <a:schemeClr val="tx1"/>
                </a:solidFill>
                <a:latin typeface="Trebuchet MS" panose="020B0603020202020204" pitchFamily="34" charset="0"/>
                <a:ea typeface="Meiryo UI" panose="020B0604030504040204" pitchFamily="50" charset="-128"/>
              </a:rPr>
              <a:t>本実証のテーマは表紙に記載の実証テーマ名と同じにしてください。</a:t>
            </a:r>
            <a:endParaRPr kumimoji="1" lang="en-US" altLang="ja-JP" sz="1200" dirty="0">
              <a:solidFill>
                <a:schemeClr val="tx1"/>
              </a:solidFill>
              <a:latin typeface="Trebuchet MS" panose="020B0603020202020204" pitchFamily="34" charset="0"/>
              <a:ea typeface="Meiryo UI" panose="020B0604030504040204" pitchFamily="50" charset="-128"/>
            </a:endParaRPr>
          </a:p>
          <a:p>
            <a:pP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公募要件の論点のうち、複数の論点を統合して解決することを目指す取り組みが含まれる場合は、その旨を明示してください。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加点⑥</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
        <p:nvSpPr>
          <p:cNvPr id="23" name="Rectangle 24">
            <a:extLst>
              <a:ext uri="{FF2B5EF4-FFF2-40B4-BE49-F238E27FC236}">
                <a16:creationId xmlns:a16="http://schemas.microsoft.com/office/drawing/2014/main" id="{4434694B-068E-A5C8-DE7B-B0285D016102}"/>
              </a:ext>
            </a:extLst>
          </p:cNvPr>
          <p:cNvSpPr/>
          <p:nvPr/>
        </p:nvSpPr>
        <p:spPr>
          <a:xfrm>
            <a:off x="8907161" y="2524455"/>
            <a:ext cx="3066473" cy="80021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フォーマット通りに作成ください。</a:t>
            </a:r>
          </a:p>
        </p:txBody>
      </p:sp>
      <p:sp>
        <p:nvSpPr>
          <p:cNvPr id="29" name="正方形/長方形 28">
            <a:extLst>
              <a:ext uri="{FF2B5EF4-FFF2-40B4-BE49-F238E27FC236}">
                <a16:creationId xmlns:a16="http://schemas.microsoft.com/office/drawing/2014/main" id="{6017DFFD-9FB9-4C91-F2E2-90AF0109CB9B}"/>
              </a:ext>
            </a:extLst>
          </p:cNvPr>
          <p:cNvSpPr/>
          <p:nvPr/>
        </p:nvSpPr>
        <p:spPr>
          <a:xfrm>
            <a:off x="420669" y="2504456"/>
            <a:ext cx="4519821" cy="840293"/>
          </a:xfrm>
          <a:prstGeom prst="rect">
            <a:avLst/>
          </a:prstGeom>
          <a:noFill/>
        </p:spPr>
        <p:txBody>
          <a:bodyPr wrap="square" lIns="72000" tIns="72000" rIns="72000" bIns="72000" rtlCol="0" anchor="t" anchorCtr="0">
            <a:noAutofit/>
          </a:bodyPr>
          <a:lstStyle/>
          <a:p>
            <a:pPr marL="171450" indent="-171450">
              <a:spcBef>
                <a:spcPts val="600"/>
              </a:spcBef>
              <a:buFont typeface="Wingdings" panose="05000000000000000000" pitchFamily="2" charset="2"/>
              <a:buChar char="l"/>
            </a:pPr>
            <a:endParaRPr kumimoji="1" lang="en-US" altLang="ja-JP" sz="1200" dirty="0">
              <a:latin typeface="+mj-ea"/>
              <a:ea typeface="+mj-ea"/>
            </a:endParaRPr>
          </a:p>
        </p:txBody>
      </p:sp>
    </p:spTree>
    <p:extLst>
      <p:ext uri="{BB962C8B-B14F-4D97-AF65-F5344CB8AC3E}">
        <p14:creationId xmlns:p14="http://schemas.microsoft.com/office/powerpoint/2010/main" val="263477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B77E71B2-2FB0-B3FF-877B-E70E24E73B3A}"/>
              </a:ext>
            </a:extLst>
          </p:cNvPr>
          <p:cNvSpPr>
            <a:spLocks noGrp="1"/>
          </p:cNvSpPr>
          <p:nvPr>
            <p:ph type="body" sz="quarter" idx="10"/>
          </p:nvPr>
        </p:nvSpPr>
        <p:spPr/>
        <p:txBody>
          <a:bodyPr/>
          <a:lstStyle/>
          <a:p>
            <a:r>
              <a:rPr kumimoji="1" lang="ja-JP" altLang="en-US" dirty="0"/>
              <a:t>３．</a:t>
            </a:r>
            <a:r>
              <a:rPr kumimoji="1" lang="zh-CN" altLang="en-US" dirty="0"/>
              <a:t>実施内容</a:t>
            </a:r>
            <a:r>
              <a:rPr lang="ja-JP" altLang="en-US" dirty="0"/>
              <a:t>：</a:t>
            </a:r>
            <a:r>
              <a:rPr kumimoji="1" lang="zh-CN" altLang="en-US" dirty="0"/>
              <a:t>概要</a:t>
            </a:r>
            <a:endParaRPr kumimoji="1" lang="ja-JP" altLang="en-US" dirty="0"/>
          </a:p>
        </p:txBody>
      </p:sp>
      <p:graphicFrame>
        <p:nvGraphicFramePr>
          <p:cNvPr id="30" name="Table 3">
            <a:extLst>
              <a:ext uri="{FF2B5EF4-FFF2-40B4-BE49-F238E27FC236}">
                <a16:creationId xmlns:a16="http://schemas.microsoft.com/office/drawing/2014/main" id="{2D568215-A687-CAF7-B38D-7AF54E3BAE9A}"/>
              </a:ext>
            </a:extLst>
          </p:cNvPr>
          <p:cNvGraphicFramePr>
            <a:graphicFrameLocks noGrp="1"/>
          </p:cNvGraphicFramePr>
          <p:nvPr>
            <p:extLst>
              <p:ext uri="{D42A27DB-BD31-4B8C-83A1-F6EECF244321}">
                <p14:modId xmlns:p14="http://schemas.microsoft.com/office/powerpoint/2010/main" val="2851765440"/>
              </p:ext>
            </p:extLst>
          </p:nvPr>
        </p:nvGraphicFramePr>
        <p:xfrm>
          <a:off x="317499" y="690032"/>
          <a:ext cx="11557000" cy="5899508"/>
        </p:xfrm>
        <a:graphic>
          <a:graphicData uri="http://schemas.openxmlformats.org/drawingml/2006/table">
            <a:tbl>
              <a:tblPr firstRow="1" bandRow="1">
                <a:tableStyleId>{5C22544A-7EE6-4342-B048-85BDC9FD1C3A}</a:tableStyleId>
              </a:tblPr>
              <a:tblGrid>
                <a:gridCol w="1749426">
                  <a:extLst>
                    <a:ext uri="{9D8B030D-6E8A-4147-A177-3AD203B41FA5}">
                      <a16:colId xmlns:a16="http://schemas.microsoft.com/office/drawing/2014/main" val="2286045957"/>
                    </a:ext>
                  </a:extLst>
                </a:gridCol>
                <a:gridCol w="2619375">
                  <a:extLst>
                    <a:ext uri="{9D8B030D-6E8A-4147-A177-3AD203B41FA5}">
                      <a16:colId xmlns:a16="http://schemas.microsoft.com/office/drawing/2014/main" val="2460396383"/>
                    </a:ext>
                  </a:extLst>
                </a:gridCol>
                <a:gridCol w="2857500">
                  <a:extLst>
                    <a:ext uri="{9D8B030D-6E8A-4147-A177-3AD203B41FA5}">
                      <a16:colId xmlns:a16="http://schemas.microsoft.com/office/drawing/2014/main" val="2073487949"/>
                    </a:ext>
                  </a:extLst>
                </a:gridCol>
                <a:gridCol w="4330699">
                  <a:extLst>
                    <a:ext uri="{9D8B030D-6E8A-4147-A177-3AD203B41FA5}">
                      <a16:colId xmlns:a16="http://schemas.microsoft.com/office/drawing/2014/main" val="1298417420"/>
                    </a:ext>
                  </a:extLst>
                </a:gridCol>
              </a:tblGrid>
              <a:tr h="405968">
                <a:tc>
                  <a:txBody>
                    <a:bodyPr/>
                    <a:lstStyle/>
                    <a:p>
                      <a:r>
                        <a:rPr lang="ja-JP" altLang="en-US" b="1" dirty="0">
                          <a:solidFill>
                            <a:schemeClr val="bg1"/>
                          </a:solidFill>
                          <a:latin typeface="+mn-ea"/>
                          <a:ea typeface="+mn-ea"/>
                        </a:rPr>
                        <a:t>実証タイトル</a:t>
                      </a:r>
                      <a:endParaRPr lang="en-US" b="1" dirty="0">
                        <a:solidFill>
                          <a:schemeClr val="bg1"/>
                        </a:solidFill>
                        <a:latin typeface="+mn-ea"/>
                        <a:ea typeface="+mn-ea"/>
                      </a:endParaRPr>
                    </a:p>
                  </a:txBody>
                  <a:tcPr anchor="ctr">
                    <a:lnL w="6350" cap="flat" cmpd="sng" algn="ctr">
                      <a:solidFill>
                        <a:schemeClr val="tx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r>
                        <a:rPr lang="ja-JP" altLang="en-US" sz="1800" b="1" dirty="0">
                          <a:solidFill>
                            <a:schemeClr val="bg1"/>
                          </a:solidFill>
                          <a:latin typeface="+mn-ea"/>
                          <a:ea typeface="+mn-ea"/>
                        </a:rPr>
                        <a:t>取り組み内容</a:t>
                      </a:r>
                      <a:r>
                        <a:rPr lang="ja-JP" altLang="en-US" sz="900" b="1" dirty="0">
                          <a:solidFill>
                            <a:schemeClr val="bg1"/>
                          </a:solidFill>
                          <a:latin typeface="+mn-ea"/>
                          <a:ea typeface="+mn-ea"/>
                        </a:rPr>
                        <a:t>（アクティビティ）</a:t>
                      </a:r>
                      <a:endParaRPr lang="en-US" sz="1800" b="1" dirty="0">
                        <a:solidFill>
                          <a:schemeClr val="bg1"/>
                        </a:solidFill>
                        <a:latin typeface="+mn-ea"/>
                        <a:ea typeface="+mn-ea"/>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r>
                        <a:rPr lang="ja-JP" altLang="en-US" sz="1800" b="1" dirty="0">
                          <a:solidFill>
                            <a:schemeClr val="bg1"/>
                          </a:solidFill>
                          <a:latin typeface="+mn-ea"/>
                          <a:ea typeface="+mn-ea"/>
                        </a:rPr>
                        <a:t>活動に基づく成果</a:t>
                      </a:r>
                      <a:r>
                        <a:rPr lang="ja-JP" altLang="en-US" sz="900" b="1" dirty="0">
                          <a:solidFill>
                            <a:schemeClr val="bg1"/>
                          </a:solidFill>
                          <a:latin typeface="+mn-ea"/>
                          <a:ea typeface="+mn-ea"/>
                        </a:rPr>
                        <a:t>（アウトカム）</a:t>
                      </a:r>
                      <a:endParaRPr lang="en-US" sz="1800" b="1" dirty="0">
                        <a:solidFill>
                          <a:schemeClr val="bg1"/>
                        </a:solidFill>
                        <a:latin typeface="+mn-ea"/>
                        <a:ea typeface="+mn-ea"/>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r>
                        <a:rPr lang="ja-JP" altLang="en-US" sz="1800" b="1" dirty="0">
                          <a:solidFill>
                            <a:schemeClr val="bg1"/>
                          </a:solidFill>
                          <a:latin typeface="+mn-ea"/>
                          <a:ea typeface="+mn-ea"/>
                        </a:rPr>
                        <a:t>教育業界にもたらされる効果</a:t>
                      </a:r>
                      <a:r>
                        <a:rPr kumimoji="1" lang="ja-JP" altLang="en-US" sz="900" b="1" i="0" u="none" strike="noStrike" kern="1200" cap="none" spc="0" normalizeH="0" baseline="0" noProof="0" dirty="0">
                          <a:ln>
                            <a:noFill/>
                          </a:ln>
                          <a:solidFill>
                            <a:prstClr val="white"/>
                          </a:solidFill>
                          <a:effectLst/>
                          <a:uLnTx/>
                          <a:uFillTx/>
                          <a:latin typeface="+mn-lt"/>
                          <a:ea typeface="+mn-ea"/>
                          <a:cs typeface="+mn-cs"/>
                        </a:rPr>
                        <a:t>（インパクト）</a:t>
                      </a:r>
                      <a:endParaRPr lang="en-US" sz="1800" b="1" dirty="0">
                        <a:solidFill>
                          <a:schemeClr val="bg1"/>
                        </a:solidFill>
                        <a:latin typeface="+mn-ea"/>
                        <a:ea typeface="+mn-ea"/>
                      </a:endParaRPr>
                    </a:p>
                  </a:txBody>
                  <a:tcPr anchor="ctr">
                    <a:lnL w="6350" cap="flat" cmpd="sng" algn="ctr">
                      <a:solidFill>
                        <a:schemeClr val="bg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3249060433"/>
                  </a:ext>
                </a:extLst>
              </a:tr>
              <a:tr h="1831180">
                <a:tc>
                  <a:txBody>
                    <a:bodyPr/>
                    <a:lstStyle/>
                    <a:p>
                      <a:pPr marL="241300" indent="-241300" defTabSz="179388"/>
                      <a:r>
                        <a:rPr lang="ja-JP" altLang="en-US" b="1">
                          <a:solidFill>
                            <a:schemeClr val="accent1"/>
                          </a:solidFill>
                          <a:latin typeface="+mn-ea"/>
                          <a:ea typeface="+mn-ea"/>
                        </a:rPr>
                        <a:t>① </a:t>
                      </a:r>
                      <a:r>
                        <a:rPr lang="en-US" altLang="ja-JP" b="1">
                          <a:solidFill>
                            <a:schemeClr val="accent1"/>
                          </a:solidFill>
                          <a:latin typeface="+mn-ea"/>
                          <a:ea typeface="+mn-ea"/>
                        </a:rPr>
                        <a:t>XXX</a:t>
                      </a:r>
                      <a:endParaRPr lang="en-US" altLang="ja-JP" b="1" dirty="0">
                        <a:solidFill>
                          <a:schemeClr val="accent1"/>
                        </a:solidFill>
                        <a:latin typeface="+mn-ea"/>
                        <a:ea typeface="+mn-ea"/>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tc>
                  <a:txBody>
                    <a:bodyPr/>
                    <a:lstStyle/>
                    <a:p>
                      <a:r>
                        <a:rPr lang="en-US" altLang="ja-JP" sz="1400" b="1" dirty="0">
                          <a:solidFill>
                            <a:srgbClr val="575757"/>
                          </a:solidFill>
                          <a:latin typeface="+mn-ea"/>
                          <a:ea typeface="+mn-ea"/>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b="1" i="0" u="none" kern="1200" spc="0" dirty="0">
                          <a:solidFill>
                            <a:schemeClr val="tx1"/>
                          </a:solidFill>
                          <a:latin typeface="+mn-ea"/>
                          <a:ea typeface="+mn-ea"/>
                        </a:rPr>
                        <a:t>AA</a:t>
                      </a:r>
                      <a:endParaRPr lang="en-US" sz="1400" b="1" i="0" u="none" kern="1200" spc="0" dirty="0">
                        <a:solidFill>
                          <a:schemeClr val="tx1"/>
                        </a:solidFill>
                        <a:latin typeface="+mn-ea"/>
                        <a:ea typeface="+mn-ea"/>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tc>
                  <a:txBody>
                    <a:bodyPr/>
                    <a:lstStyle/>
                    <a:p>
                      <a:r>
                        <a:rPr lang="en-US" altLang="ja-JP" sz="1400" b="1" dirty="0">
                          <a:solidFill>
                            <a:srgbClr val="575757"/>
                          </a:solidFill>
                          <a:latin typeface="+mn-ea"/>
                          <a:ea typeface="+mn-ea"/>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b="1" i="0" u="none" kern="1200" spc="0" dirty="0">
                          <a:solidFill>
                            <a:schemeClr val="tx1"/>
                          </a:solidFill>
                          <a:latin typeface="+mn-ea"/>
                          <a:ea typeface="+mn-ea"/>
                        </a:rPr>
                        <a:t>AA</a:t>
                      </a:r>
                    </a:p>
                    <a:p>
                      <a:endParaRPr lang="en-US" sz="1400" b="1" dirty="0">
                        <a:solidFill>
                          <a:srgbClr val="575757"/>
                        </a:solidFill>
                        <a:latin typeface="+mn-ea"/>
                        <a:ea typeface="+mn-ea"/>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tc>
                  <a:txBody>
                    <a:bodyPr/>
                    <a:lstStyle/>
                    <a:p>
                      <a:pPr marL="108000" lvl="1" indent="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None/>
                      </a:pPr>
                      <a:r>
                        <a:rPr kumimoji="1" lang="ja-JP" altLang="en-US" sz="1400" b="1" i="0" u="none" kern="1200" spc="0" dirty="0">
                          <a:solidFill>
                            <a:schemeClr val="tx1"/>
                          </a:solidFill>
                          <a:latin typeface="+mn-ea"/>
                          <a:ea typeface="+mn-ea"/>
                          <a:cs typeface="+mn-cs"/>
                        </a:rPr>
                        <a:t>＜短期的＞</a:t>
                      </a:r>
                      <a:endParaRPr kumimoji="1" lang="en-US" altLang="ja-JP" sz="1400" b="1" i="0" u="none" kern="1200" spc="0" dirty="0">
                        <a:solidFill>
                          <a:schemeClr val="tx1"/>
                        </a:solidFill>
                        <a:latin typeface="+mn-ea"/>
                        <a:ea typeface="+mn-ea"/>
                        <a:cs typeface="+mn-cs"/>
                      </a:endParaRPr>
                    </a:p>
                    <a:p>
                      <a:pPr marL="108000" lvl="1" indent="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None/>
                      </a:pPr>
                      <a:r>
                        <a:rPr lang="en-US" altLang="ja-JP" sz="1400" b="1" i="0" u="none" kern="1200" spc="0" dirty="0">
                          <a:solidFill>
                            <a:schemeClr val="tx1"/>
                          </a:solidFill>
                          <a:latin typeface="+mn-ea"/>
                          <a:ea typeface="+mn-ea"/>
                        </a:rPr>
                        <a:t>XX</a:t>
                      </a:r>
                    </a:p>
                    <a:p>
                      <a:pPr marL="108000" lvl="1" indent="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None/>
                      </a:pPr>
                      <a:endParaRPr lang="en-US" altLang="ja-JP" sz="1400" b="1" i="0" u="none" kern="1200" spc="0" dirty="0">
                        <a:solidFill>
                          <a:schemeClr val="tx1"/>
                        </a:solidFill>
                        <a:latin typeface="+mn-ea"/>
                        <a:ea typeface="+mn-ea"/>
                      </a:endParaRPr>
                    </a:p>
                    <a:p>
                      <a:pPr marL="108000" lvl="1" indent="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None/>
                      </a:pPr>
                      <a:endParaRPr lang="en-US" altLang="ja-JP" sz="1400" b="1" i="0" u="none" kern="1200" spc="0" dirty="0">
                        <a:solidFill>
                          <a:schemeClr val="tx1"/>
                        </a:solidFill>
                        <a:latin typeface="+mn-ea"/>
                        <a:ea typeface="+mn-ea"/>
                      </a:endParaRPr>
                    </a:p>
                    <a:p>
                      <a:pPr marL="108000" lvl="1" indent="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None/>
                      </a:pPr>
                      <a:r>
                        <a:rPr lang="ja-JP" altLang="en-US" sz="1400" b="1" i="0" u="none" kern="1200" spc="0" dirty="0">
                          <a:solidFill>
                            <a:schemeClr val="tx1"/>
                          </a:solidFill>
                          <a:latin typeface="+mn-ea"/>
                          <a:ea typeface="+mn-ea"/>
                        </a:rPr>
                        <a:t>＜中長期的＞</a:t>
                      </a:r>
                      <a:endParaRPr lang="en-US" altLang="ja-JP" sz="1400" b="1" i="0" u="none" kern="1200" spc="0" dirty="0">
                        <a:solidFill>
                          <a:schemeClr val="tx1"/>
                        </a:solidFill>
                        <a:latin typeface="+mn-ea"/>
                        <a:ea typeface="+mn-ea"/>
                      </a:endParaRPr>
                    </a:p>
                    <a:p>
                      <a:pPr marL="108000" lvl="1" indent="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None/>
                      </a:pPr>
                      <a:r>
                        <a:rPr lang="en-US" altLang="ja-JP" sz="1400" b="1" i="0" u="none" kern="1200" spc="0" dirty="0">
                          <a:solidFill>
                            <a:schemeClr val="tx1"/>
                          </a:solidFill>
                          <a:latin typeface="+mn-ea"/>
                          <a:ea typeface="+mn-ea"/>
                        </a:rPr>
                        <a:t>XX</a:t>
                      </a:r>
                    </a:p>
                    <a:p>
                      <a:endParaRPr lang="en-US" sz="1400" b="1" dirty="0">
                        <a:solidFill>
                          <a:srgbClr val="575757"/>
                        </a:solidFill>
                        <a:latin typeface="+mn-ea"/>
                        <a:ea typeface="+mn-ea"/>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815255581"/>
                  </a:ext>
                </a:extLst>
              </a:tr>
              <a:tr h="1831180">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b="1">
                          <a:solidFill>
                            <a:schemeClr val="accent1"/>
                          </a:solidFill>
                          <a:latin typeface="+mn-ea"/>
                          <a:ea typeface="+mn-ea"/>
                        </a:rPr>
                        <a:t>② </a:t>
                      </a:r>
                      <a:r>
                        <a:rPr lang="en-US" altLang="ja-JP" b="1">
                          <a:solidFill>
                            <a:schemeClr val="accent1"/>
                          </a:solidFill>
                          <a:latin typeface="+mn-ea"/>
                          <a:ea typeface="+mn-ea"/>
                        </a:rPr>
                        <a:t>XXX</a:t>
                      </a:r>
                      <a:endParaRPr lang="en-US" b="1" dirty="0">
                        <a:solidFill>
                          <a:schemeClr val="accent1"/>
                        </a:solidFill>
                        <a:latin typeface="+mn-ea"/>
                        <a:ea typeface="+mn-ea"/>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tc>
                  <a:txBody>
                    <a:bodyPr/>
                    <a:lstStyle/>
                    <a:p>
                      <a:r>
                        <a:rPr lang="en-US" altLang="ja-JP" sz="1400" b="1" dirty="0">
                          <a:solidFill>
                            <a:srgbClr val="575757"/>
                          </a:solidFill>
                          <a:latin typeface="+mn-ea"/>
                          <a:ea typeface="+mn-ea"/>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b="1" i="0" u="none" kern="1200" spc="0" dirty="0">
                          <a:solidFill>
                            <a:schemeClr val="tx1"/>
                          </a:solidFill>
                          <a:latin typeface="+mn-ea"/>
                          <a:ea typeface="+mn-ea"/>
                        </a:rPr>
                        <a:t>AA</a:t>
                      </a:r>
                    </a:p>
                    <a:p>
                      <a:endParaRPr lang="en-US" sz="1400" b="1" dirty="0">
                        <a:solidFill>
                          <a:srgbClr val="575757"/>
                        </a:solidFill>
                        <a:latin typeface="+mn-ea"/>
                        <a:ea typeface="+mn-ea"/>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tc>
                  <a:txBody>
                    <a:bodyPr/>
                    <a:lstStyle/>
                    <a:p>
                      <a:r>
                        <a:rPr lang="en-US" altLang="ja-JP" sz="1400" b="1" dirty="0">
                          <a:solidFill>
                            <a:srgbClr val="575757"/>
                          </a:solidFill>
                          <a:latin typeface="+mn-ea"/>
                          <a:ea typeface="+mn-ea"/>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b="1" i="0" u="none" kern="1200" spc="0" dirty="0">
                          <a:solidFill>
                            <a:schemeClr val="tx1"/>
                          </a:solidFill>
                          <a:latin typeface="+mn-ea"/>
                          <a:ea typeface="+mn-ea"/>
                        </a:rPr>
                        <a:t>AA</a:t>
                      </a:r>
                    </a:p>
                    <a:p>
                      <a:endParaRPr lang="en-US" sz="1400" b="1" dirty="0">
                        <a:solidFill>
                          <a:srgbClr val="575757"/>
                        </a:solidFill>
                        <a:latin typeface="+mn-ea"/>
                        <a:ea typeface="+mn-ea"/>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tc>
                  <a:txBody>
                    <a:bodyPr/>
                    <a:lstStyle/>
                    <a:p>
                      <a:pPr marL="108000" lvl="1" indent="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None/>
                      </a:pPr>
                      <a:r>
                        <a:rPr kumimoji="1" lang="ja-JP" altLang="en-US" sz="1400" b="1" i="0" u="none" kern="1200" spc="0" dirty="0">
                          <a:solidFill>
                            <a:schemeClr val="tx1"/>
                          </a:solidFill>
                          <a:latin typeface="+mn-ea"/>
                          <a:ea typeface="+mn-ea"/>
                          <a:cs typeface="+mn-cs"/>
                        </a:rPr>
                        <a:t>＜短期的＞</a:t>
                      </a:r>
                      <a:endParaRPr kumimoji="1" lang="en-US" altLang="ja-JP" sz="1400" b="1" i="0" u="none" kern="1200" spc="0" dirty="0">
                        <a:solidFill>
                          <a:schemeClr val="tx1"/>
                        </a:solidFill>
                        <a:latin typeface="+mn-ea"/>
                        <a:ea typeface="+mn-ea"/>
                        <a:cs typeface="+mn-cs"/>
                      </a:endParaRPr>
                    </a:p>
                    <a:p>
                      <a:pPr marL="108000" lvl="1" indent="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None/>
                      </a:pPr>
                      <a:r>
                        <a:rPr lang="en-US" altLang="ja-JP" sz="1400" b="1" i="0" u="none" kern="1200" spc="0" dirty="0">
                          <a:solidFill>
                            <a:schemeClr val="tx1"/>
                          </a:solidFill>
                          <a:latin typeface="+mn-ea"/>
                          <a:ea typeface="+mn-ea"/>
                        </a:rPr>
                        <a:t>XX</a:t>
                      </a:r>
                    </a:p>
                    <a:p>
                      <a:pPr marL="108000" lvl="1" indent="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None/>
                      </a:pPr>
                      <a:endParaRPr lang="en-US" altLang="ja-JP" sz="1400" b="1" i="0" u="none" kern="1200" spc="0" dirty="0">
                        <a:solidFill>
                          <a:schemeClr val="tx1"/>
                        </a:solidFill>
                        <a:latin typeface="+mn-ea"/>
                        <a:ea typeface="+mn-ea"/>
                      </a:endParaRPr>
                    </a:p>
                    <a:p>
                      <a:pPr marL="108000" lvl="1" indent="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None/>
                      </a:pPr>
                      <a:endParaRPr lang="en-US" altLang="ja-JP" sz="1400" b="1" i="0" u="none" kern="1200" spc="0" dirty="0">
                        <a:solidFill>
                          <a:schemeClr val="tx1"/>
                        </a:solidFill>
                        <a:latin typeface="+mn-ea"/>
                        <a:ea typeface="+mn-ea"/>
                      </a:endParaRPr>
                    </a:p>
                    <a:p>
                      <a:pPr marL="108000" lvl="1" indent="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None/>
                      </a:pPr>
                      <a:r>
                        <a:rPr lang="ja-JP" altLang="en-US" sz="1400" b="1" i="0" u="none" kern="1200" spc="0" dirty="0">
                          <a:solidFill>
                            <a:schemeClr val="tx1"/>
                          </a:solidFill>
                          <a:latin typeface="+mn-ea"/>
                          <a:ea typeface="+mn-ea"/>
                        </a:rPr>
                        <a:t>＜中長期的＞</a:t>
                      </a:r>
                      <a:endParaRPr lang="en-US" altLang="ja-JP" sz="1400" b="1" i="0" u="none" kern="1200" spc="0" dirty="0">
                        <a:solidFill>
                          <a:schemeClr val="tx1"/>
                        </a:solidFill>
                        <a:latin typeface="+mn-ea"/>
                        <a:ea typeface="+mn-ea"/>
                      </a:endParaRPr>
                    </a:p>
                    <a:p>
                      <a:pPr marL="108000" lvl="1" indent="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None/>
                      </a:pPr>
                      <a:r>
                        <a:rPr lang="en-US" altLang="ja-JP" sz="1400" b="1" i="0" u="none" kern="1200" spc="0" dirty="0">
                          <a:solidFill>
                            <a:schemeClr val="tx1"/>
                          </a:solidFill>
                          <a:latin typeface="+mn-ea"/>
                          <a:ea typeface="+mn-ea"/>
                        </a:rPr>
                        <a:t>XX</a:t>
                      </a:r>
                    </a:p>
                    <a:p>
                      <a:pPr marL="108000" lvl="1" indent="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None/>
                      </a:pPr>
                      <a:endParaRPr lang="en-US" altLang="ja-JP" sz="1400" b="1" i="0" u="none" kern="1200" spc="0" dirty="0">
                        <a:solidFill>
                          <a:schemeClr val="tx1"/>
                        </a:solidFill>
                        <a:latin typeface="+mn-ea"/>
                        <a:ea typeface="+mn-ea"/>
                      </a:endParaRPr>
                    </a:p>
                    <a:p>
                      <a:endParaRPr lang="en-US" sz="1400" b="1" dirty="0">
                        <a:solidFill>
                          <a:srgbClr val="575757"/>
                        </a:solidFill>
                        <a:latin typeface="+mn-ea"/>
                        <a:ea typeface="+mn-ea"/>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795902937"/>
                  </a:ext>
                </a:extLst>
              </a:tr>
              <a:tr h="1831180">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b="1">
                          <a:solidFill>
                            <a:schemeClr val="accent1"/>
                          </a:solidFill>
                          <a:latin typeface="+mn-ea"/>
                          <a:ea typeface="+mn-ea"/>
                        </a:rPr>
                        <a:t>③ </a:t>
                      </a:r>
                      <a:r>
                        <a:rPr lang="en-US" altLang="ja-JP" b="1">
                          <a:solidFill>
                            <a:schemeClr val="accent1"/>
                          </a:solidFill>
                          <a:latin typeface="+mn-ea"/>
                          <a:ea typeface="+mn-ea"/>
                        </a:rPr>
                        <a:t>XXX</a:t>
                      </a:r>
                      <a:endParaRPr lang="en-US" b="1" dirty="0">
                        <a:solidFill>
                          <a:schemeClr val="accent1"/>
                        </a:solidFill>
                        <a:latin typeface="+mn-ea"/>
                        <a:ea typeface="+mn-ea"/>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tc>
                  <a:txBody>
                    <a:bodyPr/>
                    <a:lstStyle/>
                    <a:p>
                      <a:r>
                        <a:rPr lang="en-US" altLang="ja-JP" sz="1400" b="1" dirty="0">
                          <a:solidFill>
                            <a:srgbClr val="575757"/>
                          </a:solidFill>
                          <a:latin typeface="+mn-ea"/>
                          <a:ea typeface="+mn-ea"/>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b="1" i="0" u="none" kern="1200" spc="0" dirty="0">
                          <a:solidFill>
                            <a:schemeClr val="tx1"/>
                          </a:solidFill>
                          <a:latin typeface="+mn-ea"/>
                          <a:ea typeface="+mn-ea"/>
                        </a:rPr>
                        <a:t>AA</a:t>
                      </a:r>
                    </a:p>
                    <a:p>
                      <a:endParaRPr lang="en-US" sz="1400" b="1" dirty="0">
                        <a:solidFill>
                          <a:srgbClr val="575757"/>
                        </a:solidFill>
                        <a:latin typeface="+mn-ea"/>
                        <a:ea typeface="+mn-ea"/>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tc>
                  <a:txBody>
                    <a:bodyPr/>
                    <a:lstStyle/>
                    <a:p>
                      <a:r>
                        <a:rPr lang="en-US" altLang="ja-JP" sz="1400" b="1" dirty="0">
                          <a:solidFill>
                            <a:srgbClr val="575757"/>
                          </a:solidFill>
                          <a:latin typeface="+mn-ea"/>
                          <a:ea typeface="+mn-ea"/>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b="1" i="0" u="none" kern="1200" spc="0" dirty="0">
                          <a:solidFill>
                            <a:schemeClr val="tx1"/>
                          </a:solidFill>
                          <a:latin typeface="+mn-ea"/>
                          <a:ea typeface="+mn-ea"/>
                        </a:rPr>
                        <a:t>AA</a:t>
                      </a:r>
                    </a:p>
                    <a:p>
                      <a:endParaRPr lang="en-US" sz="1400" b="1" dirty="0">
                        <a:solidFill>
                          <a:srgbClr val="575757"/>
                        </a:solidFill>
                        <a:latin typeface="+mn-ea"/>
                        <a:ea typeface="+mn-ea"/>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tc>
                  <a:txBody>
                    <a:bodyPr/>
                    <a:lstStyle/>
                    <a:p>
                      <a:pPr marL="108000" lvl="1" indent="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None/>
                      </a:pPr>
                      <a:r>
                        <a:rPr kumimoji="1" lang="ja-JP" altLang="en-US" sz="1400" b="1" i="0" u="none" kern="1200" spc="0" dirty="0">
                          <a:solidFill>
                            <a:schemeClr val="tx1"/>
                          </a:solidFill>
                          <a:latin typeface="+mn-ea"/>
                          <a:ea typeface="+mn-ea"/>
                          <a:cs typeface="+mn-cs"/>
                        </a:rPr>
                        <a:t>＜短期的＞</a:t>
                      </a:r>
                      <a:endParaRPr kumimoji="1" lang="en-US" altLang="ja-JP" sz="1400" b="1" i="0" u="none" kern="1200" spc="0" dirty="0">
                        <a:solidFill>
                          <a:schemeClr val="tx1"/>
                        </a:solidFill>
                        <a:latin typeface="+mn-ea"/>
                        <a:ea typeface="+mn-ea"/>
                        <a:cs typeface="+mn-cs"/>
                      </a:endParaRPr>
                    </a:p>
                    <a:p>
                      <a:pPr marL="108000" lvl="1" indent="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None/>
                      </a:pPr>
                      <a:r>
                        <a:rPr lang="en-US" altLang="ja-JP" sz="1400" b="1" i="0" u="none" kern="1200" spc="0" dirty="0">
                          <a:solidFill>
                            <a:schemeClr val="tx1"/>
                          </a:solidFill>
                          <a:latin typeface="+mn-ea"/>
                          <a:ea typeface="+mn-ea"/>
                        </a:rPr>
                        <a:t>XX</a:t>
                      </a:r>
                    </a:p>
                    <a:p>
                      <a:pPr marL="108000" lvl="1" indent="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None/>
                      </a:pPr>
                      <a:endParaRPr lang="en-US" altLang="ja-JP" sz="1400" b="1" i="0" u="none" kern="1200" spc="0" dirty="0">
                        <a:solidFill>
                          <a:schemeClr val="tx1"/>
                        </a:solidFill>
                        <a:latin typeface="+mn-ea"/>
                        <a:ea typeface="+mn-ea"/>
                      </a:endParaRPr>
                    </a:p>
                    <a:p>
                      <a:pPr marL="108000" lvl="1" indent="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None/>
                      </a:pPr>
                      <a:endParaRPr lang="en-US" altLang="ja-JP" sz="1400" b="1" i="0" u="none" kern="1200" spc="0" dirty="0">
                        <a:solidFill>
                          <a:schemeClr val="tx1"/>
                        </a:solidFill>
                        <a:latin typeface="+mn-ea"/>
                        <a:ea typeface="+mn-ea"/>
                      </a:endParaRPr>
                    </a:p>
                    <a:p>
                      <a:pPr marL="108000" lvl="1" indent="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None/>
                      </a:pPr>
                      <a:r>
                        <a:rPr lang="ja-JP" altLang="en-US" sz="1400" b="1" i="0" u="none" kern="1200" spc="0" dirty="0">
                          <a:solidFill>
                            <a:schemeClr val="tx1"/>
                          </a:solidFill>
                          <a:latin typeface="+mn-ea"/>
                          <a:ea typeface="+mn-ea"/>
                        </a:rPr>
                        <a:t>＜中長期的＞</a:t>
                      </a:r>
                      <a:endParaRPr lang="en-US" altLang="ja-JP" sz="1400" b="1" i="0" u="none" kern="1200" spc="0" dirty="0">
                        <a:solidFill>
                          <a:schemeClr val="tx1"/>
                        </a:solidFill>
                        <a:latin typeface="+mn-ea"/>
                        <a:ea typeface="+mn-ea"/>
                      </a:endParaRPr>
                    </a:p>
                    <a:p>
                      <a:pPr marL="108000" lvl="1" indent="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None/>
                      </a:pPr>
                      <a:r>
                        <a:rPr lang="en-US" altLang="ja-JP" sz="1400" b="1" i="0" u="none" kern="1200" spc="0" dirty="0">
                          <a:solidFill>
                            <a:schemeClr val="tx1"/>
                          </a:solidFill>
                          <a:latin typeface="+mn-ea"/>
                          <a:ea typeface="+mn-ea"/>
                        </a:rPr>
                        <a:t>XX</a:t>
                      </a:r>
                    </a:p>
                    <a:p>
                      <a:pPr marL="108000" lvl="1" indent="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None/>
                      </a:pPr>
                      <a:endParaRPr lang="en-US" altLang="ja-JP" sz="1400" b="1" i="0" u="none" kern="1200" spc="0" dirty="0">
                        <a:solidFill>
                          <a:schemeClr val="tx1"/>
                        </a:solidFill>
                        <a:latin typeface="+mn-ea"/>
                        <a:ea typeface="+mn-ea"/>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1207863442"/>
                  </a:ext>
                </a:extLst>
              </a:tr>
            </a:tbl>
          </a:graphicData>
        </a:graphic>
      </p:graphicFrame>
      <p:sp>
        <p:nvSpPr>
          <p:cNvPr id="4" name="Rectangle 24">
            <a:extLst>
              <a:ext uri="{FF2B5EF4-FFF2-40B4-BE49-F238E27FC236}">
                <a16:creationId xmlns:a16="http://schemas.microsoft.com/office/drawing/2014/main" id="{A7412924-919F-30EF-E8A1-3C0D69FA8160}"/>
              </a:ext>
            </a:extLst>
          </p:cNvPr>
          <p:cNvSpPr/>
          <p:nvPr/>
        </p:nvSpPr>
        <p:spPr>
          <a:xfrm>
            <a:off x="8987567" y="1144223"/>
            <a:ext cx="3066473" cy="80021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フォーマット通りに作成ください。</a:t>
            </a:r>
          </a:p>
        </p:txBody>
      </p:sp>
      <p:sp>
        <p:nvSpPr>
          <p:cNvPr id="5" name="Rectangle 24">
            <a:extLst>
              <a:ext uri="{FF2B5EF4-FFF2-40B4-BE49-F238E27FC236}">
                <a16:creationId xmlns:a16="http://schemas.microsoft.com/office/drawing/2014/main" id="{4158FE1C-ADB3-EA2A-9515-B1AF46425CAF}"/>
              </a:ext>
            </a:extLst>
          </p:cNvPr>
          <p:cNvSpPr/>
          <p:nvPr/>
        </p:nvSpPr>
        <p:spPr>
          <a:xfrm>
            <a:off x="8987566" y="3461629"/>
            <a:ext cx="3066473" cy="3493264"/>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サード・プレイス</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のように子どもたちを対象としたサービスの提案の場合、下記内容を含めて記載してください。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必須①</a:t>
            </a:r>
            <a:r>
              <a:rPr kumimoji="1" lang="en-US" altLang="ja-JP" sz="1200" dirty="0">
                <a:solidFill>
                  <a:srgbClr val="575757"/>
                </a:solidFill>
                <a:latin typeface="Meiryo UI" panose="020B0604030504040204" pitchFamily="50" charset="-128"/>
                <a:ea typeface="Meiryo UI" panose="020B0604030504040204" pitchFamily="50" charset="-128"/>
              </a:rPr>
              <a:t>)</a:t>
            </a:r>
            <a:endParaRPr kumimoji="1" lang="ja-JP" altLang="en-US" sz="1200" dirty="0">
              <a:solidFill>
                <a:srgbClr val="575757"/>
              </a:solidFill>
              <a:latin typeface="Meiryo UI" panose="020B0604030504040204" pitchFamily="50" charset="-128"/>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どのような子どもたちを対象とし、どのように募集・</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選抜</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するのか</a:t>
            </a: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子どもたちは何を学ぶのか</a:t>
            </a: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プログラムでの学びを経て、どのような子どもたちを育成するか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108000" lvl="1">
              <a:buClr>
                <a:schemeClr val="tx2"/>
              </a:buClr>
            </a:pPr>
            <a:endParaRPr kumimoji="1" lang="en-US" altLang="ja-JP" sz="1200" dirty="0">
              <a:solidFill>
                <a:schemeClr val="tx1"/>
              </a:solidFill>
              <a:latin typeface="Trebuchet MS" panose="020B0603020202020204" pitchFamily="34" charset="0"/>
              <a:ea typeface="Meiryo UI" panose="020B0604030504040204" pitchFamily="50" charset="-128"/>
            </a:endParaRPr>
          </a:p>
          <a:p>
            <a:pP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提案する実証が、独自性・新規性に富むポイントを明確化してください。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加点⑤</a:t>
            </a:r>
            <a:r>
              <a:rPr kumimoji="1" lang="en-US" altLang="ja-JP" sz="1200" dirty="0">
                <a:solidFill>
                  <a:schemeClr val="tx1"/>
                </a:solidFill>
                <a:latin typeface="Trebuchet MS" panose="020B0603020202020204" pitchFamily="34" charset="0"/>
                <a:ea typeface="Meiryo UI" panose="020B0604030504040204" pitchFamily="50" charset="-128"/>
              </a:rPr>
              <a:t>)</a:t>
            </a:r>
          </a:p>
          <a:p>
            <a:pPr>
              <a:buFont typeface="Trebuchet MS" panose="020B0603020202020204" pitchFamily="34" charset="0"/>
              <a:buChar char="​"/>
            </a:pPr>
            <a:endParaRPr kumimoji="1" lang="en-US" altLang="ja-JP" sz="1200" dirty="0">
              <a:solidFill>
                <a:schemeClr val="tx1"/>
              </a:solidFill>
              <a:latin typeface="Trebuchet MS" panose="020B0603020202020204" pitchFamily="34" charset="0"/>
              <a:ea typeface="Meiryo UI" panose="020B0604030504040204" pitchFamily="50" charset="-128"/>
            </a:endParaRPr>
          </a:p>
          <a:p>
            <a:pP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また、一部の層ではなく、 幅広い事情を抱える子どもたちへ参加の間口が開かれている場合、その旨を記載してください。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加点⑦</a:t>
            </a:r>
            <a:r>
              <a:rPr kumimoji="1" lang="en-US" altLang="ja-JP" sz="1200" dirty="0">
                <a:solidFill>
                  <a:schemeClr val="tx1"/>
                </a:solidFill>
                <a:latin typeface="Trebuchet MS" panose="020B0603020202020204" pitchFamily="34" charset="0"/>
                <a:ea typeface="Meiryo UI" panose="020B0604030504040204" pitchFamily="50" charset="-128"/>
              </a:rPr>
              <a:t>)</a:t>
            </a:r>
          </a:p>
          <a:p>
            <a:pPr>
              <a:buFont typeface="Trebuchet MS" panose="020B0603020202020204" pitchFamily="34" charset="0"/>
              <a:buChar char="​"/>
            </a:pPr>
            <a:endParaRPr kumimoji="1" lang="en-US" altLang="ja-JP" sz="1200" dirty="0">
              <a:solidFill>
                <a:schemeClr val="tx1"/>
              </a:solidFill>
              <a:latin typeface="Trebuchet MS" panose="020B0603020202020204" pitchFamily="34" charset="0"/>
              <a:ea typeface="Meiryo UI" panose="020B0604030504040204" pitchFamily="50" charset="-128"/>
            </a:endParaRPr>
          </a:p>
          <a:p>
            <a:pP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過去の本事業における類似した実証案件との差異を明確化してください。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加点⑫</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
        <p:nvSpPr>
          <p:cNvPr id="6" name="Rectangle 24">
            <a:extLst>
              <a:ext uri="{FF2B5EF4-FFF2-40B4-BE49-F238E27FC236}">
                <a16:creationId xmlns:a16="http://schemas.microsoft.com/office/drawing/2014/main" id="{896C4C0F-2333-46CB-3D9C-F2D40A11DEF8}"/>
              </a:ext>
            </a:extLst>
          </p:cNvPr>
          <p:cNvSpPr/>
          <p:nvPr/>
        </p:nvSpPr>
        <p:spPr>
          <a:xfrm>
            <a:off x="8987566" y="2042155"/>
            <a:ext cx="3066473" cy="135421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本実証で実施する内容を書いてください。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●実証タイトルには、実証が</a:t>
            </a:r>
            <a:r>
              <a:rPr kumimoji="1" lang="en-US" altLang="ja-JP" sz="1200" dirty="0">
                <a:solidFill>
                  <a:srgbClr val="FFFFFF"/>
                </a:solidFill>
                <a:latin typeface="Meiryo UI" panose="020B0604030504040204" pitchFamily="50" charset="-128"/>
                <a:ea typeface="Meiryo UI" panose="020B0604030504040204" pitchFamily="50" charset="-128"/>
              </a:rPr>
              <a:t>1</a:t>
            </a:r>
            <a:r>
              <a:rPr kumimoji="1" lang="ja-JP" altLang="en-US" sz="1200" dirty="0">
                <a:solidFill>
                  <a:srgbClr val="FFFFFF"/>
                </a:solidFill>
                <a:latin typeface="Meiryo UI" panose="020B0604030504040204" pitchFamily="50" charset="-128"/>
                <a:ea typeface="Meiryo UI" panose="020B0604030504040204" pitchFamily="50" charset="-128"/>
              </a:rPr>
              <a:t>つの場合は表紙に記載した実証テーマ名を記載してください。実証テーマが複数の場合</a:t>
            </a:r>
            <a:r>
              <a:rPr kumimoji="1" lang="ja-JP" altLang="en-US" sz="1200">
                <a:solidFill>
                  <a:srgbClr val="FFFFFF"/>
                </a:solidFill>
                <a:latin typeface="Meiryo UI" panose="020B0604030504040204" pitchFamily="50" charset="-128"/>
                <a:ea typeface="Meiryo UI" panose="020B0604030504040204" pitchFamily="50" charset="-128"/>
              </a:rPr>
              <a:t>にはその項目ごとにタイトルを記載</a:t>
            </a:r>
            <a:r>
              <a:rPr kumimoji="1" lang="ja-JP" altLang="en-US" sz="1200" dirty="0">
                <a:solidFill>
                  <a:srgbClr val="FFFFFF"/>
                </a:solidFill>
                <a:latin typeface="Meiryo UI" panose="020B0604030504040204" pitchFamily="50" charset="-128"/>
                <a:ea typeface="Meiryo UI" panose="020B0604030504040204" pitchFamily="50" charset="-128"/>
              </a:rPr>
              <a:t>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71441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99A228CA-53CB-09B4-AF9B-2B74BEEBB479}"/>
              </a:ext>
            </a:extLst>
          </p:cNvPr>
          <p:cNvSpPr>
            <a:spLocks noGrp="1"/>
          </p:cNvSpPr>
          <p:nvPr>
            <p:ph type="body" sz="quarter" idx="10"/>
          </p:nvPr>
        </p:nvSpPr>
        <p:spPr/>
        <p:txBody>
          <a:bodyPr/>
          <a:lstStyle/>
          <a:p>
            <a:r>
              <a:rPr kumimoji="1" lang="ja-JP" altLang="en-US" dirty="0"/>
              <a:t>３．</a:t>
            </a:r>
            <a:r>
              <a:rPr kumimoji="1" lang="zh-CN" altLang="en-US" dirty="0"/>
              <a:t>実施内容</a:t>
            </a:r>
            <a:r>
              <a:rPr lang="ja-JP" altLang="en-US" dirty="0"/>
              <a:t>：</a:t>
            </a:r>
            <a:r>
              <a:rPr kumimoji="1" lang="ja-JP" altLang="en-US" dirty="0"/>
              <a:t>詳細① </a:t>
            </a:r>
            <a:r>
              <a:rPr kumimoji="1" lang="en-US" altLang="ja-JP" dirty="0"/>
              <a:t>×××</a:t>
            </a:r>
            <a:endParaRPr kumimoji="1" lang="ja-JP" altLang="en-US" dirty="0"/>
          </a:p>
        </p:txBody>
      </p:sp>
      <p:sp>
        <p:nvSpPr>
          <p:cNvPr id="3" name="Rectangle 24">
            <a:extLst>
              <a:ext uri="{FF2B5EF4-FFF2-40B4-BE49-F238E27FC236}">
                <a16:creationId xmlns:a16="http://schemas.microsoft.com/office/drawing/2014/main" id="{6E1D3EE9-3087-D20B-36BD-BA2A4625AE87}"/>
              </a:ext>
            </a:extLst>
          </p:cNvPr>
          <p:cNvSpPr/>
          <p:nvPr/>
        </p:nvSpPr>
        <p:spPr>
          <a:xfrm>
            <a:off x="8987567" y="599925"/>
            <a:ext cx="3066473" cy="80021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フォーマット通りに作成ください。</a:t>
            </a:r>
          </a:p>
        </p:txBody>
      </p:sp>
      <p:sp>
        <p:nvSpPr>
          <p:cNvPr id="4" name="Rectangle 24">
            <a:extLst>
              <a:ext uri="{FF2B5EF4-FFF2-40B4-BE49-F238E27FC236}">
                <a16:creationId xmlns:a16="http://schemas.microsoft.com/office/drawing/2014/main" id="{517F5107-758B-FE8B-D527-91C6A36B73EA}"/>
              </a:ext>
            </a:extLst>
          </p:cNvPr>
          <p:cNvSpPr/>
          <p:nvPr/>
        </p:nvSpPr>
        <p:spPr>
          <a:xfrm>
            <a:off x="8987566" y="1528153"/>
            <a:ext cx="3066473" cy="53860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本実証で実施する内容を書いてください。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5" name="Rectangle 24">
            <a:extLst>
              <a:ext uri="{FF2B5EF4-FFF2-40B4-BE49-F238E27FC236}">
                <a16:creationId xmlns:a16="http://schemas.microsoft.com/office/drawing/2014/main" id="{9EB0A8B6-0D82-C020-96C2-DDAC29BB6184}"/>
              </a:ext>
            </a:extLst>
          </p:cNvPr>
          <p:cNvSpPr/>
          <p:nvPr/>
        </p:nvSpPr>
        <p:spPr>
          <a:xfrm>
            <a:off x="8987565" y="2194771"/>
            <a:ext cx="3066473" cy="1092607"/>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575757"/>
                </a:solidFill>
                <a:latin typeface="Meiryo UI" panose="020B0604030504040204" pitchFamily="50" charset="-128"/>
                <a:ea typeface="Meiryo UI" panose="020B0604030504040204" pitchFamily="50" charset="-128"/>
              </a:rPr>
              <a:t>過去に同様の事業を実施した実績がある場合、その旨を記載してください。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加点⑧</a:t>
            </a:r>
            <a:r>
              <a:rPr kumimoji="1" lang="en-US" altLang="ja-JP" sz="1200" dirty="0">
                <a:solidFill>
                  <a:srgbClr val="575757"/>
                </a:solidFill>
                <a:latin typeface="Meiryo UI" panose="020B0604030504040204" pitchFamily="50" charset="-128"/>
                <a:ea typeface="Meiryo UI" panose="020B0604030504040204" pitchFamily="50" charset="-128"/>
              </a:rPr>
              <a:t>)</a:t>
            </a:r>
            <a:endParaRPr kumimoji="1" lang="ja-JP" altLang="en-US" sz="1200" dirty="0">
              <a:solidFill>
                <a:srgbClr val="575757"/>
              </a:solidFill>
              <a:latin typeface="Meiryo UI" panose="020B0604030504040204" pitchFamily="50" charset="-128"/>
              <a:ea typeface="Meiryo UI" panose="020B0604030504040204" pitchFamily="50" charset="-128"/>
            </a:endParaRPr>
          </a:p>
          <a:p>
            <a:pPr marL="108000" lvl="1">
              <a:buClr>
                <a:schemeClr val="tx2"/>
              </a:buClr>
            </a:pPr>
            <a:endParaRPr kumimoji="1" lang="en-US" altLang="ja-JP" sz="1200" dirty="0">
              <a:solidFill>
                <a:schemeClr val="tx1"/>
              </a:solidFill>
              <a:latin typeface="Trebuchet MS" panose="020B0603020202020204" pitchFamily="34" charset="0"/>
              <a:ea typeface="Meiryo UI" panose="020B0604030504040204" pitchFamily="50" charset="-128"/>
            </a:endParaRPr>
          </a:p>
          <a:p>
            <a:pP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行った取り組みを外部に発信する取り組みがある場合、その旨を記載してください。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加点⑩</a:t>
            </a:r>
            <a:r>
              <a:rPr kumimoji="1" lang="en-US" altLang="ja-JP" sz="1200" dirty="0">
                <a:solidFill>
                  <a:schemeClr val="tx1"/>
                </a:solidFill>
                <a:latin typeface="Trebuchet MS" panose="020B0603020202020204" pitchFamily="34" charset="0"/>
                <a:ea typeface="Meiryo UI" panose="020B0604030504040204" pitchFamily="50" charset="-128"/>
              </a:rPr>
              <a:t>)</a:t>
            </a:r>
            <a:endParaRPr kumimoji="1" lang="ja-JP" altLang="en-US" sz="1200" dirty="0">
              <a:solidFill>
                <a:schemeClr val="tx1"/>
              </a:solidFill>
              <a:latin typeface="Trebuchet MS" panose="020B0603020202020204" pitchFamily="34" charset="0"/>
              <a:ea typeface="Meiryo UI" panose="020B0604030504040204" pitchFamily="50" charset="-128"/>
            </a:endParaRPr>
          </a:p>
        </p:txBody>
      </p:sp>
    </p:spTree>
    <p:extLst>
      <p:ext uri="{BB962C8B-B14F-4D97-AF65-F5344CB8AC3E}">
        <p14:creationId xmlns:p14="http://schemas.microsoft.com/office/powerpoint/2010/main" val="482603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B77E71B2-2FB0-B3FF-877B-E70E24E73B3A}"/>
              </a:ext>
            </a:extLst>
          </p:cNvPr>
          <p:cNvSpPr>
            <a:spLocks noGrp="1"/>
          </p:cNvSpPr>
          <p:nvPr>
            <p:ph type="body" sz="quarter" idx="10"/>
          </p:nvPr>
        </p:nvSpPr>
        <p:spPr/>
        <p:txBody>
          <a:bodyPr/>
          <a:lstStyle/>
          <a:p>
            <a:r>
              <a:rPr lang="ja-JP" altLang="en-US" dirty="0"/>
              <a:t>４</a:t>
            </a:r>
            <a:r>
              <a:rPr kumimoji="1" lang="ja-JP" altLang="en-US" dirty="0"/>
              <a:t>．実証によって見込まれる成果と効果測定方法</a:t>
            </a:r>
          </a:p>
        </p:txBody>
      </p:sp>
      <p:graphicFrame>
        <p:nvGraphicFramePr>
          <p:cNvPr id="11" name="Table 3">
            <a:extLst>
              <a:ext uri="{FF2B5EF4-FFF2-40B4-BE49-F238E27FC236}">
                <a16:creationId xmlns:a16="http://schemas.microsoft.com/office/drawing/2014/main" id="{5815AE05-5823-F289-143E-4DF47C986119}"/>
              </a:ext>
            </a:extLst>
          </p:cNvPr>
          <p:cNvGraphicFramePr>
            <a:graphicFrameLocks noGrp="1"/>
          </p:cNvGraphicFramePr>
          <p:nvPr>
            <p:extLst>
              <p:ext uri="{D42A27DB-BD31-4B8C-83A1-F6EECF244321}">
                <p14:modId xmlns:p14="http://schemas.microsoft.com/office/powerpoint/2010/main" val="2663666689"/>
              </p:ext>
            </p:extLst>
          </p:nvPr>
        </p:nvGraphicFramePr>
        <p:xfrm>
          <a:off x="317499" y="690032"/>
          <a:ext cx="11557000" cy="5899508"/>
        </p:xfrm>
        <a:graphic>
          <a:graphicData uri="http://schemas.openxmlformats.org/drawingml/2006/table">
            <a:tbl>
              <a:tblPr firstRow="1" bandRow="1">
                <a:tableStyleId>{5C22544A-7EE6-4342-B048-85BDC9FD1C3A}</a:tableStyleId>
              </a:tblPr>
              <a:tblGrid>
                <a:gridCol w="1749426">
                  <a:extLst>
                    <a:ext uri="{9D8B030D-6E8A-4147-A177-3AD203B41FA5}">
                      <a16:colId xmlns:a16="http://schemas.microsoft.com/office/drawing/2014/main" val="2286045957"/>
                    </a:ext>
                  </a:extLst>
                </a:gridCol>
                <a:gridCol w="2619375">
                  <a:extLst>
                    <a:ext uri="{9D8B030D-6E8A-4147-A177-3AD203B41FA5}">
                      <a16:colId xmlns:a16="http://schemas.microsoft.com/office/drawing/2014/main" val="2460396383"/>
                    </a:ext>
                  </a:extLst>
                </a:gridCol>
                <a:gridCol w="2857500">
                  <a:extLst>
                    <a:ext uri="{9D8B030D-6E8A-4147-A177-3AD203B41FA5}">
                      <a16:colId xmlns:a16="http://schemas.microsoft.com/office/drawing/2014/main" val="2073487949"/>
                    </a:ext>
                  </a:extLst>
                </a:gridCol>
                <a:gridCol w="4330699">
                  <a:extLst>
                    <a:ext uri="{9D8B030D-6E8A-4147-A177-3AD203B41FA5}">
                      <a16:colId xmlns:a16="http://schemas.microsoft.com/office/drawing/2014/main" val="1298417420"/>
                    </a:ext>
                  </a:extLst>
                </a:gridCol>
              </a:tblGrid>
              <a:tr h="405968">
                <a:tc>
                  <a:txBody>
                    <a:bodyPr/>
                    <a:lstStyle/>
                    <a:p>
                      <a:r>
                        <a:rPr lang="ja-JP" altLang="en-US" b="1" dirty="0">
                          <a:solidFill>
                            <a:schemeClr val="bg1"/>
                          </a:solidFill>
                          <a:latin typeface="+mn-ea"/>
                          <a:ea typeface="+mn-ea"/>
                        </a:rPr>
                        <a:t>実証タイトル</a:t>
                      </a:r>
                      <a:endParaRPr lang="en-US" b="1" dirty="0">
                        <a:solidFill>
                          <a:schemeClr val="bg1"/>
                        </a:solidFill>
                        <a:latin typeface="+mn-ea"/>
                        <a:ea typeface="+mn-ea"/>
                      </a:endParaRPr>
                    </a:p>
                  </a:txBody>
                  <a:tcPr anchor="ctr">
                    <a:lnL w="6350" cap="flat" cmpd="sng" algn="ctr">
                      <a:solidFill>
                        <a:schemeClr val="tx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r>
                        <a:rPr lang="ja-JP" altLang="en-US" sz="1800" b="1" dirty="0">
                          <a:solidFill>
                            <a:schemeClr val="bg1"/>
                          </a:solidFill>
                          <a:latin typeface="+mn-ea"/>
                          <a:ea typeface="+mn-ea"/>
                        </a:rPr>
                        <a:t>期待される成果</a:t>
                      </a:r>
                      <a:endParaRPr lang="en-US" sz="1800" b="1" dirty="0">
                        <a:solidFill>
                          <a:schemeClr val="bg1"/>
                        </a:solidFill>
                        <a:latin typeface="+mn-ea"/>
                        <a:ea typeface="+mn-ea"/>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r>
                        <a:rPr lang="ja-JP" altLang="en-US" sz="1800" b="1" dirty="0">
                          <a:solidFill>
                            <a:schemeClr val="bg1"/>
                          </a:solidFill>
                          <a:latin typeface="+mn-ea"/>
                          <a:ea typeface="+mn-ea"/>
                        </a:rPr>
                        <a:t>成果を評価する指標</a:t>
                      </a:r>
                      <a:r>
                        <a:rPr lang="ja-JP" altLang="en-US" sz="900" b="1" dirty="0">
                          <a:solidFill>
                            <a:schemeClr val="bg1"/>
                          </a:solidFill>
                          <a:latin typeface="+mn-ea"/>
                          <a:ea typeface="+mn-ea"/>
                        </a:rPr>
                        <a:t>（</a:t>
                      </a:r>
                      <a:r>
                        <a:rPr lang="en-US" altLang="ja-JP" sz="900" b="1" dirty="0">
                          <a:solidFill>
                            <a:schemeClr val="bg1"/>
                          </a:solidFill>
                          <a:latin typeface="+mn-ea"/>
                          <a:ea typeface="+mn-ea"/>
                        </a:rPr>
                        <a:t>KPI</a:t>
                      </a:r>
                      <a:r>
                        <a:rPr lang="ja-JP" altLang="en-US" sz="900" b="1" dirty="0">
                          <a:solidFill>
                            <a:schemeClr val="bg1"/>
                          </a:solidFill>
                          <a:latin typeface="+mn-ea"/>
                          <a:ea typeface="+mn-ea"/>
                        </a:rPr>
                        <a:t>）</a:t>
                      </a:r>
                      <a:endParaRPr lang="en-US" altLang="ja-JP" sz="1800" b="1" dirty="0">
                        <a:solidFill>
                          <a:schemeClr val="bg1"/>
                        </a:solidFill>
                        <a:latin typeface="+mn-ea"/>
                        <a:ea typeface="+mn-ea"/>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r>
                        <a:rPr lang="ja-JP" altLang="en-US" sz="1800" b="1" dirty="0">
                          <a:solidFill>
                            <a:schemeClr val="bg1"/>
                          </a:solidFill>
                          <a:latin typeface="+mn-ea"/>
                          <a:ea typeface="+mn-ea"/>
                        </a:rPr>
                        <a:t>指標の測定方法</a:t>
                      </a:r>
                      <a:r>
                        <a:rPr kumimoji="1" lang="ja-JP" altLang="en-US" sz="900" b="1" i="0" u="none" strike="noStrike" kern="1200" cap="none" spc="0" normalizeH="0" baseline="0" noProof="0" dirty="0">
                          <a:ln>
                            <a:noFill/>
                          </a:ln>
                          <a:solidFill>
                            <a:prstClr val="white"/>
                          </a:solidFill>
                          <a:effectLst/>
                          <a:uLnTx/>
                          <a:uFillTx/>
                          <a:latin typeface="+mn-lt"/>
                          <a:ea typeface="+mn-ea"/>
                          <a:cs typeface="+mn-cs"/>
                        </a:rPr>
                        <a:t>（誰に対して</a:t>
                      </a:r>
                      <a:r>
                        <a:rPr kumimoji="1" lang="en-US" altLang="ja-JP" sz="900" b="1" i="0" u="none" strike="noStrike" kern="1200" cap="none" spc="0" normalizeH="0" baseline="0" noProof="0" dirty="0">
                          <a:ln>
                            <a:noFill/>
                          </a:ln>
                          <a:solidFill>
                            <a:prstClr val="white"/>
                          </a:solidFill>
                          <a:effectLst/>
                          <a:uLnTx/>
                          <a:uFillTx/>
                          <a:latin typeface="+mn-lt"/>
                          <a:ea typeface="+mn-ea"/>
                          <a:cs typeface="+mn-cs"/>
                        </a:rPr>
                        <a:t>/</a:t>
                      </a:r>
                      <a:r>
                        <a:rPr kumimoji="1" lang="ja-JP" altLang="en-US" sz="900" b="1" i="0" u="none" strike="noStrike" kern="1200" cap="none" spc="0" normalizeH="0" baseline="0" noProof="0" dirty="0">
                          <a:ln>
                            <a:noFill/>
                          </a:ln>
                          <a:solidFill>
                            <a:prstClr val="white"/>
                          </a:solidFill>
                          <a:effectLst/>
                          <a:uLnTx/>
                          <a:uFillTx/>
                          <a:latin typeface="+mn-lt"/>
                          <a:ea typeface="+mn-ea"/>
                          <a:cs typeface="+mn-cs"/>
                        </a:rPr>
                        <a:t>いつどこで</a:t>
                      </a:r>
                      <a:r>
                        <a:rPr kumimoji="1" lang="en-US" altLang="ja-JP" sz="900" b="1" i="0" u="none" strike="noStrike" kern="1200" cap="none" spc="0" normalizeH="0" baseline="0" noProof="0" dirty="0">
                          <a:ln>
                            <a:noFill/>
                          </a:ln>
                          <a:solidFill>
                            <a:prstClr val="white"/>
                          </a:solidFill>
                          <a:effectLst/>
                          <a:uLnTx/>
                          <a:uFillTx/>
                          <a:latin typeface="+mn-lt"/>
                          <a:ea typeface="+mn-ea"/>
                          <a:cs typeface="+mn-cs"/>
                        </a:rPr>
                        <a:t>/</a:t>
                      </a:r>
                      <a:r>
                        <a:rPr kumimoji="1" lang="ja-JP" altLang="en-US" sz="900" b="1" i="0" u="none" strike="noStrike" kern="1200" cap="none" spc="0" normalizeH="0" baseline="0" noProof="0" dirty="0">
                          <a:ln>
                            <a:noFill/>
                          </a:ln>
                          <a:solidFill>
                            <a:prstClr val="white"/>
                          </a:solidFill>
                          <a:effectLst/>
                          <a:uLnTx/>
                          <a:uFillTx/>
                          <a:latin typeface="+mn-lt"/>
                          <a:ea typeface="+mn-ea"/>
                          <a:cs typeface="+mn-cs"/>
                        </a:rPr>
                        <a:t>どのように）</a:t>
                      </a:r>
                      <a:endParaRPr lang="en-US" sz="1800" b="1" dirty="0">
                        <a:solidFill>
                          <a:schemeClr val="bg1"/>
                        </a:solidFill>
                        <a:latin typeface="+mn-ea"/>
                        <a:ea typeface="+mn-ea"/>
                      </a:endParaRPr>
                    </a:p>
                  </a:txBody>
                  <a:tcPr anchor="ctr">
                    <a:lnL w="6350" cap="flat" cmpd="sng" algn="ctr">
                      <a:solidFill>
                        <a:schemeClr val="bg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3249060433"/>
                  </a:ext>
                </a:extLst>
              </a:tr>
              <a:tr h="1831180">
                <a:tc>
                  <a:txBody>
                    <a:bodyPr/>
                    <a:lstStyle/>
                    <a:p>
                      <a:pPr marL="241300" indent="-241300" defTabSz="179388"/>
                      <a:r>
                        <a:rPr lang="ja-JP" altLang="en-US" b="1" dirty="0">
                          <a:solidFill>
                            <a:schemeClr val="accent1"/>
                          </a:solidFill>
                          <a:latin typeface="+mn-ea"/>
                          <a:ea typeface="+mn-ea"/>
                        </a:rPr>
                        <a:t>①</a:t>
                      </a:r>
                      <a:r>
                        <a:rPr lang="en-US" altLang="ja-JP" b="1" dirty="0">
                          <a:solidFill>
                            <a:schemeClr val="accent1"/>
                          </a:solidFill>
                          <a:latin typeface="+mn-ea"/>
                          <a:ea typeface="+mn-ea"/>
                        </a:rPr>
                        <a:t>XXX</a:t>
                      </a: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tc>
                  <a:txBody>
                    <a:bodyPr/>
                    <a:lstStyle/>
                    <a:p>
                      <a:r>
                        <a:rPr lang="en-US" altLang="ja-JP" sz="1400" b="1" dirty="0">
                          <a:solidFill>
                            <a:srgbClr val="575757"/>
                          </a:solidFill>
                          <a:latin typeface="+mn-ea"/>
                          <a:ea typeface="+mn-ea"/>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b="1" i="0" u="none" kern="1200" spc="0" dirty="0">
                          <a:solidFill>
                            <a:schemeClr val="tx1"/>
                          </a:solidFill>
                          <a:latin typeface="+mn-ea"/>
                          <a:ea typeface="+mn-ea"/>
                        </a:rPr>
                        <a:t>AA</a:t>
                      </a:r>
                      <a:endParaRPr lang="en-US" sz="1400" b="1" i="0" u="none" kern="1200" spc="0" dirty="0">
                        <a:solidFill>
                          <a:schemeClr val="tx1"/>
                        </a:solidFill>
                        <a:latin typeface="+mn-ea"/>
                        <a:ea typeface="+mn-ea"/>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tc>
                  <a:txBody>
                    <a:bodyPr/>
                    <a:lstStyle/>
                    <a:p>
                      <a:r>
                        <a:rPr lang="en-US" altLang="ja-JP" sz="1400" b="1" dirty="0">
                          <a:solidFill>
                            <a:srgbClr val="575757"/>
                          </a:solidFill>
                          <a:latin typeface="+mn-ea"/>
                          <a:ea typeface="+mn-ea"/>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b="1" i="0" u="none" kern="1200" spc="0" dirty="0">
                          <a:solidFill>
                            <a:schemeClr val="tx1"/>
                          </a:solidFill>
                          <a:latin typeface="+mn-ea"/>
                          <a:ea typeface="+mn-ea"/>
                        </a:rPr>
                        <a:t>AA</a:t>
                      </a:r>
                    </a:p>
                    <a:p>
                      <a:endParaRPr lang="en-US" sz="1400" b="1" dirty="0">
                        <a:solidFill>
                          <a:srgbClr val="575757"/>
                        </a:solidFill>
                        <a:latin typeface="+mn-ea"/>
                        <a:ea typeface="+mn-ea"/>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tc>
                  <a:txBody>
                    <a:bodyPr/>
                    <a:lstStyle/>
                    <a:p>
                      <a:r>
                        <a:rPr lang="en-US" altLang="ja-JP" sz="1400" b="1" dirty="0">
                          <a:solidFill>
                            <a:srgbClr val="575757"/>
                          </a:solidFill>
                          <a:latin typeface="+mn-ea"/>
                          <a:ea typeface="+mn-ea"/>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b="1" i="0" u="none" kern="1200" spc="0" dirty="0">
                          <a:solidFill>
                            <a:schemeClr val="tx1"/>
                          </a:solidFill>
                          <a:latin typeface="+mn-ea"/>
                          <a:ea typeface="+mn-ea"/>
                        </a:rPr>
                        <a:t>AA</a:t>
                      </a:r>
                    </a:p>
                    <a:p>
                      <a:pPr marL="108000" lvl="1" indent="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None/>
                      </a:pPr>
                      <a:endParaRPr lang="en-US" altLang="ja-JP" sz="1400" b="1" i="0" u="none" kern="1200" spc="0" dirty="0">
                        <a:solidFill>
                          <a:schemeClr val="tx1"/>
                        </a:solidFill>
                        <a:latin typeface="+mn-ea"/>
                        <a:ea typeface="+mn-ea"/>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815255581"/>
                  </a:ext>
                </a:extLst>
              </a:tr>
              <a:tr h="1831180">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b="1" dirty="0">
                          <a:solidFill>
                            <a:schemeClr val="accent1"/>
                          </a:solidFill>
                          <a:latin typeface="+mn-ea"/>
                          <a:ea typeface="+mn-ea"/>
                        </a:rPr>
                        <a:t>②</a:t>
                      </a:r>
                      <a:r>
                        <a:rPr lang="en-US" altLang="ja-JP" b="1" dirty="0">
                          <a:solidFill>
                            <a:schemeClr val="accent1"/>
                          </a:solidFill>
                          <a:latin typeface="+mn-ea"/>
                          <a:ea typeface="+mn-ea"/>
                        </a:rPr>
                        <a:t>XXX</a:t>
                      </a:r>
                      <a:endParaRPr lang="en-US" b="1" dirty="0">
                        <a:solidFill>
                          <a:schemeClr val="accent1"/>
                        </a:solidFill>
                        <a:latin typeface="+mn-ea"/>
                        <a:ea typeface="+mn-ea"/>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tc>
                  <a:txBody>
                    <a:bodyPr/>
                    <a:lstStyle/>
                    <a:p>
                      <a:r>
                        <a:rPr lang="en-US" altLang="ja-JP" sz="1400" b="1" dirty="0">
                          <a:solidFill>
                            <a:srgbClr val="575757"/>
                          </a:solidFill>
                          <a:latin typeface="+mn-ea"/>
                          <a:ea typeface="+mn-ea"/>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b="1" i="0" u="none" kern="1200" spc="0" dirty="0">
                          <a:solidFill>
                            <a:schemeClr val="tx1"/>
                          </a:solidFill>
                          <a:latin typeface="+mn-ea"/>
                          <a:ea typeface="+mn-ea"/>
                        </a:rPr>
                        <a:t>AA</a:t>
                      </a:r>
                    </a:p>
                    <a:p>
                      <a:endParaRPr lang="en-US" sz="1400" b="1" dirty="0">
                        <a:solidFill>
                          <a:srgbClr val="575757"/>
                        </a:solidFill>
                        <a:latin typeface="+mn-ea"/>
                        <a:ea typeface="+mn-ea"/>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tc>
                  <a:txBody>
                    <a:bodyPr/>
                    <a:lstStyle/>
                    <a:p>
                      <a:r>
                        <a:rPr lang="en-US" altLang="ja-JP" sz="1400" b="1" dirty="0">
                          <a:solidFill>
                            <a:srgbClr val="575757"/>
                          </a:solidFill>
                          <a:latin typeface="+mn-ea"/>
                          <a:ea typeface="+mn-ea"/>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b="1" i="0" u="none" kern="1200" spc="0" dirty="0">
                          <a:solidFill>
                            <a:schemeClr val="tx1"/>
                          </a:solidFill>
                          <a:latin typeface="+mn-ea"/>
                          <a:ea typeface="+mn-ea"/>
                        </a:rPr>
                        <a:t>AA</a:t>
                      </a:r>
                    </a:p>
                    <a:p>
                      <a:endParaRPr lang="en-US" sz="1400" b="1" dirty="0">
                        <a:solidFill>
                          <a:srgbClr val="575757"/>
                        </a:solidFill>
                        <a:latin typeface="+mn-ea"/>
                        <a:ea typeface="+mn-ea"/>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tc>
                  <a:txBody>
                    <a:bodyPr/>
                    <a:lstStyle/>
                    <a:p>
                      <a:r>
                        <a:rPr lang="en-US" altLang="ja-JP" sz="1400" b="1" dirty="0">
                          <a:solidFill>
                            <a:srgbClr val="575757"/>
                          </a:solidFill>
                          <a:latin typeface="+mn-ea"/>
                          <a:ea typeface="+mn-ea"/>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b="1" i="0" u="none" kern="1200" spc="0" dirty="0">
                          <a:solidFill>
                            <a:schemeClr val="tx1"/>
                          </a:solidFill>
                          <a:latin typeface="+mn-ea"/>
                          <a:ea typeface="+mn-ea"/>
                        </a:rPr>
                        <a:t>AA</a:t>
                      </a:r>
                    </a:p>
                    <a:p>
                      <a:endParaRPr lang="en-US" sz="1400" b="1" dirty="0">
                        <a:solidFill>
                          <a:srgbClr val="575757"/>
                        </a:solidFill>
                        <a:latin typeface="+mn-ea"/>
                        <a:ea typeface="+mn-ea"/>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795902937"/>
                  </a:ext>
                </a:extLst>
              </a:tr>
              <a:tr h="1831180">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b="1" dirty="0">
                          <a:solidFill>
                            <a:schemeClr val="accent1"/>
                          </a:solidFill>
                          <a:latin typeface="+mn-ea"/>
                          <a:ea typeface="+mn-ea"/>
                        </a:rPr>
                        <a:t>③</a:t>
                      </a:r>
                      <a:r>
                        <a:rPr lang="en-US" altLang="ja-JP" b="1" dirty="0">
                          <a:solidFill>
                            <a:schemeClr val="accent1"/>
                          </a:solidFill>
                          <a:latin typeface="+mn-ea"/>
                          <a:ea typeface="+mn-ea"/>
                        </a:rPr>
                        <a:t>XXX</a:t>
                      </a:r>
                      <a:endParaRPr lang="en-US" b="1" dirty="0">
                        <a:solidFill>
                          <a:schemeClr val="accent1"/>
                        </a:solidFill>
                        <a:latin typeface="+mn-ea"/>
                        <a:ea typeface="+mn-ea"/>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tc>
                  <a:txBody>
                    <a:bodyPr/>
                    <a:lstStyle/>
                    <a:p>
                      <a:r>
                        <a:rPr lang="en-US" altLang="ja-JP" sz="1400" b="1" dirty="0">
                          <a:solidFill>
                            <a:srgbClr val="575757"/>
                          </a:solidFill>
                          <a:latin typeface="+mn-ea"/>
                          <a:ea typeface="+mn-ea"/>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b="1" i="0" u="none" kern="1200" spc="0" dirty="0">
                          <a:solidFill>
                            <a:schemeClr val="tx1"/>
                          </a:solidFill>
                          <a:latin typeface="+mn-ea"/>
                          <a:ea typeface="+mn-ea"/>
                        </a:rPr>
                        <a:t>AA</a:t>
                      </a:r>
                    </a:p>
                    <a:p>
                      <a:endParaRPr lang="en-US" sz="1400" b="1" dirty="0">
                        <a:solidFill>
                          <a:srgbClr val="575757"/>
                        </a:solidFill>
                        <a:latin typeface="+mn-ea"/>
                        <a:ea typeface="+mn-ea"/>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tc>
                  <a:txBody>
                    <a:bodyPr/>
                    <a:lstStyle/>
                    <a:p>
                      <a:r>
                        <a:rPr lang="en-US" altLang="ja-JP" sz="1400" b="1" dirty="0">
                          <a:solidFill>
                            <a:srgbClr val="575757"/>
                          </a:solidFill>
                          <a:latin typeface="+mn-ea"/>
                          <a:ea typeface="+mn-ea"/>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b="1" i="0" u="none" kern="1200" spc="0" dirty="0">
                          <a:solidFill>
                            <a:schemeClr val="tx1"/>
                          </a:solidFill>
                          <a:latin typeface="+mn-ea"/>
                          <a:ea typeface="+mn-ea"/>
                        </a:rPr>
                        <a:t>AA</a:t>
                      </a:r>
                    </a:p>
                    <a:p>
                      <a:endParaRPr lang="en-US" sz="1400" b="1" dirty="0">
                        <a:solidFill>
                          <a:srgbClr val="575757"/>
                        </a:solidFill>
                        <a:latin typeface="+mn-ea"/>
                        <a:ea typeface="+mn-ea"/>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tc>
                  <a:txBody>
                    <a:bodyPr/>
                    <a:lstStyle/>
                    <a:p>
                      <a:r>
                        <a:rPr lang="en-US" altLang="ja-JP" sz="1400" b="1" dirty="0">
                          <a:solidFill>
                            <a:srgbClr val="575757"/>
                          </a:solidFill>
                          <a:latin typeface="+mn-ea"/>
                          <a:ea typeface="+mn-ea"/>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b="1" i="0" u="none" kern="1200" spc="0" dirty="0">
                          <a:solidFill>
                            <a:schemeClr val="tx1"/>
                          </a:solidFill>
                          <a:latin typeface="+mn-ea"/>
                          <a:ea typeface="+mn-ea"/>
                        </a:rPr>
                        <a:t>AA</a:t>
                      </a: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1207863442"/>
                  </a:ext>
                </a:extLst>
              </a:tr>
            </a:tbl>
          </a:graphicData>
        </a:graphic>
      </p:graphicFrame>
      <p:sp>
        <p:nvSpPr>
          <p:cNvPr id="12" name="Rectangle 24">
            <a:extLst>
              <a:ext uri="{FF2B5EF4-FFF2-40B4-BE49-F238E27FC236}">
                <a16:creationId xmlns:a16="http://schemas.microsoft.com/office/drawing/2014/main" id="{C09739CC-9A7E-38AA-3D85-99E2A9BF9E9E}"/>
              </a:ext>
            </a:extLst>
          </p:cNvPr>
          <p:cNvSpPr/>
          <p:nvPr/>
        </p:nvSpPr>
        <p:spPr>
          <a:xfrm>
            <a:off x="8987566" y="3609386"/>
            <a:ext cx="3066473" cy="2831544"/>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実証を通じて達成される成果とその効果測定方法について、できるだけ詳細かつ実現可能な内容で記載してください。また、その</a:t>
            </a:r>
            <a:r>
              <a:rPr kumimoji="1" lang="ja-JP" altLang="en-US" sz="1200">
                <a:solidFill>
                  <a:schemeClr val="tx1"/>
                </a:solidFill>
                <a:latin typeface="Trebuchet MS" panose="020B0603020202020204" pitchFamily="34" charset="0"/>
                <a:ea typeface="Meiryo UI" panose="020B0604030504040204" pitchFamily="50" charset="-128"/>
              </a:rPr>
              <a:t>測定方法や測定</a:t>
            </a:r>
            <a:r>
              <a:rPr kumimoji="1" lang="ja-JP" altLang="en-US" sz="1200" dirty="0">
                <a:solidFill>
                  <a:schemeClr val="tx1"/>
                </a:solidFill>
                <a:latin typeface="Trebuchet MS" panose="020B0603020202020204" pitchFamily="34" charset="0"/>
                <a:ea typeface="Meiryo UI" panose="020B0604030504040204" pitchFamily="50" charset="-128"/>
              </a:rPr>
              <a:t>時期</a:t>
            </a:r>
            <a:r>
              <a:rPr kumimoji="1" lang="ja-JP" altLang="en-US" sz="1200">
                <a:solidFill>
                  <a:schemeClr val="tx1"/>
                </a:solidFill>
                <a:latin typeface="Trebuchet MS" panose="020B0603020202020204" pitchFamily="34" charset="0"/>
                <a:ea typeface="Meiryo UI" panose="020B0604030504040204" pitchFamily="50" charset="-128"/>
              </a:rPr>
              <a:t>の妥当性を併記</a:t>
            </a:r>
            <a:r>
              <a:rPr kumimoji="1" lang="ja-JP" altLang="en-US" sz="1200" dirty="0">
                <a:solidFill>
                  <a:schemeClr val="tx1"/>
                </a:solidFill>
                <a:latin typeface="Trebuchet MS" panose="020B0603020202020204" pitchFamily="34" charset="0"/>
                <a:ea typeface="Meiryo UI" panose="020B0604030504040204" pitchFamily="50" charset="-128"/>
              </a:rPr>
              <a:t>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必須③、加点⑪</a:t>
            </a:r>
            <a:r>
              <a:rPr kumimoji="1" lang="en-US" altLang="ja-JP" sz="1200" dirty="0">
                <a:solidFill>
                  <a:schemeClr val="tx1"/>
                </a:solidFill>
                <a:latin typeface="Trebuchet MS" panose="020B0603020202020204" pitchFamily="34" charset="0"/>
                <a:ea typeface="Meiryo UI" panose="020B0604030504040204" pitchFamily="50" charset="-128"/>
              </a:rPr>
              <a:t>)</a:t>
            </a:r>
          </a:p>
          <a:p>
            <a:pPr>
              <a:spcAft>
                <a:spcPts val="600"/>
              </a:spcAft>
            </a:pP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例</a:t>
            </a:r>
            <a:r>
              <a:rPr kumimoji="1" lang="en-US" altLang="ja-JP" sz="12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子どもたちが活動を通して学んだ成果をどのような基準で測定するか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連携した各学校・自治体にもたらすメリットをどのような基準で測定するか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部活動の地域移行を目指すにあたって、何を達成すれば今年度実証の目標を達成したとみなすことができるか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a:spcAft>
                <a:spcPts val="600"/>
              </a:spcAft>
            </a:pPr>
            <a:endParaRPr kumimoji="1" lang="ja-JP" altLang="en-US" sz="1200" dirty="0">
              <a:solidFill>
                <a:schemeClr val="tx1"/>
              </a:solidFill>
              <a:latin typeface="Trebuchet MS" panose="020B0603020202020204" pitchFamily="34" charset="0"/>
              <a:ea typeface="Meiryo UI" panose="020B0604030504040204" pitchFamily="50" charset="-128"/>
            </a:endParaRPr>
          </a:p>
        </p:txBody>
      </p:sp>
      <p:sp>
        <p:nvSpPr>
          <p:cNvPr id="14" name="Rectangle 24">
            <a:extLst>
              <a:ext uri="{FF2B5EF4-FFF2-40B4-BE49-F238E27FC236}">
                <a16:creationId xmlns:a16="http://schemas.microsoft.com/office/drawing/2014/main" id="{E1135FDE-2C55-C254-C581-EF7E1E40F5E6}"/>
              </a:ext>
            </a:extLst>
          </p:cNvPr>
          <p:cNvSpPr/>
          <p:nvPr/>
        </p:nvSpPr>
        <p:spPr>
          <a:xfrm>
            <a:off x="8987567" y="1836098"/>
            <a:ext cx="3066473" cy="80021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フォーマット通りに作成ください。</a:t>
            </a:r>
          </a:p>
        </p:txBody>
      </p:sp>
      <p:sp>
        <p:nvSpPr>
          <p:cNvPr id="15" name="Rectangle 24">
            <a:extLst>
              <a:ext uri="{FF2B5EF4-FFF2-40B4-BE49-F238E27FC236}">
                <a16:creationId xmlns:a16="http://schemas.microsoft.com/office/drawing/2014/main" id="{B1C2883F-14DC-A1FB-E864-E8C19F65914C}"/>
              </a:ext>
            </a:extLst>
          </p:cNvPr>
          <p:cNvSpPr/>
          <p:nvPr/>
        </p:nvSpPr>
        <p:spPr>
          <a:xfrm>
            <a:off x="8987566" y="2761214"/>
            <a:ext cx="3066473" cy="72327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本実証によって見込まれる成果と効果測定方法を記載してください。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55949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CB8CD29B-DB1A-6E32-3789-BE3C94E7CDD8}"/>
              </a:ext>
            </a:extLst>
          </p:cNvPr>
          <p:cNvSpPr>
            <a:spLocks noGrp="1"/>
          </p:cNvSpPr>
          <p:nvPr>
            <p:ph type="body" sz="quarter" idx="10"/>
          </p:nvPr>
        </p:nvSpPr>
        <p:spPr/>
        <p:txBody>
          <a:bodyPr/>
          <a:lstStyle/>
          <a:p>
            <a:r>
              <a:rPr kumimoji="1" lang="ja-JP" altLang="en-US" dirty="0"/>
              <a:t>５．実施体制・実証フィールド </a:t>
            </a:r>
            <a:r>
              <a:rPr lang="ja-JP" altLang="en-US" dirty="0"/>
              <a:t>（</a:t>
            </a:r>
            <a:r>
              <a:rPr kumimoji="1" lang="ja-JP" altLang="en-US" dirty="0"/>
              <a:t>実証自治体・実証校</a:t>
            </a:r>
            <a:r>
              <a:rPr lang="ja-JP" altLang="en-US" dirty="0"/>
              <a:t>）</a:t>
            </a:r>
            <a:endParaRPr kumimoji="1" lang="ja-JP" altLang="en-US" dirty="0"/>
          </a:p>
        </p:txBody>
      </p:sp>
      <p:sp>
        <p:nvSpPr>
          <p:cNvPr id="3" name="正方形/長方形 6">
            <a:extLst>
              <a:ext uri="{FF2B5EF4-FFF2-40B4-BE49-F238E27FC236}">
                <a16:creationId xmlns:a16="http://schemas.microsoft.com/office/drawing/2014/main" id="{78352DAB-0365-8AC7-CBD4-8C4912404136}"/>
              </a:ext>
            </a:extLst>
          </p:cNvPr>
          <p:cNvSpPr/>
          <p:nvPr/>
        </p:nvSpPr>
        <p:spPr>
          <a:xfrm>
            <a:off x="560438" y="1145928"/>
            <a:ext cx="5392688" cy="5388222"/>
          </a:xfrm>
          <a:prstGeom prst="rect">
            <a:avLst/>
          </a:prstGeom>
          <a:solidFill>
            <a:srgbClr val="FFFFFF"/>
          </a:solidFill>
          <a:ln w="9525" cap="rnd" cmpd="sng" algn="ctr">
            <a:solidFill>
              <a:schemeClr val="tx2"/>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600" b="1" dirty="0">
                <a:solidFill>
                  <a:schemeClr val="tx1"/>
                </a:solidFill>
                <a:latin typeface="+mn-ea"/>
              </a:rPr>
              <a:t>事業受託者：株式会社</a:t>
            </a:r>
            <a:r>
              <a:rPr kumimoji="1" lang="en-US" altLang="ja-JP" sz="1600" b="1" dirty="0">
                <a:solidFill>
                  <a:schemeClr val="tx1"/>
                </a:solidFill>
                <a:latin typeface="+mn-ea"/>
              </a:rPr>
              <a:t>XX</a:t>
            </a:r>
          </a:p>
          <a:p>
            <a:pPr marL="324000" lvl="1" indent="-216000">
              <a:buClr>
                <a:schemeClr val="tx2"/>
              </a:buClr>
              <a:buSzPct val="100000"/>
              <a:buFont typeface="Trebuchet MS" panose="020B0603020202020204" pitchFamily="34" charset="0"/>
              <a:buChar char="•"/>
            </a:pPr>
            <a:r>
              <a:rPr kumimoji="1" lang="ja-JP" altLang="en-US" sz="1600" b="1" dirty="0">
                <a:solidFill>
                  <a:schemeClr val="tx1"/>
                </a:solidFill>
                <a:latin typeface="+mn-ea"/>
              </a:rPr>
              <a:t>統括責任者</a:t>
            </a:r>
            <a:r>
              <a:rPr kumimoji="1" lang="en-US" altLang="ja-JP" sz="1600" b="1" dirty="0">
                <a:solidFill>
                  <a:schemeClr val="tx1"/>
                </a:solidFill>
                <a:latin typeface="+mn-ea"/>
              </a:rPr>
              <a:t>	</a:t>
            </a:r>
            <a:r>
              <a:rPr kumimoji="1" lang="ja-JP" altLang="en-US" sz="1600" b="1" dirty="0">
                <a:solidFill>
                  <a:schemeClr val="tx1"/>
                </a:solidFill>
                <a:latin typeface="+mn-ea"/>
              </a:rPr>
              <a:t>：</a:t>
            </a:r>
            <a:r>
              <a:rPr kumimoji="1" lang="en-US" altLang="ja-JP" sz="1600" b="1" dirty="0">
                <a:solidFill>
                  <a:schemeClr val="tx1"/>
                </a:solidFill>
                <a:latin typeface="+mn-ea"/>
              </a:rPr>
              <a:t>XXX (</a:t>
            </a:r>
            <a:r>
              <a:rPr kumimoji="1" lang="ja-JP" altLang="en-US" sz="1600" b="1" dirty="0">
                <a:solidFill>
                  <a:schemeClr val="tx1"/>
                </a:solidFill>
                <a:latin typeface="+mn-ea"/>
              </a:rPr>
              <a:t>代表取締役</a:t>
            </a:r>
            <a:r>
              <a:rPr kumimoji="1" lang="en-US" altLang="ja-JP" sz="1600" b="1" dirty="0">
                <a:solidFill>
                  <a:schemeClr val="tx1"/>
                </a:solidFill>
                <a:latin typeface="+mn-ea"/>
              </a:rPr>
              <a:t>)</a:t>
            </a:r>
          </a:p>
          <a:p>
            <a:pPr marL="324000" lvl="1" indent="-216000">
              <a:buClr>
                <a:schemeClr val="tx2"/>
              </a:buClr>
              <a:buSzPct val="100000"/>
              <a:buFont typeface="Trebuchet MS" panose="020B0603020202020204" pitchFamily="34" charset="0"/>
              <a:buChar char="•"/>
            </a:pPr>
            <a:r>
              <a:rPr kumimoji="1" lang="ja-JP" altLang="en-US" sz="1600" b="1" dirty="0">
                <a:solidFill>
                  <a:schemeClr val="tx1"/>
                </a:solidFill>
                <a:latin typeface="+mn-ea"/>
              </a:rPr>
              <a:t>執行責任者</a:t>
            </a:r>
            <a:r>
              <a:rPr kumimoji="1" lang="en-US" altLang="ja-JP" sz="1600" b="1" dirty="0">
                <a:solidFill>
                  <a:schemeClr val="tx1"/>
                </a:solidFill>
                <a:latin typeface="+mn-ea"/>
              </a:rPr>
              <a:t>	</a:t>
            </a:r>
            <a:r>
              <a:rPr kumimoji="1" lang="ja-JP" altLang="en-US" sz="1600" b="1" dirty="0">
                <a:solidFill>
                  <a:schemeClr val="tx1"/>
                </a:solidFill>
                <a:latin typeface="+mn-ea"/>
              </a:rPr>
              <a:t>：</a:t>
            </a:r>
            <a:r>
              <a:rPr kumimoji="1" lang="en-US" altLang="ja-JP" sz="1600" b="1" dirty="0">
                <a:solidFill>
                  <a:schemeClr val="tx1"/>
                </a:solidFill>
                <a:latin typeface="+mn-ea"/>
              </a:rPr>
              <a:t>XXX (</a:t>
            </a:r>
            <a:r>
              <a:rPr kumimoji="1" lang="ja-JP" altLang="en-US" sz="1600" b="1" dirty="0">
                <a:solidFill>
                  <a:schemeClr val="tx1"/>
                </a:solidFill>
                <a:latin typeface="+mn-ea"/>
              </a:rPr>
              <a:t>執行役員</a:t>
            </a:r>
            <a:r>
              <a:rPr kumimoji="1" lang="en-US" altLang="ja-JP" sz="1600" b="1" dirty="0">
                <a:solidFill>
                  <a:schemeClr val="tx1"/>
                </a:solidFill>
                <a:latin typeface="+mn-ea"/>
              </a:rPr>
              <a:t>)</a:t>
            </a:r>
          </a:p>
          <a:p>
            <a:pPr marL="324000" lvl="1" indent="-216000">
              <a:buClr>
                <a:schemeClr val="tx2"/>
              </a:buClr>
              <a:buSzPct val="100000"/>
              <a:buFont typeface="Trebuchet MS" panose="020B0603020202020204" pitchFamily="34" charset="0"/>
              <a:buChar char="•"/>
            </a:pPr>
            <a:r>
              <a:rPr kumimoji="1" lang="ja-JP" altLang="en-US" sz="1600" b="1" dirty="0">
                <a:solidFill>
                  <a:schemeClr val="tx1"/>
                </a:solidFill>
                <a:latin typeface="+mn-ea"/>
              </a:rPr>
              <a:t>渉外担当</a:t>
            </a:r>
            <a:r>
              <a:rPr kumimoji="1" lang="en-US" altLang="ja-JP" sz="1600" b="1" dirty="0">
                <a:solidFill>
                  <a:schemeClr val="tx1"/>
                </a:solidFill>
                <a:latin typeface="+mn-ea"/>
              </a:rPr>
              <a:t>	</a:t>
            </a:r>
            <a:r>
              <a:rPr kumimoji="1" lang="ja-JP" altLang="en-US" sz="1600" b="1" dirty="0">
                <a:solidFill>
                  <a:schemeClr val="tx1"/>
                </a:solidFill>
                <a:latin typeface="+mn-ea"/>
              </a:rPr>
              <a:t>：</a:t>
            </a:r>
            <a:r>
              <a:rPr kumimoji="1" lang="en-US" altLang="ja-JP" sz="1600" b="1" dirty="0">
                <a:solidFill>
                  <a:schemeClr val="tx1"/>
                </a:solidFill>
                <a:latin typeface="+mn-ea"/>
              </a:rPr>
              <a:t>XXX</a:t>
            </a:r>
          </a:p>
          <a:p>
            <a:pPr>
              <a:buSzPct val="100000"/>
            </a:pPr>
            <a:endParaRPr kumimoji="1" lang="en-US" altLang="ja-JP" sz="1600" b="1" dirty="0">
              <a:solidFill>
                <a:schemeClr val="tx1"/>
              </a:solidFill>
              <a:latin typeface="+mn-ea"/>
            </a:endParaRPr>
          </a:p>
          <a:p>
            <a:pPr>
              <a:buSzPct val="100000"/>
              <a:buFont typeface="Trebuchet MS" panose="020B0603020202020204" pitchFamily="34" charset="0"/>
              <a:buChar char="​"/>
            </a:pPr>
            <a:r>
              <a:rPr kumimoji="1" lang="ja-JP" altLang="en-US" sz="1600" b="1" dirty="0">
                <a:solidFill>
                  <a:schemeClr val="tx1"/>
                </a:solidFill>
                <a:latin typeface="+mn-ea"/>
              </a:rPr>
              <a:t>再委託先：</a:t>
            </a:r>
            <a:r>
              <a:rPr kumimoji="1" lang="en-US" altLang="ja-JP" sz="1600" b="1" dirty="0">
                <a:solidFill>
                  <a:schemeClr val="tx1"/>
                </a:solidFill>
                <a:latin typeface="+mn-ea"/>
              </a:rPr>
              <a:t>XX</a:t>
            </a:r>
            <a:r>
              <a:rPr kumimoji="1" lang="ja-JP" altLang="en-US" sz="1600" b="1" dirty="0">
                <a:solidFill>
                  <a:schemeClr val="tx1"/>
                </a:solidFill>
                <a:latin typeface="+mn-ea"/>
              </a:rPr>
              <a:t>大学</a:t>
            </a:r>
            <a:r>
              <a:rPr kumimoji="1" lang="en-US" altLang="ja-JP" sz="1600" b="1" dirty="0">
                <a:solidFill>
                  <a:schemeClr val="tx1"/>
                </a:solidFill>
                <a:latin typeface="+mn-ea"/>
              </a:rPr>
              <a:t>XX</a:t>
            </a:r>
            <a:r>
              <a:rPr kumimoji="1" lang="ja-JP" altLang="en-US" sz="1600" b="1" dirty="0">
                <a:solidFill>
                  <a:schemeClr val="tx1"/>
                </a:solidFill>
                <a:latin typeface="+mn-ea"/>
              </a:rPr>
              <a:t>研究室</a:t>
            </a:r>
            <a:r>
              <a:rPr kumimoji="1" lang="en-US" altLang="ja-JP" sz="1600" b="1" dirty="0">
                <a:solidFill>
                  <a:schemeClr val="tx1"/>
                </a:solidFill>
                <a:latin typeface="+mn-ea"/>
              </a:rPr>
              <a:t> (</a:t>
            </a:r>
            <a:r>
              <a:rPr kumimoji="1" lang="ja-JP" altLang="en-US" sz="1600" b="1" dirty="0">
                <a:solidFill>
                  <a:schemeClr val="tx1"/>
                </a:solidFill>
                <a:latin typeface="+mn-ea"/>
              </a:rPr>
              <a:t>効果検証を担当</a:t>
            </a:r>
            <a:r>
              <a:rPr kumimoji="1" lang="en-US" altLang="ja-JP" sz="1600" b="1" dirty="0">
                <a:solidFill>
                  <a:schemeClr val="tx1"/>
                </a:solidFill>
                <a:latin typeface="+mn-ea"/>
              </a:rPr>
              <a:t>)</a:t>
            </a:r>
          </a:p>
          <a:p>
            <a:pPr marL="324000" lvl="1" indent="-216000">
              <a:buClr>
                <a:schemeClr val="tx2"/>
              </a:buClr>
              <a:buSzPct val="100000"/>
              <a:buFont typeface="Trebuchet MS" panose="020B0603020202020204" pitchFamily="34" charset="0"/>
              <a:buChar char="•"/>
            </a:pPr>
            <a:r>
              <a:rPr kumimoji="1" lang="ja-JP" altLang="en-US" sz="1600" b="1" dirty="0">
                <a:solidFill>
                  <a:schemeClr val="tx1"/>
                </a:solidFill>
                <a:latin typeface="+mn-ea"/>
              </a:rPr>
              <a:t>責任者</a:t>
            </a:r>
            <a:r>
              <a:rPr kumimoji="1" lang="en-US" altLang="ja-JP" sz="1600" b="1" dirty="0">
                <a:solidFill>
                  <a:schemeClr val="tx1"/>
                </a:solidFill>
                <a:latin typeface="+mn-ea"/>
              </a:rPr>
              <a:t>	</a:t>
            </a:r>
            <a:r>
              <a:rPr kumimoji="1" lang="ja-JP" altLang="en-US" sz="1600" b="1" dirty="0">
                <a:solidFill>
                  <a:schemeClr val="tx1"/>
                </a:solidFill>
                <a:latin typeface="+mn-ea"/>
              </a:rPr>
              <a:t>：</a:t>
            </a:r>
            <a:r>
              <a:rPr kumimoji="1" lang="en-US" altLang="ja-JP" sz="1600" b="1" dirty="0">
                <a:solidFill>
                  <a:schemeClr val="tx1"/>
                </a:solidFill>
                <a:latin typeface="+mn-ea"/>
              </a:rPr>
              <a:t>XXX (</a:t>
            </a:r>
            <a:r>
              <a:rPr kumimoji="1" lang="ja-JP" altLang="en-US" sz="1600" b="1" dirty="0">
                <a:solidFill>
                  <a:schemeClr val="tx1"/>
                </a:solidFill>
                <a:latin typeface="+mn-ea"/>
              </a:rPr>
              <a:t>教授</a:t>
            </a:r>
            <a:r>
              <a:rPr kumimoji="1" lang="en-US" altLang="ja-JP" sz="1600" b="1" dirty="0">
                <a:solidFill>
                  <a:schemeClr val="tx1"/>
                </a:solidFill>
                <a:latin typeface="+mn-ea"/>
              </a:rPr>
              <a:t>)</a:t>
            </a:r>
          </a:p>
          <a:p>
            <a:pPr marL="324000" lvl="1" indent="-216000">
              <a:buClr>
                <a:schemeClr val="tx2"/>
              </a:buClr>
              <a:buSzPct val="100000"/>
              <a:buFont typeface="Trebuchet MS" panose="020B0603020202020204" pitchFamily="34" charset="0"/>
              <a:buChar char="•"/>
            </a:pPr>
            <a:r>
              <a:rPr kumimoji="1" lang="ja-JP" altLang="en-US" sz="1600" b="1" dirty="0">
                <a:solidFill>
                  <a:schemeClr val="tx1"/>
                </a:solidFill>
                <a:latin typeface="+mn-ea"/>
              </a:rPr>
              <a:t>〇〇担当</a:t>
            </a:r>
            <a:r>
              <a:rPr kumimoji="1" lang="en-US" altLang="ja-JP" sz="1600" b="1" dirty="0">
                <a:solidFill>
                  <a:schemeClr val="tx1"/>
                </a:solidFill>
                <a:latin typeface="+mn-ea"/>
              </a:rPr>
              <a:t>	</a:t>
            </a:r>
            <a:r>
              <a:rPr kumimoji="1" lang="ja-JP" altLang="en-US" sz="1600" b="1" dirty="0">
                <a:solidFill>
                  <a:schemeClr val="tx1"/>
                </a:solidFill>
                <a:latin typeface="+mn-ea"/>
              </a:rPr>
              <a:t>：</a:t>
            </a:r>
            <a:r>
              <a:rPr kumimoji="1" lang="en-US" altLang="ja-JP" sz="1600" b="1" dirty="0">
                <a:solidFill>
                  <a:schemeClr val="tx1"/>
                </a:solidFill>
                <a:latin typeface="+mn-ea"/>
              </a:rPr>
              <a:t>XXX (</a:t>
            </a:r>
            <a:r>
              <a:rPr kumimoji="1" lang="ja-JP" altLang="en-US" sz="1600" b="1" dirty="0">
                <a:solidFill>
                  <a:schemeClr val="tx1"/>
                </a:solidFill>
                <a:latin typeface="+mn-ea"/>
              </a:rPr>
              <a:t>助教</a:t>
            </a:r>
            <a:r>
              <a:rPr kumimoji="1" lang="en-US" altLang="ja-JP" sz="1600" b="1" dirty="0">
                <a:solidFill>
                  <a:schemeClr val="tx1"/>
                </a:solidFill>
                <a:latin typeface="+mn-ea"/>
              </a:rPr>
              <a:t>)</a:t>
            </a:r>
          </a:p>
          <a:p>
            <a:pPr>
              <a:buSzPct val="100000"/>
              <a:buFont typeface="Trebuchet MS" panose="020B0603020202020204" pitchFamily="34" charset="0"/>
              <a:buChar char="​"/>
            </a:pPr>
            <a:endParaRPr kumimoji="1" lang="en-US" altLang="ja-JP" sz="1600" b="1" dirty="0">
              <a:solidFill>
                <a:schemeClr val="tx1"/>
              </a:solidFill>
              <a:latin typeface="+mn-ea"/>
            </a:endParaRPr>
          </a:p>
          <a:p>
            <a:pPr>
              <a:buSzPct val="100000"/>
              <a:buFont typeface="Trebuchet MS" panose="020B0603020202020204" pitchFamily="34" charset="0"/>
              <a:buChar char="​"/>
            </a:pPr>
            <a:r>
              <a:rPr kumimoji="1" lang="ja-JP" altLang="en-US" sz="1600" b="1" dirty="0">
                <a:solidFill>
                  <a:schemeClr val="tx1"/>
                </a:solidFill>
                <a:latin typeface="+mn-ea"/>
              </a:rPr>
              <a:t>監修</a:t>
            </a:r>
            <a:r>
              <a:rPr kumimoji="1" lang="en-US" altLang="ja-JP" sz="1600" b="1" dirty="0">
                <a:solidFill>
                  <a:schemeClr val="tx1"/>
                </a:solidFill>
                <a:latin typeface="+mn-ea"/>
              </a:rPr>
              <a:t>(</a:t>
            </a:r>
            <a:r>
              <a:rPr kumimoji="1" lang="ja-JP" altLang="en-US" sz="1600" b="1" dirty="0">
                <a:solidFill>
                  <a:schemeClr val="tx1"/>
                </a:solidFill>
                <a:latin typeface="+mn-ea"/>
              </a:rPr>
              <a:t>謝金支払先</a:t>
            </a:r>
            <a:r>
              <a:rPr kumimoji="1" lang="en-US" altLang="ja-JP" sz="1600" b="1" dirty="0">
                <a:solidFill>
                  <a:schemeClr val="tx1"/>
                </a:solidFill>
                <a:latin typeface="+mn-ea"/>
              </a:rPr>
              <a:t>)</a:t>
            </a:r>
            <a:r>
              <a:rPr kumimoji="1" lang="ja-JP" altLang="en-US" sz="1600" b="1" dirty="0">
                <a:solidFill>
                  <a:schemeClr val="tx1"/>
                </a:solidFill>
                <a:latin typeface="+mn-ea"/>
              </a:rPr>
              <a:t>：</a:t>
            </a:r>
            <a:endParaRPr kumimoji="1" lang="en-US" altLang="ja-JP" sz="1600" b="1" dirty="0">
              <a:solidFill>
                <a:schemeClr val="tx1"/>
              </a:solidFill>
              <a:latin typeface="+mn-ea"/>
            </a:endParaRPr>
          </a:p>
          <a:p>
            <a:pPr marL="324000" lvl="1" indent="-216000">
              <a:buClr>
                <a:schemeClr val="tx2"/>
              </a:buClr>
              <a:buSzPct val="100000"/>
              <a:buFont typeface="Trebuchet MS" panose="020B0603020202020204" pitchFamily="34" charset="0"/>
              <a:buChar char="•"/>
            </a:pPr>
            <a:r>
              <a:rPr kumimoji="1" lang="en-US" altLang="ja-JP" sz="1600" b="1" dirty="0">
                <a:solidFill>
                  <a:schemeClr val="tx1"/>
                </a:solidFill>
                <a:latin typeface="+mn-ea"/>
              </a:rPr>
              <a:t>XX </a:t>
            </a:r>
            <a:r>
              <a:rPr kumimoji="1" lang="ja-JP" altLang="en-US" sz="1600" b="1" dirty="0">
                <a:solidFill>
                  <a:schemeClr val="tx1"/>
                </a:solidFill>
                <a:latin typeface="+mn-ea"/>
              </a:rPr>
              <a:t>大学 </a:t>
            </a:r>
            <a:r>
              <a:rPr kumimoji="1" lang="en-US" altLang="ja-JP" sz="1600" b="1" dirty="0">
                <a:solidFill>
                  <a:schemeClr val="tx1"/>
                </a:solidFill>
                <a:latin typeface="+mn-ea"/>
              </a:rPr>
              <a:t>XX </a:t>
            </a:r>
            <a:r>
              <a:rPr kumimoji="1" lang="ja-JP" altLang="en-US" sz="1600" b="1" dirty="0">
                <a:solidFill>
                  <a:schemeClr val="tx1"/>
                </a:solidFill>
                <a:latin typeface="+mn-ea"/>
              </a:rPr>
              <a:t>先生 </a:t>
            </a:r>
            <a:r>
              <a:rPr kumimoji="1" lang="en-US" altLang="ja-JP" sz="1600" b="1" dirty="0">
                <a:solidFill>
                  <a:schemeClr val="tx1"/>
                </a:solidFill>
                <a:latin typeface="+mn-ea"/>
              </a:rPr>
              <a:t>(</a:t>
            </a:r>
            <a:r>
              <a:rPr kumimoji="1" lang="ja-JP" altLang="en-US" sz="1600" b="1" dirty="0">
                <a:solidFill>
                  <a:schemeClr val="tx1"/>
                </a:solidFill>
                <a:latin typeface="+mn-ea"/>
              </a:rPr>
              <a:t>ルーブリック作成を担当</a:t>
            </a:r>
            <a:r>
              <a:rPr kumimoji="1" lang="en-US" altLang="ja-JP" sz="1600" b="1" dirty="0">
                <a:solidFill>
                  <a:schemeClr val="tx1"/>
                </a:solidFill>
                <a:latin typeface="+mn-ea"/>
              </a:rPr>
              <a:t>)</a:t>
            </a:r>
            <a:endParaRPr kumimoji="1" lang="ja-JP" altLang="en-US" sz="1600" b="1" dirty="0">
              <a:solidFill>
                <a:schemeClr val="tx1"/>
              </a:solidFill>
              <a:latin typeface="+mn-ea"/>
            </a:endParaRPr>
          </a:p>
          <a:p>
            <a:pPr>
              <a:buSzPct val="100000"/>
            </a:pPr>
            <a:endParaRPr kumimoji="1" lang="en-US" altLang="ja-JP" sz="1600" b="1" dirty="0">
              <a:solidFill>
                <a:schemeClr val="tx1"/>
              </a:solidFill>
              <a:latin typeface="+mn-ea"/>
            </a:endParaRPr>
          </a:p>
        </p:txBody>
      </p:sp>
      <p:sp>
        <p:nvSpPr>
          <p:cNvPr id="10" name="正方形/長方形 6">
            <a:extLst>
              <a:ext uri="{FF2B5EF4-FFF2-40B4-BE49-F238E27FC236}">
                <a16:creationId xmlns:a16="http://schemas.microsoft.com/office/drawing/2014/main" id="{C95B2251-43BF-C823-D140-A3BCFF028438}"/>
              </a:ext>
            </a:extLst>
          </p:cNvPr>
          <p:cNvSpPr/>
          <p:nvPr/>
        </p:nvSpPr>
        <p:spPr>
          <a:xfrm>
            <a:off x="6238877" y="1145928"/>
            <a:ext cx="5392686" cy="5388222"/>
          </a:xfrm>
          <a:prstGeom prst="rect">
            <a:avLst/>
          </a:prstGeom>
          <a:solidFill>
            <a:srgbClr val="FFFFFF"/>
          </a:solidFill>
          <a:ln w="9525" cap="rnd" cmpd="sng" algn="ctr">
            <a:solidFill>
              <a:schemeClr val="tx2"/>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457200" indent="-457200">
              <a:buSzPct val="100000"/>
              <a:buFont typeface="+mj-ea"/>
              <a:buAutoNum type="circleNumDbPlain"/>
            </a:pPr>
            <a:r>
              <a:rPr kumimoji="1" lang="en-US" altLang="ja-JP" sz="1600" b="1" dirty="0">
                <a:solidFill>
                  <a:schemeClr val="tx1"/>
                </a:solidFill>
                <a:latin typeface="+mn-ea"/>
              </a:rPr>
              <a:t>XXX</a:t>
            </a:r>
            <a:r>
              <a:rPr kumimoji="1" lang="ja-JP" altLang="en-US" sz="1600" b="1" dirty="0">
                <a:solidFill>
                  <a:schemeClr val="tx1"/>
                </a:solidFill>
                <a:latin typeface="+mn-ea"/>
              </a:rPr>
              <a:t> 校</a:t>
            </a:r>
            <a:endParaRPr kumimoji="1" lang="en-US" altLang="ja-JP" sz="1600" b="1" dirty="0">
              <a:solidFill>
                <a:schemeClr val="tx1"/>
              </a:solidFill>
              <a:latin typeface="+mn-ea"/>
            </a:endParaRPr>
          </a:p>
          <a:p>
            <a:pPr marL="324000" lvl="1" indent="-216000">
              <a:buClr>
                <a:schemeClr val="tx2"/>
              </a:buClr>
              <a:buSzPct val="100000"/>
              <a:buFont typeface="Trebuchet MS" panose="020B0603020202020204" pitchFamily="34" charset="0"/>
              <a:buChar char="•"/>
            </a:pPr>
            <a:r>
              <a:rPr kumimoji="1" lang="ja-JP" altLang="en-US" sz="1600" b="1" dirty="0">
                <a:solidFill>
                  <a:schemeClr val="tx1"/>
                </a:solidFill>
                <a:latin typeface="+mn-ea"/>
              </a:rPr>
              <a:t>所在地： </a:t>
            </a:r>
            <a:r>
              <a:rPr kumimoji="1" lang="en-US" altLang="ja-JP" sz="1600" b="1" dirty="0">
                <a:solidFill>
                  <a:schemeClr val="tx1"/>
                </a:solidFill>
                <a:latin typeface="+mn-ea"/>
              </a:rPr>
              <a:t>XXX</a:t>
            </a:r>
            <a:r>
              <a:rPr kumimoji="1" lang="ja-JP" altLang="en-US" sz="1600" b="1" dirty="0">
                <a:solidFill>
                  <a:schemeClr val="tx1"/>
                </a:solidFill>
                <a:latin typeface="+mn-ea"/>
              </a:rPr>
              <a:t> 県</a:t>
            </a:r>
            <a:endParaRPr kumimoji="1" lang="en-US" altLang="ja-JP" sz="1600" b="1" dirty="0">
              <a:solidFill>
                <a:schemeClr val="tx1"/>
              </a:solidFill>
              <a:latin typeface="+mn-ea"/>
            </a:endParaRPr>
          </a:p>
          <a:p>
            <a:pPr marL="324000" lvl="1" indent="-216000">
              <a:buClr>
                <a:schemeClr val="tx2"/>
              </a:buClr>
              <a:buSzPct val="100000"/>
              <a:buFont typeface="Trebuchet MS" panose="020B0603020202020204" pitchFamily="34" charset="0"/>
              <a:buChar char="•"/>
            </a:pPr>
            <a:r>
              <a:rPr kumimoji="1" lang="ja-JP" altLang="en-US" sz="1600" b="1" dirty="0">
                <a:solidFill>
                  <a:schemeClr val="tx1"/>
                </a:solidFill>
                <a:latin typeface="+mn-ea"/>
              </a:rPr>
              <a:t>対象生徒：</a:t>
            </a:r>
            <a:r>
              <a:rPr kumimoji="1" lang="en-US" altLang="ja-JP" sz="1600" b="1" dirty="0">
                <a:solidFill>
                  <a:schemeClr val="tx1"/>
                </a:solidFill>
                <a:latin typeface="+mn-ea"/>
              </a:rPr>
              <a:t>XXX </a:t>
            </a:r>
            <a:r>
              <a:rPr kumimoji="1" lang="ja-JP" altLang="en-US" sz="1600" b="1" dirty="0">
                <a:solidFill>
                  <a:schemeClr val="tx1"/>
                </a:solidFill>
                <a:latin typeface="+mn-ea"/>
              </a:rPr>
              <a:t>名</a:t>
            </a:r>
            <a:endParaRPr kumimoji="1" lang="en-US" altLang="ja-JP" sz="1600" b="1" dirty="0">
              <a:solidFill>
                <a:schemeClr val="tx1"/>
              </a:solidFill>
              <a:latin typeface="+mn-ea"/>
            </a:endParaRPr>
          </a:p>
          <a:p>
            <a:pPr marL="324000" lvl="1" indent="-216000">
              <a:buClr>
                <a:schemeClr val="tx2"/>
              </a:buClr>
              <a:buSzPct val="100000"/>
              <a:buFont typeface="Trebuchet MS" panose="020B0603020202020204" pitchFamily="34" charset="0"/>
              <a:buChar char="•"/>
            </a:pPr>
            <a:r>
              <a:rPr kumimoji="1" lang="ja-JP" altLang="en-US" sz="1600" b="1" dirty="0">
                <a:solidFill>
                  <a:schemeClr val="tx1"/>
                </a:solidFill>
                <a:latin typeface="+mn-ea"/>
              </a:rPr>
              <a:t>特徴：</a:t>
            </a:r>
            <a:r>
              <a:rPr kumimoji="1" lang="en-US" altLang="ja-JP" sz="1600" b="1" dirty="0">
                <a:solidFill>
                  <a:schemeClr val="tx1"/>
                </a:solidFill>
                <a:latin typeface="+mn-ea"/>
              </a:rPr>
              <a:t>XXX</a:t>
            </a:r>
          </a:p>
          <a:p>
            <a:pPr marL="457200" indent="-457200">
              <a:buSzPct val="100000"/>
              <a:buFont typeface="+mj-ea"/>
              <a:buAutoNum type="circleNumDbPlain"/>
            </a:pPr>
            <a:endParaRPr kumimoji="1" lang="en-US" altLang="ja-JP" sz="1600" b="1" dirty="0">
              <a:solidFill>
                <a:schemeClr val="tx1"/>
              </a:solidFill>
              <a:latin typeface="+mn-ea"/>
            </a:endParaRPr>
          </a:p>
          <a:p>
            <a:pPr marL="457200" indent="-457200">
              <a:buSzPct val="100000"/>
              <a:buFont typeface="+mj-ea"/>
              <a:buAutoNum type="circleNumDbPlain"/>
            </a:pPr>
            <a:r>
              <a:rPr kumimoji="1" lang="en-US" altLang="ja-JP" sz="1600" b="1" dirty="0">
                <a:solidFill>
                  <a:schemeClr val="tx1"/>
                </a:solidFill>
                <a:latin typeface="+mn-ea"/>
              </a:rPr>
              <a:t>XXX</a:t>
            </a:r>
            <a:r>
              <a:rPr kumimoji="1" lang="ja-JP" altLang="en-US" sz="1600" b="1" dirty="0">
                <a:solidFill>
                  <a:schemeClr val="tx1"/>
                </a:solidFill>
                <a:latin typeface="+mn-ea"/>
              </a:rPr>
              <a:t> 校</a:t>
            </a:r>
            <a:endParaRPr kumimoji="1" lang="en-US" altLang="ja-JP" sz="1600" b="1" dirty="0">
              <a:solidFill>
                <a:schemeClr val="tx1"/>
              </a:solidFill>
              <a:latin typeface="+mn-ea"/>
            </a:endParaRPr>
          </a:p>
          <a:p>
            <a:pPr marL="324000" lvl="1" indent="-216000">
              <a:buClr>
                <a:schemeClr val="tx2"/>
              </a:buClr>
              <a:buSzPct val="100000"/>
              <a:buFont typeface="Trebuchet MS" panose="020B0603020202020204" pitchFamily="34" charset="0"/>
              <a:buChar char="•"/>
            </a:pPr>
            <a:r>
              <a:rPr kumimoji="1" lang="ja-JP" altLang="en-US" sz="1600" b="1" dirty="0">
                <a:solidFill>
                  <a:schemeClr val="tx1"/>
                </a:solidFill>
                <a:latin typeface="+mn-ea"/>
              </a:rPr>
              <a:t>所在地： </a:t>
            </a:r>
            <a:r>
              <a:rPr kumimoji="1" lang="en-US" altLang="ja-JP" sz="1600" b="1" dirty="0">
                <a:solidFill>
                  <a:schemeClr val="tx1"/>
                </a:solidFill>
                <a:latin typeface="+mn-ea"/>
              </a:rPr>
              <a:t>XXX</a:t>
            </a:r>
            <a:r>
              <a:rPr kumimoji="1" lang="ja-JP" altLang="en-US" sz="1600" b="1" dirty="0">
                <a:solidFill>
                  <a:schemeClr val="tx1"/>
                </a:solidFill>
                <a:latin typeface="+mn-ea"/>
              </a:rPr>
              <a:t> 県</a:t>
            </a:r>
            <a:endParaRPr kumimoji="1" lang="en-US" altLang="ja-JP" sz="1600" b="1" dirty="0">
              <a:solidFill>
                <a:schemeClr val="tx1"/>
              </a:solidFill>
              <a:latin typeface="+mn-ea"/>
            </a:endParaRPr>
          </a:p>
          <a:p>
            <a:pPr marL="324000" lvl="1" indent="-216000">
              <a:buClr>
                <a:schemeClr val="tx2"/>
              </a:buClr>
              <a:buSzPct val="100000"/>
              <a:buFont typeface="Trebuchet MS" panose="020B0603020202020204" pitchFamily="34" charset="0"/>
              <a:buChar char="•"/>
            </a:pPr>
            <a:r>
              <a:rPr kumimoji="1" lang="ja-JP" altLang="en-US" sz="1600" b="1" dirty="0">
                <a:solidFill>
                  <a:schemeClr val="tx1"/>
                </a:solidFill>
                <a:latin typeface="+mn-ea"/>
              </a:rPr>
              <a:t>対象生徒：</a:t>
            </a:r>
            <a:r>
              <a:rPr kumimoji="1" lang="en-US" altLang="ja-JP" sz="1600" b="1" dirty="0">
                <a:solidFill>
                  <a:schemeClr val="tx1"/>
                </a:solidFill>
                <a:latin typeface="+mn-ea"/>
              </a:rPr>
              <a:t>XXX </a:t>
            </a:r>
            <a:r>
              <a:rPr kumimoji="1" lang="ja-JP" altLang="en-US" sz="1600" b="1" dirty="0">
                <a:solidFill>
                  <a:schemeClr val="tx1"/>
                </a:solidFill>
                <a:latin typeface="+mn-ea"/>
              </a:rPr>
              <a:t>名</a:t>
            </a:r>
            <a:endParaRPr kumimoji="1" lang="en-US" altLang="ja-JP" sz="1600" b="1" dirty="0">
              <a:solidFill>
                <a:schemeClr val="tx1"/>
              </a:solidFill>
              <a:latin typeface="+mn-ea"/>
            </a:endParaRPr>
          </a:p>
          <a:p>
            <a:pPr marL="324000" lvl="1" indent="-216000">
              <a:buClr>
                <a:schemeClr val="tx2"/>
              </a:buClr>
              <a:buSzPct val="100000"/>
              <a:buFont typeface="Trebuchet MS" panose="020B0603020202020204" pitchFamily="34" charset="0"/>
              <a:buChar char="•"/>
            </a:pPr>
            <a:r>
              <a:rPr kumimoji="1" lang="ja-JP" altLang="en-US" sz="1600" b="1" dirty="0">
                <a:solidFill>
                  <a:schemeClr val="tx1"/>
                </a:solidFill>
                <a:latin typeface="+mn-ea"/>
              </a:rPr>
              <a:t>特徴：</a:t>
            </a:r>
            <a:r>
              <a:rPr kumimoji="1" lang="en-US" altLang="ja-JP" sz="1600" b="1" dirty="0">
                <a:solidFill>
                  <a:schemeClr val="tx1"/>
                </a:solidFill>
                <a:latin typeface="+mn-ea"/>
              </a:rPr>
              <a:t>XXX</a:t>
            </a:r>
          </a:p>
          <a:p>
            <a:pPr marL="324000" lvl="1" indent="-216000">
              <a:buClr>
                <a:schemeClr val="tx2"/>
              </a:buClr>
              <a:buSzPct val="100000"/>
              <a:buFont typeface="Trebuchet MS" panose="020B0603020202020204" pitchFamily="34" charset="0"/>
              <a:buChar char="•"/>
            </a:pPr>
            <a:endParaRPr kumimoji="1" lang="en-US" altLang="ja-JP" sz="1600" b="1" dirty="0">
              <a:solidFill>
                <a:schemeClr val="tx1"/>
              </a:solidFill>
              <a:latin typeface="+mn-ea"/>
            </a:endParaRPr>
          </a:p>
          <a:p>
            <a:pPr marL="457200" indent="-457200">
              <a:buSzPct val="100000"/>
              <a:buFont typeface="+mj-ea"/>
              <a:buAutoNum type="circleNumDbPlain"/>
            </a:pPr>
            <a:r>
              <a:rPr kumimoji="1" lang="en-US" altLang="ja-JP" sz="1600" b="1" dirty="0">
                <a:solidFill>
                  <a:schemeClr val="tx1"/>
                </a:solidFill>
                <a:latin typeface="+mn-ea"/>
              </a:rPr>
              <a:t>XXX</a:t>
            </a:r>
            <a:r>
              <a:rPr kumimoji="1" lang="ja-JP" altLang="en-US" sz="1600" b="1" dirty="0">
                <a:solidFill>
                  <a:schemeClr val="tx1"/>
                </a:solidFill>
                <a:latin typeface="+mn-ea"/>
              </a:rPr>
              <a:t> 校</a:t>
            </a:r>
            <a:endParaRPr kumimoji="1" lang="en-US" altLang="ja-JP" sz="1600" b="1" dirty="0">
              <a:solidFill>
                <a:schemeClr val="tx1"/>
              </a:solidFill>
              <a:latin typeface="+mn-ea"/>
            </a:endParaRPr>
          </a:p>
          <a:p>
            <a:pPr marL="324000" lvl="1" indent="-216000">
              <a:buClr>
                <a:schemeClr val="tx2"/>
              </a:buClr>
              <a:buSzPct val="100000"/>
              <a:buFont typeface="Trebuchet MS" panose="020B0603020202020204" pitchFamily="34" charset="0"/>
              <a:buChar char="•"/>
            </a:pPr>
            <a:r>
              <a:rPr kumimoji="1" lang="ja-JP" altLang="en-US" sz="1600" b="1" dirty="0">
                <a:solidFill>
                  <a:schemeClr val="tx1"/>
                </a:solidFill>
                <a:latin typeface="+mn-ea"/>
              </a:rPr>
              <a:t>所在地： </a:t>
            </a:r>
            <a:r>
              <a:rPr kumimoji="1" lang="en-US" altLang="ja-JP" sz="1600" b="1" dirty="0">
                <a:solidFill>
                  <a:schemeClr val="tx1"/>
                </a:solidFill>
                <a:latin typeface="+mn-ea"/>
              </a:rPr>
              <a:t>XXX</a:t>
            </a:r>
            <a:r>
              <a:rPr kumimoji="1" lang="ja-JP" altLang="en-US" sz="1600" b="1" dirty="0">
                <a:solidFill>
                  <a:schemeClr val="tx1"/>
                </a:solidFill>
                <a:latin typeface="+mn-ea"/>
              </a:rPr>
              <a:t> 県</a:t>
            </a:r>
            <a:endParaRPr kumimoji="1" lang="en-US" altLang="ja-JP" sz="1600" b="1" dirty="0">
              <a:solidFill>
                <a:schemeClr val="tx1"/>
              </a:solidFill>
              <a:latin typeface="+mn-ea"/>
            </a:endParaRPr>
          </a:p>
          <a:p>
            <a:pPr marL="324000" lvl="1" indent="-216000">
              <a:buClr>
                <a:schemeClr val="tx2"/>
              </a:buClr>
              <a:buSzPct val="100000"/>
              <a:buFont typeface="Trebuchet MS" panose="020B0603020202020204" pitchFamily="34" charset="0"/>
              <a:buChar char="•"/>
            </a:pPr>
            <a:r>
              <a:rPr kumimoji="1" lang="ja-JP" altLang="en-US" sz="1600" b="1" dirty="0">
                <a:solidFill>
                  <a:schemeClr val="tx1"/>
                </a:solidFill>
                <a:latin typeface="+mn-ea"/>
              </a:rPr>
              <a:t>対象生徒：</a:t>
            </a:r>
            <a:r>
              <a:rPr kumimoji="1" lang="en-US" altLang="ja-JP" sz="1600" b="1" dirty="0">
                <a:solidFill>
                  <a:schemeClr val="tx1"/>
                </a:solidFill>
                <a:latin typeface="+mn-ea"/>
              </a:rPr>
              <a:t>XXX </a:t>
            </a:r>
            <a:r>
              <a:rPr kumimoji="1" lang="ja-JP" altLang="en-US" sz="1600" b="1" dirty="0">
                <a:solidFill>
                  <a:schemeClr val="tx1"/>
                </a:solidFill>
                <a:latin typeface="+mn-ea"/>
              </a:rPr>
              <a:t>名</a:t>
            </a:r>
            <a:endParaRPr kumimoji="1" lang="en-US" altLang="ja-JP" sz="1600" b="1" dirty="0">
              <a:solidFill>
                <a:schemeClr val="tx1"/>
              </a:solidFill>
              <a:latin typeface="+mn-ea"/>
            </a:endParaRPr>
          </a:p>
          <a:p>
            <a:pPr marL="324000" lvl="1" indent="-216000">
              <a:buClr>
                <a:schemeClr val="tx2"/>
              </a:buClr>
              <a:buSzPct val="100000"/>
              <a:buFont typeface="Trebuchet MS" panose="020B0603020202020204" pitchFamily="34" charset="0"/>
              <a:buChar char="•"/>
            </a:pPr>
            <a:r>
              <a:rPr kumimoji="1" lang="ja-JP" altLang="en-US" sz="1600" b="1" dirty="0">
                <a:solidFill>
                  <a:schemeClr val="tx1"/>
                </a:solidFill>
                <a:latin typeface="+mn-ea"/>
              </a:rPr>
              <a:t>特徴：</a:t>
            </a:r>
            <a:r>
              <a:rPr kumimoji="1" lang="en-US" altLang="ja-JP" sz="1600" b="1" dirty="0">
                <a:solidFill>
                  <a:schemeClr val="tx1"/>
                </a:solidFill>
                <a:latin typeface="+mn-ea"/>
              </a:rPr>
              <a:t>XXX</a:t>
            </a:r>
          </a:p>
        </p:txBody>
      </p:sp>
      <p:sp>
        <p:nvSpPr>
          <p:cNvPr id="13" name="正方形/長方形 12">
            <a:extLst>
              <a:ext uri="{FF2B5EF4-FFF2-40B4-BE49-F238E27FC236}">
                <a16:creationId xmlns:a16="http://schemas.microsoft.com/office/drawing/2014/main" id="{B092B78A-737D-CF98-1B83-91CEFD100DFC}"/>
              </a:ext>
            </a:extLst>
          </p:cNvPr>
          <p:cNvSpPr/>
          <p:nvPr/>
        </p:nvSpPr>
        <p:spPr>
          <a:xfrm>
            <a:off x="560438" y="690032"/>
            <a:ext cx="5392688" cy="396764"/>
          </a:xfrm>
          <a:prstGeom prst="rect">
            <a:avLst/>
          </a:prstGeom>
          <a:solidFill>
            <a:schemeClr val="tx2"/>
          </a:solidFill>
          <a:ln>
            <a:noFill/>
          </a:ln>
        </p:spPr>
        <p:txBody>
          <a:bodyPr wrap="square" rtlCol="0" anchor="ctr">
            <a:noAutofit/>
          </a:bodyPr>
          <a:lstStyle/>
          <a:p>
            <a:pPr>
              <a:spcBef>
                <a:spcPts val="600"/>
              </a:spcBef>
            </a:pPr>
            <a:r>
              <a:rPr kumimoji="1" lang="ja-JP" altLang="en-US" b="1" kern="0" dirty="0">
                <a:solidFill>
                  <a:schemeClr val="bg1"/>
                </a:solidFill>
                <a:latin typeface="+mn-ea"/>
              </a:rPr>
              <a:t>実施体制</a:t>
            </a:r>
          </a:p>
        </p:txBody>
      </p:sp>
      <p:sp>
        <p:nvSpPr>
          <p:cNvPr id="14" name="正方形/長方形 13">
            <a:extLst>
              <a:ext uri="{FF2B5EF4-FFF2-40B4-BE49-F238E27FC236}">
                <a16:creationId xmlns:a16="http://schemas.microsoft.com/office/drawing/2014/main" id="{3BBF77D5-EBFD-2326-AEAA-2E8545BB5BE9}"/>
              </a:ext>
            </a:extLst>
          </p:cNvPr>
          <p:cNvSpPr/>
          <p:nvPr/>
        </p:nvSpPr>
        <p:spPr>
          <a:xfrm>
            <a:off x="6238877" y="690032"/>
            <a:ext cx="5392688" cy="396764"/>
          </a:xfrm>
          <a:prstGeom prst="rect">
            <a:avLst/>
          </a:prstGeom>
          <a:solidFill>
            <a:schemeClr val="tx2"/>
          </a:solidFill>
          <a:ln>
            <a:noFill/>
          </a:ln>
        </p:spPr>
        <p:txBody>
          <a:bodyPr wrap="square" rtlCol="0" anchor="ctr">
            <a:noAutofit/>
          </a:bodyPr>
          <a:lstStyle/>
          <a:p>
            <a:pPr>
              <a:spcBef>
                <a:spcPts val="600"/>
              </a:spcBef>
            </a:pPr>
            <a:r>
              <a:rPr kumimoji="1" lang="ja-JP" altLang="en-US" b="1" kern="0" dirty="0">
                <a:solidFill>
                  <a:schemeClr val="bg1"/>
                </a:solidFill>
                <a:latin typeface="+mn-ea"/>
              </a:rPr>
              <a:t>実証フィールド</a:t>
            </a:r>
          </a:p>
        </p:txBody>
      </p:sp>
      <p:sp>
        <p:nvSpPr>
          <p:cNvPr id="11" name="Rectangle 15">
            <a:extLst>
              <a:ext uri="{FF2B5EF4-FFF2-40B4-BE49-F238E27FC236}">
                <a16:creationId xmlns:a16="http://schemas.microsoft.com/office/drawing/2014/main" id="{7B659CF5-1F7B-5B3D-77C1-5A82E9FC2898}"/>
              </a:ext>
            </a:extLst>
          </p:cNvPr>
          <p:cNvSpPr/>
          <p:nvPr/>
        </p:nvSpPr>
        <p:spPr>
          <a:xfrm>
            <a:off x="8987566" y="3730214"/>
            <a:ext cx="3066473" cy="1981858"/>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本事業を実施する上での</a:t>
            </a:r>
            <a:br>
              <a:rPr kumimoji="1" lang="ja-JP" altLang="en-US"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体制を記載ください。実施体制については、</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再委託、監修 等の区別も記載ください。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現時点で記載できる範囲で問題ございません。</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まだ確定していない場合、</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検討中</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などと</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付記してください。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693554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39dcc26a-7131-49f4-a9eb-1c0521500c03"/>
  <p:tag name="EE4P_MASTERWIZARD_DRAFT" val="0"/>
  <p:tag name="EE4P_LANGUAGE_ID" val="1033"/>
  <p:tag name="THINKCELLPRESENTATIONDONOTDELETE" val="&lt;?xml version=&quot;1.0&quot; encoding=&quot;UTF-16&quot; standalone=&quot;yes&quot;?&gt;&lt;root reqver=&quot;25060&quot;&gt;&lt;version val=&quot;2822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1&quot;&gt;&lt;elem m_fUsage=&quot;1.00000000000000000000E+00&quot;&gt;&lt;m_msothmcolidx val=&quot;0&quot;/&gt;&lt;m_rgb r=&quot;BF&quot; g=&quot;E4&quot; b=&quot;FF&quot;/&gt;&lt;m_nBrightness endver=&quot;26206&quot; val=&quot;0&quot;/&gt;&lt;/elem&gt;&lt;/m_vecMRU&gt;&lt;/m_mruColor&gt;&lt;m_eweekdayFirstOfWeek val=&quot;1&quot;/&gt;&lt;m_eweekdayFirstOfWorkweek val=&quot;2&quot;/&gt;&lt;m_eweekdayFirstOfWeekend val=&quot;7&quot;/&gt;&lt;/CPresentation&gt;&lt;/root&gt;"/>
  <p:tag name="EE4P_MASTERWIZARD_MARGINS" val="0"/>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tGSNGF3XSYKgMdxNwKVpx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BCG Grid 16:9">
  <a:themeElements>
    <a:clrScheme name="ユーザー定義 10">
      <a:dk1>
        <a:srgbClr val="575757"/>
      </a:dk1>
      <a:lt1>
        <a:sysClr val="window" lastClr="FFFFFF"/>
      </a:lt1>
      <a:dk2>
        <a:srgbClr val="0098D0"/>
      </a:dk2>
      <a:lt2>
        <a:srgbClr val="F2F2F2"/>
      </a:lt2>
      <a:accent1>
        <a:srgbClr val="0070C0"/>
      </a:accent1>
      <a:accent2>
        <a:srgbClr val="00B0F0"/>
      </a:accent2>
      <a:accent3>
        <a:srgbClr val="FFC000"/>
      </a:accent3>
      <a:accent4>
        <a:srgbClr val="92D050"/>
      </a:accent4>
      <a:accent5>
        <a:srgbClr val="6E6F73"/>
      </a:accent5>
      <a:accent6>
        <a:srgbClr val="295E7E"/>
      </a:accent6>
      <a:hlink>
        <a:srgbClr val="2E3558"/>
      </a:hlink>
      <a:folHlink>
        <a:srgbClr val="2E3558"/>
      </a:folHlink>
    </a:clrScheme>
    <a:fontScheme name="ユーザー定義 1">
      <a:majorFont>
        <a:latin typeface="游ゴシック"/>
        <a:ea typeface="游ゴシック"/>
        <a:cs typeface=""/>
      </a:majorFont>
      <a:minorFont>
        <a:latin typeface="游ゴシック"/>
        <a:ea typeface="游ゴシック"/>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solidFill>
        <a:ln>
          <a:noFill/>
        </a:ln>
      </a:spPr>
      <a:bodyPr wrap="square" rtlCol="0" anchor="ctr">
        <a:noAutofit/>
      </a:bodyPr>
      <a:lstStyle>
        <a:defPPr algn="ctr">
          <a:spcBef>
            <a:spcPts val="600"/>
          </a:spcBef>
          <a:defRPr sz="2800" b="1" kern="0" dirty="0">
            <a:solidFill>
              <a:schemeClr val="bg1"/>
            </a:solidFill>
            <a:latin typeface="+mn-ea"/>
          </a:defRPr>
        </a:defPPr>
      </a:lst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a:noFill/>
        </a:ln>
      </a:spPr>
      <a:bodyPr wrap="square" rtlCol="0" anchor="ctr">
        <a:noAutofit/>
      </a:bodyPr>
      <a:lstStyle>
        <a:defPPr algn="ctr">
          <a:spcBef>
            <a:spcPts val="600"/>
          </a:spcBef>
          <a:defRPr sz="2800" b="1" kern="0" dirty="0">
            <a:latin typeface="+mn-ea"/>
          </a:defRPr>
        </a:defPPr>
      </a:lst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lank.potx" id="{F3C9A9EC-4B4A-4AD3-94B4-98994E8C5084}" vid="{74992BC4-5D8A-4B70-AC39-A66B5A4F8C14}"/>
    </a:ext>
  </a:extLst>
</a:theme>
</file>

<file path=ppt/theme/theme2.xml><?xml version="1.0" encoding="utf-8"?>
<a:theme xmlns:a="http://schemas.openxmlformats.org/drawingml/2006/main" name="Office Theme">
  <a:themeElements>
    <a:clrScheme name="BCG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E3558"/>
      </a:hlink>
      <a:folHlink>
        <a:srgbClr val="670F31"/>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CG Colors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FC77E"/>
      </a:hlink>
      <a:folHlink>
        <a:srgbClr val="03522D"/>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01ff3982-90ef-4863-8670-5cd1e4a065a3">
      <UserInfo>
        <DisplayName>未来の教室（博報堂×DTC） メンバー</DisplayName>
        <AccountId>7</AccountId>
        <AccountType/>
      </UserInfo>
    </SharedWithUsers>
    <TaxCatchAll xmlns="01ff3982-90ef-4863-8670-5cd1e4a065a3" xsi:nil="true"/>
    <lcf76f155ced4ddcb4097134ff3c332f xmlns="8261810d-8550-46e5-9246-8e73e9851ad7">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48146BF4890DB4693C65A686818F026" ma:contentTypeVersion="13" ma:contentTypeDescription="新しいドキュメントを作成します。" ma:contentTypeScope="" ma:versionID="78818576d422b6fa6fb5078bd0abc262">
  <xsd:schema xmlns:xsd="http://www.w3.org/2001/XMLSchema" xmlns:xs="http://www.w3.org/2001/XMLSchema" xmlns:p="http://schemas.microsoft.com/office/2006/metadata/properties" xmlns:ns2="8261810d-8550-46e5-9246-8e73e9851ad7" xmlns:ns3="01ff3982-90ef-4863-8670-5cd1e4a065a3" targetNamespace="http://schemas.microsoft.com/office/2006/metadata/properties" ma:root="true" ma:fieldsID="d61ca6a97189d41ac2d549f35189eeca" ns2:_="" ns3:_="">
    <xsd:import namespace="8261810d-8550-46e5-9246-8e73e9851ad7"/>
    <xsd:import namespace="01ff3982-90ef-4863-8670-5cd1e4a065a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61810d-8550-46e5-9246-8e73e9851a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6ebeabc6-1c0c-4751-aeab-3e30fad09a76"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ff3982-90ef-4863-8670-5cd1e4a065a3"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d5a434dd-a578-4f63-a90e-b671e060094b}" ma:internalName="TaxCatchAll" ma:showField="CatchAllData" ma:web="01ff3982-90ef-4863-8670-5cd1e4a065a3">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A99A923-AD44-46FF-978D-F6904B1626A5}">
  <ds:schemaRefs>
    <ds:schemaRef ds:uri="http://schemas.microsoft.com/sharepoint/v3/contenttype/forms"/>
  </ds:schemaRefs>
</ds:datastoreItem>
</file>

<file path=customXml/itemProps2.xml><?xml version="1.0" encoding="utf-8"?>
<ds:datastoreItem xmlns:ds="http://schemas.openxmlformats.org/officeDocument/2006/customXml" ds:itemID="{5960E65D-D253-4F4E-9D14-93AF4567C737}">
  <ds:schemaRefs>
    <ds:schemaRef ds:uri="http://schemas.microsoft.com/office/2006/documentManagement/types"/>
    <ds:schemaRef ds:uri="http://schemas.microsoft.com/office/2006/metadata/properties"/>
    <ds:schemaRef ds:uri="http://www.w3.org/XML/1998/namespace"/>
    <ds:schemaRef ds:uri="http://purl.org/dc/dcmitype/"/>
    <ds:schemaRef ds:uri="http://schemas.openxmlformats.org/package/2006/metadata/core-properties"/>
    <ds:schemaRef ds:uri="7c51b255-a57a-4329-8d29-2856a775e1a1"/>
    <ds:schemaRef ds:uri="http://purl.org/dc/terms/"/>
    <ds:schemaRef ds:uri="24f3c1a3-5363-473c-a3cd-c23272a0f42b"/>
    <ds:schemaRef ds:uri="http://purl.org/dc/elements/1.1/"/>
    <ds:schemaRef ds:uri="http://schemas.microsoft.com/office/infopath/2007/PartnerControls"/>
  </ds:schemaRefs>
</ds:datastoreItem>
</file>

<file path=customXml/itemProps3.xml><?xml version="1.0" encoding="utf-8"?>
<ds:datastoreItem xmlns:ds="http://schemas.openxmlformats.org/officeDocument/2006/customXml" ds:itemID="{66AD43FB-A31E-40A1-9CAD-6D102AF8C40E}"/>
</file>

<file path=docProps/app.xml><?xml version="1.0" encoding="utf-8"?>
<Properties xmlns="http://schemas.openxmlformats.org/officeDocument/2006/extended-properties" xmlns:vt="http://schemas.openxmlformats.org/officeDocument/2006/docPropsVTypes">
  <Template/>
  <TotalTime>0</TotalTime>
  <Words>2378</Words>
  <Application>Microsoft Office PowerPoint</Application>
  <PresentationFormat>ワイド画面</PresentationFormat>
  <Paragraphs>363</Paragraphs>
  <Slides>16</Slides>
  <Notes>0</Notes>
  <HiddenSlides>0</HiddenSlides>
  <MMClips>0</MMClips>
  <ScaleCrop>false</ScaleCrop>
  <HeadingPairs>
    <vt:vector size="10"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16</vt:i4>
      </vt:variant>
      <vt:variant>
        <vt:lpstr>目的別スライド ショー</vt:lpstr>
      </vt:variant>
      <vt:variant>
        <vt:i4>1</vt:i4>
      </vt:variant>
    </vt:vector>
  </HeadingPairs>
  <TitlesOfParts>
    <vt:vector size="26" baseType="lpstr">
      <vt:lpstr>Meiryo UI</vt:lpstr>
      <vt:lpstr>メイリオ</vt:lpstr>
      <vt:lpstr>游ゴシック</vt:lpstr>
      <vt:lpstr>Arial</vt:lpstr>
      <vt:lpstr>Century Gothic</vt:lpstr>
      <vt:lpstr>Trebuchet MS</vt:lpstr>
      <vt:lpstr>Wingdings</vt:lpstr>
      <vt:lpstr>1_BCG Grid 16:9</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Format Guide Workshop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29</cp:revision>
  <dcterms:created xsi:type="dcterms:W3CDTF">2021-07-10T03:27:26Z</dcterms:created>
  <dcterms:modified xsi:type="dcterms:W3CDTF">2024-06-20T08:31:15Z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0x01010018CBBF651A24E54E9319837CE448346B</vt:lpwstr>
  </property>
  <property fmtid="{D5CDD505-2E9C-101B-9397-08002B2CF9AE}" pid="3" name="MediaServiceImageTags">
    <vt:lpwstr/>
  </property>
  <property fmtid="{D5CDD505-2E9C-101B-9397-08002B2CF9AE}" pid="4" name="MSIP_Label_b0d5c4f4-7a29-4385-b7a5-afbe2154ae6f_Enabled">
    <vt:lpwstr>true</vt:lpwstr>
  </property>
  <property fmtid="{D5CDD505-2E9C-101B-9397-08002B2CF9AE}" pid="5" name="MSIP_Label_b0d5c4f4-7a29-4385-b7a5-afbe2154ae6f_SetDate">
    <vt:lpwstr>2023-06-02T06:02:27Z</vt:lpwstr>
  </property>
  <property fmtid="{D5CDD505-2E9C-101B-9397-08002B2CF9AE}" pid="6" name="MSIP_Label_b0d5c4f4-7a29-4385-b7a5-afbe2154ae6f_Method">
    <vt:lpwstr>Standard</vt:lpwstr>
  </property>
  <property fmtid="{D5CDD505-2E9C-101B-9397-08002B2CF9AE}" pid="7" name="MSIP_Label_b0d5c4f4-7a29-4385-b7a5-afbe2154ae6f_Name">
    <vt:lpwstr>Confidential</vt:lpwstr>
  </property>
  <property fmtid="{D5CDD505-2E9C-101B-9397-08002B2CF9AE}" pid="8" name="MSIP_Label_b0d5c4f4-7a29-4385-b7a5-afbe2154ae6f_SiteId">
    <vt:lpwstr>2dfb2f0b-4d21-4268-9559-72926144c918</vt:lpwstr>
  </property>
  <property fmtid="{D5CDD505-2E9C-101B-9397-08002B2CF9AE}" pid="9" name="MSIP_Label_b0d5c4f4-7a29-4385-b7a5-afbe2154ae6f_ActionId">
    <vt:lpwstr>3b6b0d2d-6aa6-453a-9840-832e65869b33</vt:lpwstr>
  </property>
  <property fmtid="{D5CDD505-2E9C-101B-9397-08002B2CF9AE}" pid="10" name="MSIP_Label_b0d5c4f4-7a29-4385-b7a5-afbe2154ae6f_ContentBits">
    <vt:lpwstr>0</vt:lpwstr>
  </property>
  <property fmtid="{D5CDD505-2E9C-101B-9397-08002B2CF9AE}" pid="11" name="bcgClassification">
    <vt:lpwstr>bcgConfidential</vt:lpwstr>
  </property>
  <property fmtid="{D5CDD505-2E9C-101B-9397-08002B2CF9AE}" pid="12" name="MSIP_Label_ea60d57e-af5b-4752-ac57-3e4f28ca11dc_Enabled">
    <vt:lpwstr>true</vt:lpwstr>
  </property>
  <property fmtid="{D5CDD505-2E9C-101B-9397-08002B2CF9AE}" pid="13" name="MSIP_Label_ea60d57e-af5b-4752-ac57-3e4f28ca11dc_SetDate">
    <vt:lpwstr>2024-06-14T08:27:50Z</vt:lpwstr>
  </property>
  <property fmtid="{D5CDD505-2E9C-101B-9397-08002B2CF9AE}" pid="14" name="MSIP_Label_ea60d57e-af5b-4752-ac57-3e4f28ca11dc_Method">
    <vt:lpwstr>Standard</vt:lpwstr>
  </property>
  <property fmtid="{D5CDD505-2E9C-101B-9397-08002B2CF9AE}" pid="15" name="MSIP_Label_ea60d57e-af5b-4752-ac57-3e4f28ca11dc_Name">
    <vt:lpwstr>ea60d57e-af5b-4752-ac57-3e4f28ca11dc</vt:lpwstr>
  </property>
  <property fmtid="{D5CDD505-2E9C-101B-9397-08002B2CF9AE}" pid="16" name="MSIP_Label_ea60d57e-af5b-4752-ac57-3e4f28ca11dc_SiteId">
    <vt:lpwstr>36da45f1-dd2c-4d1f-af13-5abe46b99921</vt:lpwstr>
  </property>
  <property fmtid="{D5CDD505-2E9C-101B-9397-08002B2CF9AE}" pid="17" name="MSIP_Label_ea60d57e-af5b-4752-ac57-3e4f28ca11dc_ActionId">
    <vt:lpwstr>6ba0da4b-96af-4705-be62-053c9b701aac</vt:lpwstr>
  </property>
  <property fmtid="{D5CDD505-2E9C-101B-9397-08002B2CF9AE}" pid="18" name="MSIP_Label_ea60d57e-af5b-4752-ac57-3e4f28ca11dc_ContentBits">
    <vt:lpwstr>0</vt:lpwstr>
  </property>
</Properties>
</file>