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2.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3.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4.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5.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6.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7.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8.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9.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10.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notesSlides/notesSlide11.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notesSlides/notesSlide12.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autoCompressPictures="0">
  <p:sldMasterIdLst>
    <p:sldMasterId id="2147485173" r:id="rId4"/>
  </p:sldMasterIdLst>
  <p:notesMasterIdLst>
    <p:notesMasterId r:id="rId19"/>
  </p:notesMasterIdLst>
  <p:handoutMasterIdLst>
    <p:handoutMasterId r:id="rId20"/>
  </p:handoutMasterIdLst>
  <p:sldIdLst>
    <p:sldId id="1384" r:id="rId5"/>
    <p:sldId id="2818" r:id="rId6"/>
    <p:sldId id="2814" r:id="rId7"/>
    <p:sldId id="2913" r:id="rId8"/>
    <p:sldId id="2910" r:id="rId9"/>
    <p:sldId id="2906" r:id="rId10"/>
    <p:sldId id="2911" r:id="rId11"/>
    <p:sldId id="2915" r:id="rId12"/>
    <p:sldId id="2912" r:id="rId13"/>
    <p:sldId id="2914" r:id="rId14"/>
    <p:sldId id="2905" r:id="rId15"/>
    <p:sldId id="2817" r:id="rId16"/>
    <p:sldId id="2903" r:id="rId17"/>
    <p:sldId id="2904" r:id="rId18"/>
  </p:sldIdLst>
  <p:sldSz cx="12192000" cy="6858000"/>
  <p:notesSz cx="9866313" cy="6735763"/>
  <p:custShowLst>
    <p:custShow name="Format Guide Workshop" id="0">
      <p:sldLst/>
    </p:custShow>
  </p:custShowLst>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6" name="作成者"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E3D957"/>
    <a:srgbClr val="B4C01E"/>
    <a:srgbClr val="E1F7FF"/>
    <a:srgbClr val="0000FF"/>
    <a:srgbClr val="ED517E"/>
    <a:srgbClr val="66CCFF"/>
    <a:srgbClr val="EBC5D0"/>
    <a:srgbClr val="9A9A9A"/>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1" autoAdjust="0"/>
    <p:restoredTop sz="96242" autoAdjust="0"/>
  </p:normalViewPr>
  <p:slideViewPr>
    <p:cSldViewPr snapToGrid="0">
      <p:cViewPr>
        <p:scale>
          <a:sx n="64" d="100"/>
          <a:sy n="64" d="100"/>
        </p:scale>
        <p:origin x="68" y="272"/>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50" d="100"/>
        <a:sy n="50" d="100"/>
      </p:scale>
      <p:origin x="0" y="0"/>
    </p:cViewPr>
  </p:sorterViewPr>
  <p:notesViewPr>
    <p:cSldViewPr snapToGrid="0">
      <p:cViewPr varScale="1">
        <p:scale>
          <a:sx n="115" d="100"/>
          <a:sy n="115" d="100"/>
        </p:scale>
        <p:origin x="1428" y="114"/>
      </p:cViewPr>
      <p:guideLst/>
    </p:cSldViewPr>
  </p:notesViewPr>
  <p:gridSpacing cx="39601" cy="39601"/>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tags" Target="tags/tag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4275402" cy="337958"/>
          </a:xfrm>
          <a:prstGeom prst="rect">
            <a:avLst/>
          </a:prstGeom>
        </p:spPr>
        <p:txBody>
          <a:bodyPr vert="horz" lIns="92471" tIns="46234" rIns="92471" bIns="46234" rtlCol="0"/>
          <a:lstStyle>
            <a:lvl1pPr algn="l">
              <a:defRPr sz="1200"/>
            </a:lvl1pPr>
          </a:lstStyle>
          <a:p>
            <a:endParaRPr lang="en-US" sz="800" dirty="0"/>
          </a:p>
        </p:txBody>
      </p:sp>
      <p:sp>
        <p:nvSpPr>
          <p:cNvPr id="3" name="Date Placeholder 2"/>
          <p:cNvSpPr>
            <a:spLocks noGrp="1"/>
          </p:cNvSpPr>
          <p:nvPr>
            <p:ph type="dt" sz="quarter" idx="1"/>
          </p:nvPr>
        </p:nvSpPr>
        <p:spPr>
          <a:xfrm>
            <a:off x="5588631" y="3"/>
            <a:ext cx="4275402" cy="337958"/>
          </a:xfrm>
          <a:prstGeom prst="rect">
            <a:avLst/>
          </a:prstGeom>
        </p:spPr>
        <p:txBody>
          <a:bodyPr vert="horz" lIns="92471" tIns="46234" rIns="92471" bIns="46234" rtlCol="0"/>
          <a:lstStyle>
            <a:lvl1pPr algn="r">
              <a:defRPr sz="1200"/>
            </a:lvl1pPr>
          </a:lstStyle>
          <a:p>
            <a:fld id="{57691E93-EF64-46CC-85E2-BBB5BEDB9501}" type="datetimeFigureOut">
              <a:rPr lang="en-US" sz="800"/>
              <a:t>10/12/2023</a:t>
            </a:fld>
            <a:endParaRPr lang="en-US" sz="800" dirty="0"/>
          </a:p>
        </p:txBody>
      </p:sp>
      <p:sp>
        <p:nvSpPr>
          <p:cNvPr id="4" name="Footer Placeholder 3"/>
          <p:cNvSpPr>
            <a:spLocks noGrp="1"/>
          </p:cNvSpPr>
          <p:nvPr>
            <p:ph type="ftr" sz="quarter" idx="2"/>
          </p:nvPr>
        </p:nvSpPr>
        <p:spPr>
          <a:xfrm>
            <a:off x="3" y="6397811"/>
            <a:ext cx="4275402" cy="337957"/>
          </a:xfrm>
          <a:prstGeom prst="rect">
            <a:avLst/>
          </a:prstGeom>
        </p:spPr>
        <p:txBody>
          <a:bodyPr vert="horz" lIns="92471" tIns="46234" rIns="92471" bIns="46234" rtlCol="0" anchor="b"/>
          <a:lstStyle>
            <a:lvl1pPr algn="l">
              <a:defRPr sz="1200"/>
            </a:lvl1pPr>
          </a:lstStyle>
          <a:p>
            <a:endParaRPr lang="en-US" sz="800" dirty="0"/>
          </a:p>
        </p:txBody>
      </p:sp>
      <p:sp>
        <p:nvSpPr>
          <p:cNvPr id="5" name="Slide Number Placeholder 4"/>
          <p:cNvSpPr>
            <a:spLocks noGrp="1"/>
          </p:cNvSpPr>
          <p:nvPr>
            <p:ph type="sldNum" sz="quarter" idx="3"/>
          </p:nvPr>
        </p:nvSpPr>
        <p:spPr>
          <a:xfrm>
            <a:off x="5588631" y="6397811"/>
            <a:ext cx="4275402" cy="337957"/>
          </a:xfrm>
          <a:prstGeom prst="rect">
            <a:avLst/>
          </a:prstGeom>
        </p:spPr>
        <p:txBody>
          <a:bodyPr vert="horz" lIns="92471" tIns="46234" rIns="92471" bIns="46234" rtlCol="0" anchor="b"/>
          <a:lstStyle>
            <a:lvl1pPr algn="r">
              <a:defRPr sz="1200"/>
            </a:lvl1pPr>
          </a:lstStyle>
          <a:p>
            <a:fld id="{3DCECA85-2A7A-423F-89EA-6868CB52DF19}" type="slidenum">
              <a:rPr lang="en-US" sz="800"/>
              <a:t>‹#›</a:t>
            </a:fld>
            <a:endParaRPr lang="en-US" sz="800" dirty="0"/>
          </a:p>
        </p:txBody>
      </p:sp>
    </p:spTree>
    <p:extLst>
      <p:ext uri="{BB962C8B-B14F-4D97-AF65-F5344CB8AC3E}">
        <p14:creationId xmlns:p14="http://schemas.microsoft.com/office/powerpoint/2010/main" val="17093775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5" name="Rectangle 54"/>
          <p:cNvSpPr/>
          <p:nvPr/>
        </p:nvSpPr>
        <p:spPr>
          <a:xfrm>
            <a:off x="0" y="5240167"/>
            <a:ext cx="9864030" cy="149559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2471" tIns="46234" rIns="92471" bIns="46234" rtlCol="0" anchor="ctr"/>
          <a:lstStyle/>
          <a:p>
            <a:pPr algn="ctr"/>
            <a:endParaRPr lang="en-US" dirty="0"/>
          </a:p>
        </p:txBody>
      </p:sp>
      <p:sp>
        <p:nvSpPr>
          <p:cNvPr id="2" name="Header Placeholder 1"/>
          <p:cNvSpPr>
            <a:spLocks noGrp="1"/>
          </p:cNvSpPr>
          <p:nvPr>
            <p:ph type="hdr" sz="quarter"/>
          </p:nvPr>
        </p:nvSpPr>
        <p:spPr>
          <a:xfrm>
            <a:off x="117013" y="3"/>
            <a:ext cx="4158392" cy="337958"/>
          </a:xfrm>
          <a:prstGeom prst="rect">
            <a:avLst/>
          </a:prstGeom>
        </p:spPr>
        <p:txBody>
          <a:bodyPr vert="horz" lIns="92471" tIns="46234" rIns="92471" bIns="46234" rtlCol="0"/>
          <a:lstStyle>
            <a:lvl1pPr algn="l">
              <a:defRPr sz="800"/>
            </a:lvl1pPr>
          </a:lstStyle>
          <a:p>
            <a:endParaRPr lang="en-US" dirty="0"/>
          </a:p>
        </p:txBody>
      </p:sp>
      <p:sp>
        <p:nvSpPr>
          <p:cNvPr id="3" name="Date Placeholder 2"/>
          <p:cNvSpPr>
            <a:spLocks noGrp="1"/>
          </p:cNvSpPr>
          <p:nvPr>
            <p:ph type="dt" idx="1"/>
          </p:nvPr>
        </p:nvSpPr>
        <p:spPr>
          <a:xfrm>
            <a:off x="5588631" y="3"/>
            <a:ext cx="4160671" cy="337958"/>
          </a:xfrm>
          <a:prstGeom prst="rect">
            <a:avLst/>
          </a:prstGeom>
        </p:spPr>
        <p:txBody>
          <a:bodyPr vert="horz" lIns="92471" tIns="46234" rIns="92471" bIns="46234" rtlCol="0"/>
          <a:lstStyle>
            <a:lvl1pPr algn="r">
              <a:defRPr sz="800"/>
            </a:lvl1pPr>
          </a:lstStyle>
          <a:p>
            <a:fld id="{3AD9BDA7-98EF-4344-B91C-30A07E8A84B0}" type="datetimeFigureOut">
              <a:rPr lang="en-US" smtClean="0"/>
              <a:pPr/>
              <a:t>10/12/2023</a:t>
            </a:fld>
            <a:endParaRPr lang="en-US" dirty="0"/>
          </a:p>
        </p:txBody>
      </p:sp>
      <p:sp>
        <p:nvSpPr>
          <p:cNvPr id="4" name="Slide Image Placeholder 3"/>
          <p:cNvSpPr>
            <a:spLocks noGrp="1" noRot="1" noChangeAspect="1"/>
          </p:cNvSpPr>
          <p:nvPr>
            <p:ph type="sldImg" idx="2"/>
          </p:nvPr>
        </p:nvSpPr>
        <p:spPr>
          <a:xfrm>
            <a:off x="563563" y="203200"/>
            <a:ext cx="8739187" cy="4914900"/>
          </a:xfrm>
          <a:prstGeom prst="rect">
            <a:avLst/>
          </a:prstGeom>
          <a:noFill/>
          <a:ln w="9525">
            <a:solidFill>
              <a:schemeClr val="bg2"/>
            </a:solidFill>
          </a:ln>
        </p:spPr>
        <p:txBody>
          <a:bodyPr vert="horz" lIns="92471" tIns="46234" rIns="92471" bIns="46234" rtlCol="0" anchor="ctr"/>
          <a:lstStyle/>
          <a:p>
            <a:endParaRPr lang="en-US" dirty="0"/>
          </a:p>
        </p:txBody>
      </p:sp>
      <p:sp>
        <p:nvSpPr>
          <p:cNvPr id="5" name="Notes Placeholder 4"/>
          <p:cNvSpPr>
            <a:spLocks noGrp="1"/>
          </p:cNvSpPr>
          <p:nvPr>
            <p:ph type="body" sz="quarter" idx="3"/>
          </p:nvPr>
        </p:nvSpPr>
        <p:spPr>
          <a:xfrm>
            <a:off x="132518" y="5321554"/>
            <a:ext cx="9601278" cy="653628"/>
          </a:xfrm>
          <a:prstGeom prst="rect">
            <a:avLst/>
          </a:prstGeom>
        </p:spPr>
        <p:txBody>
          <a:bodyPr vert="horz" lIns="92471" tIns="46234" rIns="92471" bIns="46234"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117013" y="6397811"/>
            <a:ext cx="4158392" cy="337957"/>
          </a:xfrm>
          <a:prstGeom prst="rect">
            <a:avLst/>
          </a:prstGeom>
        </p:spPr>
        <p:txBody>
          <a:bodyPr vert="horz" lIns="92471" tIns="46234" rIns="92471" bIns="46234" rtlCol="0" anchor="b"/>
          <a:lstStyle>
            <a:lvl1pPr algn="l">
              <a:defRPr sz="800"/>
            </a:lvl1pPr>
          </a:lstStyle>
          <a:p>
            <a:endParaRPr lang="en-US" dirty="0"/>
          </a:p>
        </p:txBody>
      </p:sp>
      <p:sp>
        <p:nvSpPr>
          <p:cNvPr id="7" name="Slide Number Placeholder 6"/>
          <p:cNvSpPr>
            <a:spLocks noGrp="1"/>
          </p:cNvSpPr>
          <p:nvPr>
            <p:ph type="sldNum" sz="quarter" idx="5"/>
          </p:nvPr>
        </p:nvSpPr>
        <p:spPr>
          <a:xfrm>
            <a:off x="5588631" y="6397811"/>
            <a:ext cx="4145166" cy="337957"/>
          </a:xfrm>
          <a:prstGeom prst="rect">
            <a:avLst/>
          </a:prstGeom>
        </p:spPr>
        <p:txBody>
          <a:bodyPr vert="horz" lIns="92471" tIns="46234" rIns="92471" bIns="46234" rtlCol="0" anchor="b"/>
          <a:lstStyle>
            <a:lvl1pPr algn="r">
              <a:defRPr sz="800"/>
            </a:lvl1pPr>
          </a:lstStyle>
          <a:p>
            <a:r>
              <a:rPr lang="en-US" dirty="0"/>
              <a:t>Notes view: </a:t>
            </a:r>
            <a:fld id="{128CEAFE-FA94-43E5-B0FF-D47E1CCDD1B4}" type="slidenum">
              <a:rPr lang="en-US" smtClean="0"/>
              <a:pPr/>
              <a:t>‹#›</a:t>
            </a:fld>
            <a:endParaRPr lang="en-US" dirty="0"/>
          </a:p>
        </p:txBody>
      </p:sp>
    </p:spTree>
    <p:extLst>
      <p:ext uri="{BB962C8B-B14F-4D97-AF65-F5344CB8AC3E}">
        <p14:creationId xmlns:p14="http://schemas.microsoft.com/office/powerpoint/2010/main" val="4173362221"/>
      </p:ext>
    </p:extLst>
  </p:cSld>
  <p:clrMap bg1="lt1" tx1="dk1" bg2="lt2" tx2="dk2" accent1="accent1" accent2="accent2" accent3="accent3" accent4="accent4" accent5="accent5" accent6="accent6" hlink="hlink" folHlink="folHlink"/>
  <p:notesStyle>
    <a:lvl1pPr marL="0" indent="0" algn="l" defTabSz="914400" rtl="0" eaLnBrk="1" latinLnBrk="0" hangingPunct="1">
      <a:spcAft>
        <a:spcPts val="600"/>
      </a:spcAft>
      <a:buFont typeface="Arial" panose="020B0604020202020204" pitchFamily="34" charset="0"/>
      <a:buChar char="​"/>
      <a:defRPr sz="1200" kern="1200">
        <a:solidFill>
          <a:schemeClr val="tx1"/>
        </a:solidFill>
        <a:latin typeface="+mn-lt"/>
        <a:ea typeface="+mn-ea"/>
        <a:cs typeface="+mn-cs"/>
      </a:defRPr>
    </a:lvl1pPr>
    <a:lvl2pPr marL="114300" indent="-114300" algn="l" defTabSz="914400" rtl="0" eaLnBrk="1" latinLnBrk="0" hangingPunct="1">
      <a:spcAft>
        <a:spcPts val="600"/>
      </a:spcAft>
      <a:buFont typeface="Arial" panose="020B0604020202020204" pitchFamily="34" charset="0"/>
      <a:buChar char="•"/>
      <a:defRPr sz="1200" kern="1200">
        <a:solidFill>
          <a:schemeClr val="tx1"/>
        </a:solidFill>
        <a:latin typeface="+mn-lt"/>
        <a:ea typeface="+mn-ea"/>
        <a:cs typeface="+mn-cs"/>
      </a:defRPr>
    </a:lvl2pPr>
    <a:lvl3pPr marL="228600" indent="-114300" algn="l" defTabSz="914400" rtl="0" eaLnBrk="1" latinLnBrk="0" hangingPunct="1">
      <a:spcAft>
        <a:spcPts val="600"/>
      </a:spcAft>
      <a:buClr>
        <a:schemeClr val="tx2"/>
      </a:buClr>
      <a:buFont typeface="Arial" panose="020B0604020202020204" pitchFamily="34" charset="0"/>
      <a:buChar char="•"/>
      <a:defRPr sz="1200" kern="1200">
        <a:solidFill>
          <a:schemeClr val="tx1"/>
        </a:solidFill>
        <a:latin typeface="+mn-lt"/>
        <a:ea typeface="+mn-ea"/>
        <a:cs typeface="+mn-cs"/>
      </a:defRPr>
    </a:lvl3pPr>
    <a:lvl4pPr marL="514350" indent="-114300" algn="l" defTabSz="914400" rtl="0" eaLnBrk="1" latinLnBrk="0" hangingPunct="1">
      <a:spcAft>
        <a:spcPts val="600"/>
      </a:spcAft>
      <a:buFont typeface="Arial" panose="020B0604020202020204" pitchFamily="34" charset="0"/>
      <a:buChar char="•"/>
      <a:defRPr sz="1000" kern="1200">
        <a:solidFill>
          <a:schemeClr val="tx1"/>
        </a:solidFill>
        <a:latin typeface="+mn-lt"/>
        <a:ea typeface="+mn-ea"/>
        <a:cs typeface="+mn-cs"/>
      </a:defRPr>
    </a:lvl4pPr>
    <a:lvl5pPr marL="685800" indent="-114300" algn="l" defTabSz="914400" rtl="0" eaLnBrk="1" latinLnBrk="0" hangingPunct="1">
      <a:spcAft>
        <a:spcPts val="600"/>
      </a:spcAft>
      <a:buClr>
        <a:schemeClr val="tx2"/>
      </a:buClr>
      <a:buFont typeface="Arial" panose="020B0604020202020204" pitchFamily="34" charset="0"/>
      <a:buChar char="•"/>
      <a:defRPr sz="1000" i="1"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122" userDrawn="1">
          <p15:clr>
            <a:srgbClr val="F26B43"/>
          </p15:clr>
        </p15:guide>
        <p15:guide id="2" pos="3108"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1</a:t>
            </a:fld>
            <a:endParaRPr lang="en-US" dirty="0">
              <a:solidFill>
                <a:srgbClr val="6E6F73"/>
              </a:solidFill>
            </a:endParaRPr>
          </a:p>
        </p:txBody>
      </p:sp>
    </p:spTree>
    <p:extLst>
      <p:ext uri="{BB962C8B-B14F-4D97-AF65-F5344CB8AC3E}">
        <p14:creationId xmlns:p14="http://schemas.microsoft.com/office/powerpoint/2010/main" val="16478400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10</a:t>
            </a:fld>
            <a:endParaRPr lang="en-US" dirty="0">
              <a:solidFill>
                <a:srgbClr val="6E6F73"/>
              </a:solidFill>
            </a:endParaRPr>
          </a:p>
        </p:txBody>
      </p:sp>
    </p:spTree>
    <p:extLst>
      <p:ext uri="{BB962C8B-B14F-4D97-AF65-F5344CB8AC3E}">
        <p14:creationId xmlns:p14="http://schemas.microsoft.com/office/powerpoint/2010/main" val="13522014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11</a:t>
            </a:fld>
            <a:endParaRPr lang="en-US" dirty="0">
              <a:solidFill>
                <a:srgbClr val="6E6F73"/>
              </a:solidFill>
            </a:endParaRPr>
          </a:p>
        </p:txBody>
      </p:sp>
    </p:spTree>
    <p:extLst>
      <p:ext uri="{BB962C8B-B14F-4D97-AF65-F5344CB8AC3E}">
        <p14:creationId xmlns:p14="http://schemas.microsoft.com/office/powerpoint/2010/main" val="9229834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12</a:t>
            </a:fld>
            <a:endParaRPr lang="en-US" dirty="0">
              <a:solidFill>
                <a:srgbClr val="6E6F73"/>
              </a:solidFill>
            </a:endParaRPr>
          </a:p>
        </p:txBody>
      </p:sp>
    </p:spTree>
    <p:extLst>
      <p:ext uri="{BB962C8B-B14F-4D97-AF65-F5344CB8AC3E}">
        <p14:creationId xmlns:p14="http://schemas.microsoft.com/office/powerpoint/2010/main" val="5818793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13</a:t>
            </a:fld>
            <a:endParaRPr lang="en-US" dirty="0">
              <a:solidFill>
                <a:srgbClr val="6E6F73"/>
              </a:solidFill>
            </a:endParaRPr>
          </a:p>
        </p:txBody>
      </p:sp>
    </p:spTree>
    <p:extLst>
      <p:ext uri="{BB962C8B-B14F-4D97-AF65-F5344CB8AC3E}">
        <p14:creationId xmlns:p14="http://schemas.microsoft.com/office/powerpoint/2010/main" val="1835173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2</a:t>
            </a:fld>
            <a:endParaRPr lang="en-US" dirty="0">
              <a:solidFill>
                <a:srgbClr val="6E6F73"/>
              </a:solidFill>
            </a:endParaRPr>
          </a:p>
        </p:txBody>
      </p:sp>
    </p:spTree>
    <p:extLst>
      <p:ext uri="{BB962C8B-B14F-4D97-AF65-F5344CB8AC3E}">
        <p14:creationId xmlns:p14="http://schemas.microsoft.com/office/powerpoint/2010/main" val="4095448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3</a:t>
            </a:fld>
            <a:endParaRPr lang="en-US" dirty="0">
              <a:solidFill>
                <a:srgbClr val="6E6F73"/>
              </a:solidFill>
            </a:endParaRPr>
          </a:p>
        </p:txBody>
      </p:sp>
    </p:spTree>
    <p:extLst>
      <p:ext uri="{BB962C8B-B14F-4D97-AF65-F5344CB8AC3E}">
        <p14:creationId xmlns:p14="http://schemas.microsoft.com/office/powerpoint/2010/main" val="1282058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4</a:t>
            </a:fld>
            <a:endParaRPr lang="en-US" dirty="0">
              <a:solidFill>
                <a:srgbClr val="6E6F73"/>
              </a:solidFill>
            </a:endParaRPr>
          </a:p>
        </p:txBody>
      </p:sp>
    </p:spTree>
    <p:extLst>
      <p:ext uri="{BB962C8B-B14F-4D97-AF65-F5344CB8AC3E}">
        <p14:creationId xmlns:p14="http://schemas.microsoft.com/office/powerpoint/2010/main" val="4095448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5</a:t>
            </a:fld>
            <a:endParaRPr lang="en-US" dirty="0">
              <a:solidFill>
                <a:srgbClr val="6E6F73"/>
              </a:solidFill>
            </a:endParaRPr>
          </a:p>
        </p:txBody>
      </p:sp>
    </p:spTree>
    <p:extLst>
      <p:ext uri="{BB962C8B-B14F-4D97-AF65-F5344CB8AC3E}">
        <p14:creationId xmlns:p14="http://schemas.microsoft.com/office/powerpoint/2010/main" val="3130285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6</a:t>
            </a:fld>
            <a:endParaRPr lang="en-US" dirty="0">
              <a:solidFill>
                <a:srgbClr val="6E6F73"/>
              </a:solidFill>
            </a:endParaRPr>
          </a:p>
        </p:txBody>
      </p:sp>
    </p:spTree>
    <p:extLst>
      <p:ext uri="{BB962C8B-B14F-4D97-AF65-F5344CB8AC3E}">
        <p14:creationId xmlns:p14="http://schemas.microsoft.com/office/powerpoint/2010/main" val="22593742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7</a:t>
            </a:fld>
            <a:endParaRPr lang="en-US" dirty="0">
              <a:solidFill>
                <a:srgbClr val="6E6F73"/>
              </a:solidFill>
            </a:endParaRPr>
          </a:p>
        </p:txBody>
      </p:sp>
    </p:spTree>
    <p:extLst>
      <p:ext uri="{BB962C8B-B14F-4D97-AF65-F5344CB8AC3E}">
        <p14:creationId xmlns:p14="http://schemas.microsoft.com/office/powerpoint/2010/main" val="15632538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8</a:t>
            </a:fld>
            <a:endParaRPr lang="en-US" dirty="0">
              <a:solidFill>
                <a:srgbClr val="6E6F73"/>
              </a:solidFill>
            </a:endParaRPr>
          </a:p>
        </p:txBody>
      </p:sp>
    </p:spTree>
    <p:extLst>
      <p:ext uri="{BB962C8B-B14F-4D97-AF65-F5344CB8AC3E}">
        <p14:creationId xmlns:p14="http://schemas.microsoft.com/office/powerpoint/2010/main" val="6914156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9</a:t>
            </a:fld>
            <a:endParaRPr lang="en-US" dirty="0">
              <a:solidFill>
                <a:srgbClr val="6E6F73"/>
              </a:solidFill>
            </a:endParaRPr>
          </a:p>
        </p:txBody>
      </p:sp>
    </p:spTree>
    <p:extLst>
      <p:ext uri="{BB962C8B-B14F-4D97-AF65-F5344CB8AC3E}">
        <p14:creationId xmlns:p14="http://schemas.microsoft.com/office/powerpoint/2010/main" val="13522014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 Title Only">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420B4AD4-D276-42F6-830E-EE3504A6BA64}"/>
              </a:ext>
            </a:extLst>
          </p:cNvPr>
          <p:cNvGraphicFramePr>
            <a:graphicFrameLocks noChangeAspect="1"/>
          </p:cNvGraphicFramePr>
          <p:nvPr userDrawn="1">
            <p:custDataLst>
              <p:tags r:id="rId1"/>
            </p:custDataLst>
            <p:extLst>
              <p:ext uri="{D42A27DB-BD31-4B8C-83A1-F6EECF244321}">
                <p14:modId xmlns:p14="http://schemas.microsoft.com/office/powerpoint/2010/main" val="410666165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95" imgH="396" progId="TCLayout.ActiveDocument.1">
                  <p:embed/>
                </p:oleObj>
              </mc:Choice>
              <mc:Fallback>
                <p:oleObj name="think-cell スライド" r:id="rId3" imgW="395" imgH="396" progId="TCLayout.ActiveDocument.1">
                  <p:embed/>
                  <p:pic>
                    <p:nvPicPr>
                      <p:cNvPr id="3" name="Object 2" hidden="1">
                        <a:extLst>
                          <a:ext uri="{FF2B5EF4-FFF2-40B4-BE49-F238E27FC236}">
                            <a16:creationId xmlns:a16="http://schemas.microsoft.com/office/drawing/2014/main" id="{420B4AD4-D276-42F6-830E-EE3504A6BA64}"/>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7" name="Date Placeholder 56"/>
          <p:cNvSpPr>
            <a:spLocks noGrp="1"/>
          </p:cNvSpPr>
          <p:nvPr>
            <p:ph type="dt" sz="half" idx="14"/>
          </p:nvPr>
        </p:nvSpPr>
        <p:spPr/>
        <p:txBody>
          <a:bodyPr/>
          <a:lstStyle>
            <a:lvl1pPr>
              <a:defRPr>
                <a:solidFill>
                  <a:schemeClr val="bg1">
                    <a:lumMod val="50000"/>
                  </a:schemeClr>
                </a:solidFill>
                <a:latin typeface="+mn-lt"/>
                <a:sym typeface="Trebuchet MS" panose="020B0603020202020204" pitchFamily="34" charset="0"/>
              </a:defRPr>
            </a:lvl1pPr>
          </a:lstStyle>
          <a:p>
            <a:endParaRPr lang="en-US" dirty="0">
              <a:solidFill>
                <a:prstClr val="white">
                  <a:lumMod val="50000"/>
                </a:prstClr>
              </a:solidFill>
            </a:endParaRPr>
          </a:p>
        </p:txBody>
      </p:sp>
      <p:sp>
        <p:nvSpPr>
          <p:cNvPr id="7" name="Copyright" hidden="1"/>
          <p:cNvSpPr txBox="1"/>
          <p:nvPr userDrawn="1"/>
        </p:nvSpPr>
        <p:spPr>
          <a:xfrm rot="16200000">
            <a:off x="9486902" y="3922497"/>
            <a:ext cx="5133975" cy="96950"/>
          </a:xfrm>
          <a:prstGeom prst="rect">
            <a:avLst/>
          </a:prstGeom>
          <a:noFill/>
        </p:spPr>
        <p:txBody>
          <a:bodyPr wrap="square" lIns="0" tIns="0" rIns="0" bIns="0" rtlCol="0" anchor="t">
            <a:spAutoFit/>
          </a:bodyPr>
          <a:lstStyle/>
          <a:p>
            <a:pPr defTabSz="914377">
              <a:lnSpc>
                <a:spcPct val="90000"/>
              </a:lnSpc>
              <a:spcAft>
                <a:spcPts val="600"/>
              </a:spcAft>
            </a:pPr>
            <a:r>
              <a:rPr lang="en-US" sz="700" dirty="0">
                <a:solidFill>
                  <a:prstClr val="white">
                    <a:lumMod val="50000"/>
                  </a:prstClr>
                </a:solidFill>
                <a:sym typeface="Trebuchet MS" panose="020B0603020202020204" pitchFamily="34" charset="0"/>
              </a:rPr>
              <a:t>Copyright © 2018 by The Boston Consulting Group, Inc. All rights reserved.</a:t>
            </a:r>
          </a:p>
        </p:txBody>
      </p:sp>
      <p:sp>
        <p:nvSpPr>
          <p:cNvPr id="8" name="Title 7"/>
          <p:cNvSpPr>
            <a:spLocks noGrp="1"/>
          </p:cNvSpPr>
          <p:nvPr>
            <p:ph type="title" hasCustomPrompt="1"/>
          </p:nvPr>
        </p:nvSpPr>
        <p:spPr>
          <a:xfrm>
            <a:off x="630001" y="622802"/>
            <a:ext cx="10933351" cy="332399"/>
          </a:xfrm>
        </p:spPr>
        <p:txBody>
          <a:bodyPr vert="horz"/>
          <a:lstStyle>
            <a:lvl1pPr>
              <a:defRPr>
                <a:latin typeface="Meiryo UI" panose="020B0604030504040204" pitchFamily="50" charset="-128"/>
                <a:ea typeface="Meiryo UI" panose="020B0604030504040204" pitchFamily="50" charset="-128"/>
                <a:sym typeface="Trebuchet MS" panose="020B0603020202020204" pitchFamily="34" charset="0"/>
              </a:defRPr>
            </a:lvl1pPr>
          </a:lstStyle>
          <a:p>
            <a:r>
              <a:rPr lang="en-US" dirty="0"/>
              <a:t>Click to add title</a:t>
            </a:r>
          </a:p>
        </p:txBody>
      </p:sp>
    </p:spTree>
    <p:extLst>
      <p:ext uri="{BB962C8B-B14F-4D97-AF65-F5344CB8AC3E}">
        <p14:creationId xmlns:p14="http://schemas.microsoft.com/office/powerpoint/2010/main" val="73326323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432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D. Blank">
    <p:bg>
      <p:bgPr>
        <a:solidFill>
          <a:schemeClr val="bg1"/>
        </a:solidFill>
        <a:effectLst/>
      </p:bgPr>
    </p:bg>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lvl1pPr>
              <a:defRPr>
                <a:latin typeface="+mn-lt"/>
                <a:sym typeface="Trebuchet MS" panose="020B0603020202020204" pitchFamily="34" charset="0"/>
              </a:defRPr>
            </a:lvl1pPr>
          </a:lstStyle>
          <a:p>
            <a:endParaRPr lang="en-US" dirty="0">
              <a:solidFill>
                <a:prstClr val="white">
                  <a:lumMod val="50000"/>
                </a:prstClr>
              </a:solidFill>
            </a:endParaRPr>
          </a:p>
        </p:txBody>
      </p:sp>
    </p:spTree>
    <p:extLst>
      <p:ext uri="{BB962C8B-B14F-4D97-AF65-F5344CB8AC3E}">
        <p14:creationId xmlns:p14="http://schemas.microsoft.com/office/powerpoint/2010/main" val="391424113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oleObject" Target="../embeddings/oleObject1.bin"/><Relationship Id="rId5" Type="http://schemas.openxmlformats.org/officeDocument/2006/relationships/tags" Target="../tags/tag3.xml"/><Relationship Id="rId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4"/>
            </p:custDataLst>
            <p:extLst>
              <p:ext uri="{D42A27DB-BD31-4B8C-83A1-F6EECF244321}">
                <p14:modId xmlns:p14="http://schemas.microsoft.com/office/powerpoint/2010/main" val="684960958"/>
              </p:ext>
            </p:ext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name="think-cell スライド" r:id="rId6" imgW="270" imgH="270" progId="TCLayout.ActiveDocument.1">
                  <p:embed/>
                </p:oleObj>
              </mc:Choice>
              <mc:Fallback>
                <p:oleObj name="think-cell スライド" r:id="rId6" imgW="270" imgH="270" progId="TCLayout.ActiveDocument.1">
                  <p:embed/>
                  <p:pic>
                    <p:nvPicPr>
                      <p:cNvPr id="2" name="Object 1" hidden="1"/>
                      <p:cNvPicPr/>
                      <p:nvPr/>
                    </p:nvPicPr>
                    <p:blipFill>
                      <a:blip r:embed="rId7"/>
                      <a:stretch>
                        <a:fillRect/>
                      </a:stretch>
                    </p:blipFill>
                    <p:spPr>
                      <a:xfrm>
                        <a:off x="1589" y="1589"/>
                        <a:ext cx="1587" cy="1587"/>
                      </a:xfrm>
                      <a:prstGeom prst="rect">
                        <a:avLst/>
                      </a:prstGeom>
                    </p:spPr>
                  </p:pic>
                </p:oleObj>
              </mc:Fallback>
            </mc:AlternateContent>
          </a:graphicData>
        </a:graphic>
      </p:graphicFrame>
      <p:sp>
        <p:nvSpPr>
          <p:cNvPr id="3" name="Rectangle 2" hidden="1"/>
          <p:cNvSpPr/>
          <p:nvPr userDrawn="1">
            <p:custDataLst>
              <p:tags r:id="rId5"/>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90000"/>
              </a:lnSpc>
              <a:spcBef>
                <a:spcPct val="0"/>
              </a:spcBef>
              <a:spcAft>
                <a:spcPct val="0"/>
              </a:spcAft>
            </a:pPr>
            <a:endParaRPr kumimoji="1" lang="en-US" sz="2400" b="0" i="0" baseline="0" dirty="0" err="1">
              <a:solidFill>
                <a:srgbClr val="FFFFFF"/>
              </a:solidFill>
              <a:latin typeface="Trebuchet MS" panose="020B0603020202020204" pitchFamily="34" charset="0"/>
              <a:ea typeface="+mj-ea"/>
              <a:cs typeface="+mj-cs"/>
              <a:sym typeface="Trebuchet MS" panose="020B0603020202020204" pitchFamily="34" charset="0"/>
            </a:endParaRPr>
          </a:p>
        </p:txBody>
      </p:sp>
      <p:sp>
        <p:nvSpPr>
          <p:cNvPr id="11" name="Date Placeholder 3"/>
          <p:cNvSpPr>
            <a:spLocks noGrp="1"/>
          </p:cNvSpPr>
          <p:nvPr>
            <p:ph type="dt" sz="half" idx="2"/>
          </p:nvPr>
        </p:nvSpPr>
        <p:spPr>
          <a:xfrm>
            <a:off x="9677401" y="6405036"/>
            <a:ext cx="1482051" cy="153888"/>
          </a:xfrm>
          <a:prstGeom prst="rect">
            <a:avLst/>
          </a:prstGeom>
        </p:spPr>
        <p:txBody>
          <a:bodyPr vert="horz" wrap="square" lIns="0" tIns="0" rIns="0" bIns="0" rtlCol="0" anchor="b">
            <a:spAutoFit/>
          </a:bodyPr>
          <a:lstStyle>
            <a:lvl1pPr algn="r">
              <a:defRPr sz="1000">
                <a:solidFill>
                  <a:schemeClr val="bg1">
                    <a:lumMod val="50000"/>
                  </a:schemeClr>
                </a:solidFill>
                <a:latin typeface="+mn-lt"/>
                <a:sym typeface="Trebuchet MS" panose="020B0603020202020204" pitchFamily="34" charset="0"/>
              </a:defRPr>
            </a:lvl1pPr>
          </a:lstStyle>
          <a:p>
            <a:pPr defTabSz="914377"/>
            <a:endParaRPr lang="en-US" dirty="0">
              <a:solidFill>
                <a:prstClr val="white">
                  <a:lumMod val="50000"/>
                </a:prstClr>
              </a:solidFill>
            </a:endParaRPr>
          </a:p>
        </p:txBody>
      </p:sp>
      <p:sp>
        <p:nvSpPr>
          <p:cNvPr id="9" name="Title Placeholder 1"/>
          <p:cNvSpPr>
            <a:spLocks noGrp="1"/>
          </p:cNvSpPr>
          <p:nvPr>
            <p:ph type="title"/>
          </p:nvPr>
        </p:nvSpPr>
        <p:spPr>
          <a:xfrm>
            <a:off x="630001" y="622802"/>
            <a:ext cx="10933351" cy="332399"/>
          </a:xfrm>
          <a:prstGeom prst="rect">
            <a:avLst/>
          </a:prstGeom>
        </p:spPr>
        <p:txBody>
          <a:bodyPr vert="horz" wrap="square" lIns="0" tIns="0" rIns="0" bIns="0" rtlCol="0" anchor="t">
            <a:spAutoFit/>
          </a:bodyPr>
          <a:lstStyle/>
          <a:p>
            <a:r>
              <a:rPr lang="en-US" dirty="0"/>
              <a:t>Click to add title</a:t>
            </a:r>
          </a:p>
        </p:txBody>
      </p:sp>
      <p:sp>
        <p:nvSpPr>
          <p:cNvPr id="4" name="Text Placeholder 3"/>
          <p:cNvSpPr>
            <a:spLocks noGrp="1"/>
          </p:cNvSpPr>
          <p:nvPr>
            <p:ph type="body" idx="1"/>
          </p:nvPr>
        </p:nvSpPr>
        <p:spPr>
          <a:xfrm>
            <a:off x="630001" y="1825625"/>
            <a:ext cx="10933351" cy="4351339"/>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p:txBody>
      </p:sp>
      <p:sp>
        <p:nvSpPr>
          <p:cNvPr id="6" name="TextBox 5"/>
          <p:cNvSpPr txBox="1"/>
          <p:nvPr userDrawn="1"/>
        </p:nvSpPr>
        <p:spPr>
          <a:xfrm>
            <a:off x="11055351" y="6353804"/>
            <a:ext cx="508000" cy="205121"/>
          </a:xfrm>
          <a:prstGeom prst="rect">
            <a:avLst/>
          </a:prstGeom>
          <a:noFill/>
        </p:spPr>
        <p:txBody>
          <a:bodyPr wrap="square" lIns="0" tIns="0" rIns="0" bIns="0" rtlCol="0" anchor="b">
            <a:spAutoFit/>
          </a:bodyPr>
          <a:lstStyle/>
          <a:p>
            <a:pPr algn="r">
              <a:defRPr/>
            </a:pPr>
            <a:fld id="{DFCF27A5-1A5B-48D3-A060-2758FFBB1ADD}" type="slidenum">
              <a:rPr lang="en-US" sz="1333" smtClean="0">
                <a:solidFill>
                  <a:prstClr val="white">
                    <a:lumMod val="50000"/>
                  </a:prstClr>
                </a:solidFill>
                <a:sym typeface="Trebuchet MS" panose="020B0603020202020204" pitchFamily="34" charset="0"/>
              </a:rPr>
              <a:pPr algn="r">
                <a:defRPr/>
              </a:pPr>
              <a:t>‹#›</a:t>
            </a:fld>
            <a:endParaRPr lang="en-US" sz="1333" dirty="0">
              <a:solidFill>
                <a:prstClr val="white">
                  <a:lumMod val="50000"/>
                </a:prstClr>
              </a:solidFill>
              <a:sym typeface="Trebuchet MS" panose="020B0603020202020204" pitchFamily="34" charset="0"/>
            </a:endParaRPr>
          </a:p>
        </p:txBody>
      </p:sp>
    </p:spTree>
    <p:extLst>
      <p:ext uri="{BB962C8B-B14F-4D97-AF65-F5344CB8AC3E}">
        <p14:creationId xmlns:p14="http://schemas.microsoft.com/office/powerpoint/2010/main" val="3323967682"/>
      </p:ext>
    </p:extLst>
  </p:cSld>
  <p:clrMap bg1="lt1" tx1="dk1" bg2="lt2" tx2="dk2" accent1="accent1" accent2="accent2" accent3="accent3" accent4="accent4" accent5="accent5" accent6="accent6" hlink="hlink" folHlink="folHlink"/>
  <p:sldLayoutIdLst>
    <p:sldLayoutId id="2147485174" r:id="rId1"/>
    <p:sldLayoutId id="2147485175" r:id="rId2"/>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sldNum="0" hdr="0" ftr="0" dt="0"/>
  <p:txStyles>
    <p:titleStyle>
      <a:lvl1pPr algn="l" defTabSz="914377" rtl="0" eaLnBrk="1" latinLnBrk="0" hangingPunct="1">
        <a:lnSpc>
          <a:spcPct val="90000"/>
        </a:lnSpc>
        <a:spcBef>
          <a:spcPct val="0"/>
        </a:spcBef>
        <a:buNone/>
        <a:defRPr kumimoji="1"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p:titleStyle>
    <p:bodyStyle>
      <a:lvl1pPr marL="0" indent="0" algn="l" defTabSz="914377" rtl="0" eaLnBrk="1" latinLnBrk="0" hangingPunct="1">
        <a:lnSpc>
          <a:spcPct val="110000"/>
        </a:lnSpc>
        <a:spcBef>
          <a:spcPts val="600"/>
        </a:spcBef>
        <a:spcAft>
          <a:spcPts val="300"/>
        </a:spcAft>
        <a:buFont typeface="Arial" panose="020B0604020202020204" pitchFamily="34" charset="0"/>
        <a:buChar char="​"/>
        <a:defRPr kumimoji="1" lang="en-US" sz="16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1pPr>
      <a:lvl2pPr marL="284393" indent="-172796" algn="l" defTabSz="914377" rtl="0" eaLnBrk="1" latinLnBrk="0" hangingPunct="1">
        <a:lnSpc>
          <a:spcPct val="90000"/>
        </a:lnSpc>
        <a:spcBef>
          <a:spcPts val="0"/>
        </a:spcBef>
        <a:spcAft>
          <a:spcPts val="300"/>
        </a:spcAft>
        <a:buClr>
          <a:schemeClr val="tx2"/>
        </a:buClr>
        <a:buFont typeface="Arial" panose="020B0604020202020204" pitchFamily="34" charset="0"/>
        <a:buChar char="•"/>
        <a:defRPr kumimoji="1" lang="en-US" sz="16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2pPr>
      <a:lvl3pPr marL="511187" indent="-165596" algn="l" defTabSz="914377" rtl="0" eaLnBrk="1" latinLnBrk="0" hangingPunct="1">
        <a:lnSpc>
          <a:spcPct val="90000"/>
        </a:lnSpc>
        <a:spcBef>
          <a:spcPts val="0"/>
        </a:spcBef>
        <a:spcAft>
          <a:spcPts val="300"/>
        </a:spcAft>
        <a:buClr>
          <a:schemeClr val="tx2"/>
        </a:buClr>
        <a:buFont typeface="Trebuchet MS" panose="020B0603020202020204" pitchFamily="34" charset="0"/>
        <a:buChar char="–"/>
        <a:defRPr kumimoji="1" lang="en-US" sz="16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3pPr>
      <a:lvl4pPr marL="0" indent="0" algn="l" defTabSz="914377" rtl="0" eaLnBrk="1" latinLnBrk="0" hangingPunct="1">
        <a:lnSpc>
          <a:spcPct val="110000"/>
        </a:lnSpc>
        <a:spcBef>
          <a:spcPts val="300"/>
        </a:spcBef>
        <a:spcAft>
          <a:spcPts val="300"/>
        </a:spcAft>
        <a:buClr>
          <a:schemeClr val="tx2"/>
        </a:buClr>
        <a:buFont typeface="Arial" panose="020B0604020202020204" pitchFamily="34" charset="0"/>
        <a:buChar char="​"/>
        <a:defRPr kumimoji="1" lang="en-US" sz="1600" kern="1200">
          <a:solidFill>
            <a:schemeClr val="tx2"/>
          </a:solidFill>
          <a:latin typeface="Meiryo UI" panose="020B0604030504040204" pitchFamily="50" charset="-128"/>
          <a:ea typeface="Meiryo UI" panose="020B0604030504040204" pitchFamily="50" charset="-128"/>
          <a:cs typeface="+mn-cs"/>
          <a:sym typeface="Trebuchet MS" panose="020B0603020202020204" pitchFamily="34" charset="0"/>
        </a:defRPr>
      </a:lvl4pPr>
      <a:lvl5pPr marL="0" indent="0" algn="l" defTabSz="914377" rtl="0" eaLnBrk="1" latinLnBrk="0" hangingPunct="1">
        <a:lnSpc>
          <a:spcPct val="100000"/>
        </a:lnSpc>
        <a:spcBef>
          <a:spcPts val="0"/>
        </a:spcBef>
        <a:spcAft>
          <a:spcPts val="300"/>
        </a:spcAft>
        <a:buClrTx/>
        <a:buFont typeface="Arial" panose="020B0604020202020204" pitchFamily="34" charset="0"/>
        <a:buChar char="​"/>
        <a:defRPr kumimoji="1" lang="en-US" sz="1600" b="1" kern="1200" smtClean="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5pPr>
      <a:lvl6pPr marL="269868" indent="-152396" algn="l" defTabSz="914377" rtl="0" eaLnBrk="1" latinLnBrk="0" hangingPunct="1">
        <a:lnSpc>
          <a:spcPct val="90000"/>
        </a:lnSpc>
        <a:spcBef>
          <a:spcPts val="0"/>
        </a:spcBef>
        <a:spcAft>
          <a:spcPts val="600"/>
        </a:spcAft>
        <a:buClr>
          <a:schemeClr val="tx2"/>
        </a:buClr>
        <a:buFont typeface="Arial" panose="020B0604020202020204" pitchFamily="34" charset="0"/>
        <a:buChar char="•"/>
        <a:defRPr kumimoji="1" lang="en-US" sz="1600" kern="1200" smtClean="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6pPr>
      <a:lvl7pPr marL="0" indent="0" algn="l" defTabSz="914377" rtl="0" eaLnBrk="1" latinLnBrk="0" hangingPunct="1">
        <a:lnSpc>
          <a:spcPct val="90000"/>
        </a:lnSpc>
        <a:spcBef>
          <a:spcPts val="900"/>
        </a:spcBef>
        <a:spcAft>
          <a:spcPts val="900"/>
        </a:spcAft>
        <a:buFont typeface="Arial" panose="020B0604020202020204" pitchFamily="34" charset="0"/>
        <a:buChar char="​"/>
        <a:defRPr kumimoji="1" lang="en-US" sz="1600" kern="1200" baseline="0" smtClean="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7pPr>
      <a:lvl8pPr marL="0" indent="0" algn="l" defTabSz="914377" rtl="0" eaLnBrk="1" latinLnBrk="0" hangingPunct="1">
        <a:lnSpc>
          <a:spcPct val="90000"/>
        </a:lnSpc>
        <a:spcBef>
          <a:spcPts val="900"/>
        </a:spcBef>
        <a:spcAft>
          <a:spcPts val="0"/>
        </a:spcAft>
        <a:buFont typeface="Arial" panose="020B0604020202020204" pitchFamily="34" charset="0"/>
        <a:buChar char="​"/>
        <a:defRPr kumimoji="1" lang="en-US" sz="1600" kern="1200" baseline="0" smtClean="0">
          <a:solidFill>
            <a:schemeClr val="tx2"/>
          </a:solidFill>
          <a:latin typeface="Meiryo UI" panose="020B0604030504040204" pitchFamily="50" charset="-128"/>
          <a:ea typeface="Meiryo UI" panose="020B0604030504040204" pitchFamily="50" charset="-128"/>
          <a:cs typeface="+mn-cs"/>
          <a:sym typeface="Trebuchet MS" panose="020B0603020202020204" pitchFamily="34" charset="0"/>
        </a:defRPr>
      </a:lvl8pPr>
      <a:lvl9pPr marL="0" indent="0" algn="l" defTabSz="914377" rtl="0" eaLnBrk="1" latinLnBrk="0" hangingPunct="1">
        <a:lnSpc>
          <a:spcPct val="100000"/>
        </a:lnSpc>
        <a:spcBef>
          <a:spcPts val="0"/>
        </a:spcBef>
        <a:spcAft>
          <a:spcPts val="900"/>
        </a:spcAft>
        <a:buFont typeface="Arial" panose="020B0604020202020204" pitchFamily="34" charset="0"/>
        <a:buChar char="​"/>
        <a:defRPr kumimoji="1" lang="en-US" sz="1600" kern="1200" baseline="0" dirty="0">
          <a:solidFill>
            <a:schemeClr val="tx2"/>
          </a:solidFill>
          <a:latin typeface="Meiryo UI" panose="020B0604030504040204" pitchFamily="50" charset="-128"/>
          <a:ea typeface="Meiryo UI" panose="020B0604030504040204" pitchFamily="50" charset="-128"/>
          <a:cs typeface="+mn-cs"/>
          <a:sym typeface="Trebuchet MS" panose="020B0603020202020204" pitchFamily="34" charset="0"/>
        </a:defRPr>
      </a:lvl9pPr>
    </p:bodyStyle>
    <p:otherStyle>
      <a:defPPr>
        <a:defRPr lang="en-US"/>
      </a:defPPr>
      <a:lvl1pPr marL="0" algn="l" defTabSz="914377" rtl="0" eaLnBrk="1" latinLnBrk="0" hangingPunct="1">
        <a:defRPr kumimoji="1" sz="1800" kern="1200">
          <a:solidFill>
            <a:schemeClr val="tx1"/>
          </a:solidFill>
          <a:latin typeface="+mn-lt"/>
          <a:ea typeface="+mn-ea"/>
          <a:cs typeface="+mn-cs"/>
        </a:defRPr>
      </a:lvl1pPr>
      <a:lvl2pPr marL="457189" algn="l" defTabSz="914377" rtl="0" eaLnBrk="1" latinLnBrk="0" hangingPunct="1">
        <a:defRPr kumimoji="1" sz="1800" kern="1200">
          <a:solidFill>
            <a:schemeClr val="tx1"/>
          </a:solidFill>
          <a:latin typeface="+mn-lt"/>
          <a:ea typeface="+mn-ea"/>
          <a:cs typeface="+mn-cs"/>
        </a:defRPr>
      </a:lvl2pPr>
      <a:lvl3pPr marL="914377" algn="l" defTabSz="914377" rtl="0" eaLnBrk="1" latinLnBrk="0" hangingPunct="1">
        <a:defRPr kumimoji="1" sz="1800" kern="1200">
          <a:solidFill>
            <a:schemeClr val="tx1"/>
          </a:solidFill>
          <a:latin typeface="+mn-lt"/>
          <a:ea typeface="+mn-ea"/>
          <a:cs typeface="+mn-cs"/>
        </a:defRPr>
      </a:lvl3pPr>
      <a:lvl4pPr marL="1371566" algn="l" defTabSz="914377" rtl="0" eaLnBrk="1" latinLnBrk="0" hangingPunct="1">
        <a:defRPr kumimoji="1" sz="1800" kern="1200">
          <a:solidFill>
            <a:schemeClr val="tx1"/>
          </a:solidFill>
          <a:latin typeface="+mn-lt"/>
          <a:ea typeface="+mn-ea"/>
          <a:cs typeface="+mn-cs"/>
        </a:defRPr>
      </a:lvl4pPr>
      <a:lvl5pPr marL="1828754" algn="l" defTabSz="914377" rtl="0" eaLnBrk="1" latinLnBrk="0" hangingPunct="1">
        <a:defRPr kumimoji="1" sz="1800" kern="1200">
          <a:solidFill>
            <a:schemeClr val="tx1"/>
          </a:solidFill>
          <a:latin typeface="+mn-lt"/>
          <a:ea typeface="+mn-ea"/>
          <a:cs typeface="+mn-cs"/>
        </a:defRPr>
      </a:lvl5pPr>
      <a:lvl6pPr marL="2285943" algn="l" defTabSz="914377" rtl="0" eaLnBrk="1" latinLnBrk="0" hangingPunct="1">
        <a:defRPr kumimoji="1" sz="1800" kern="1200">
          <a:solidFill>
            <a:schemeClr val="tx1"/>
          </a:solidFill>
          <a:latin typeface="+mn-lt"/>
          <a:ea typeface="+mn-ea"/>
          <a:cs typeface="+mn-cs"/>
        </a:defRPr>
      </a:lvl6pPr>
      <a:lvl7pPr marL="2743131" algn="l" defTabSz="914377" rtl="0" eaLnBrk="1" latinLnBrk="0" hangingPunct="1">
        <a:defRPr kumimoji="1" sz="1800" kern="1200">
          <a:solidFill>
            <a:schemeClr val="tx1"/>
          </a:solidFill>
          <a:latin typeface="+mn-lt"/>
          <a:ea typeface="+mn-ea"/>
          <a:cs typeface="+mn-cs"/>
        </a:defRPr>
      </a:lvl7pPr>
      <a:lvl8pPr marL="3200320" algn="l" defTabSz="914377" rtl="0" eaLnBrk="1" latinLnBrk="0" hangingPunct="1">
        <a:defRPr kumimoji="1" sz="1800" kern="1200">
          <a:solidFill>
            <a:schemeClr val="tx1"/>
          </a:solidFill>
          <a:latin typeface="+mn-lt"/>
          <a:ea typeface="+mn-ea"/>
          <a:cs typeface="+mn-cs"/>
        </a:defRPr>
      </a:lvl8pPr>
      <a:lvl9pPr marL="3657509" algn="l" defTabSz="914377"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11">
          <p15:clr>
            <a:srgbClr val="F26B43"/>
          </p15:clr>
        </p15:guide>
        <p15:guide id="2" pos="396">
          <p15:clr>
            <a:srgbClr val="F26B43"/>
          </p15:clr>
        </p15:guide>
        <p15:guide id="3" pos="7284">
          <p15:clr>
            <a:srgbClr val="F26B43"/>
          </p15:clr>
        </p15:guide>
        <p15:guide id="4" orient="horz" pos="388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4.png"/><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image" Target="../media/image5.emf"/><Relationship Id="rId5" Type="http://schemas.openxmlformats.org/officeDocument/2006/relationships/oleObject" Target="../embeddings/oleObject12.bin"/><Relationship Id="rId4"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image" Target="../media/image5.emf"/><Relationship Id="rId5" Type="http://schemas.openxmlformats.org/officeDocument/2006/relationships/oleObject" Target="../embeddings/oleObject13.bin"/><Relationship Id="rId4"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image" Target="../media/image5.emf"/><Relationship Id="rId5" Type="http://schemas.openxmlformats.org/officeDocument/2006/relationships/oleObject" Target="../embeddings/oleObject14.bin"/><Relationship Id="rId4"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image" Target="../media/image5.emf"/><Relationship Id="rId5" Type="http://schemas.openxmlformats.org/officeDocument/2006/relationships/oleObject" Target="../embeddings/oleObject15.bin"/><Relationship Id="rId4"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image" Target="../media/image5.emf"/><Relationship Id="rId5" Type="http://schemas.openxmlformats.org/officeDocument/2006/relationships/oleObject" Target="../embeddings/oleObject16.bin"/><Relationship Id="rId4"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image" Target="../media/image5.emf"/><Relationship Id="rId5" Type="http://schemas.openxmlformats.org/officeDocument/2006/relationships/oleObject" Target="../embeddings/oleObject4.bin"/><Relationship Id="rId4"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5.emf"/><Relationship Id="rId5" Type="http://schemas.openxmlformats.org/officeDocument/2006/relationships/oleObject" Target="../embeddings/oleObject5.bin"/><Relationship Id="rId4"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image" Target="../media/image5.emf"/><Relationship Id="rId5" Type="http://schemas.openxmlformats.org/officeDocument/2006/relationships/oleObject" Target="../embeddings/oleObject6.bin"/><Relationship Id="rId4"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image" Target="../media/image5.emf"/><Relationship Id="rId5" Type="http://schemas.openxmlformats.org/officeDocument/2006/relationships/oleObject" Target="../embeddings/oleObject7.bin"/><Relationship Id="rId4"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image" Target="../media/image5.emf"/><Relationship Id="rId5" Type="http://schemas.openxmlformats.org/officeDocument/2006/relationships/oleObject" Target="../embeddings/oleObject8.bin"/><Relationship Id="rId4"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image" Target="../media/image5.emf"/><Relationship Id="rId5" Type="http://schemas.openxmlformats.org/officeDocument/2006/relationships/oleObject" Target="../embeddings/oleObject9.bin"/><Relationship Id="rId4"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image" Target="../media/image5.emf"/><Relationship Id="rId5" Type="http://schemas.openxmlformats.org/officeDocument/2006/relationships/oleObject" Target="../embeddings/oleObject10.bin"/><Relationship Id="rId4"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image" Target="../media/image5.emf"/><Relationship Id="rId5" Type="http://schemas.openxmlformats.org/officeDocument/2006/relationships/oleObject" Target="../embeddings/oleObject11.bin"/><Relationship Id="rId4"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1"/>
            </p:custDataLst>
            <p:extLst>
              <p:ext uri="{D42A27DB-BD31-4B8C-83A1-F6EECF244321}">
                <p14:modId xmlns:p14="http://schemas.microsoft.com/office/powerpoint/2010/main" val="1106610777"/>
              </p:ext>
            </p:ext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Object 4" hidden="1"/>
                      <p:cNvPicPr/>
                      <p:nvPr/>
                    </p:nvPicPr>
                    <p:blipFill>
                      <a:blip r:embed="rId4"/>
                      <a:stretch>
                        <a:fillRect/>
                      </a:stretch>
                    </p:blipFill>
                    <p:spPr>
                      <a:xfrm>
                        <a:off x="1589" y="1589"/>
                        <a:ext cx="1587" cy="1587"/>
                      </a:xfrm>
                      <a:prstGeom prst="rect">
                        <a:avLst/>
                      </a:prstGeom>
                    </p:spPr>
                  </p:pic>
                </p:oleObj>
              </mc:Fallback>
            </mc:AlternateContent>
          </a:graphicData>
        </a:graphic>
      </p:graphicFrame>
      <p:sp>
        <p:nvSpPr>
          <p:cNvPr id="3" name="Title 1"/>
          <p:cNvSpPr txBox="1">
            <a:spLocks/>
          </p:cNvSpPr>
          <p:nvPr/>
        </p:nvSpPr>
        <p:spPr>
          <a:xfrm>
            <a:off x="526419" y="2574918"/>
            <a:ext cx="8424292" cy="1905172"/>
          </a:xfrm>
          <a:prstGeom prst="rect">
            <a:avLst/>
          </a:prstGeom>
        </p:spPr>
        <p:txBody>
          <a:bodyPr lIns="90000">
            <a:noAutofit/>
          </a:bodyPr>
          <a:lstStyle>
            <a:lvl1pPr algn="l" defTabSz="685800" rtl="0" eaLnBrk="1" latinLnBrk="0" hangingPunct="1">
              <a:lnSpc>
                <a:spcPct val="90000"/>
              </a:lnSpc>
              <a:spcBef>
                <a:spcPct val="0"/>
              </a:spcBef>
              <a:buNone/>
              <a:defRPr kumimoji="1" sz="1800" kern="1200">
                <a:solidFill>
                  <a:schemeClr val="tx2"/>
                </a:solidFill>
                <a:latin typeface="+mj-lt"/>
                <a:ea typeface="+mj-ea"/>
                <a:cs typeface="+mj-cs"/>
                <a:sym typeface="Trebuchet MS" panose="020B0603020202020204" pitchFamily="34" charset="0"/>
              </a:defRPr>
            </a:lvl1pPr>
          </a:lstStyle>
          <a:p>
            <a:r>
              <a:rPr lang="ja-JP" altLang="en-US" sz="4267" dirty="0">
                <a:solidFill>
                  <a:srgbClr val="0070C0"/>
                </a:solidFill>
                <a:latin typeface="Meiryo UI" panose="020B0604030504040204" pitchFamily="50" charset="-128"/>
                <a:ea typeface="Meiryo UI" panose="020B0604030504040204" pitchFamily="50" charset="-128"/>
              </a:rPr>
              <a:t>提案名</a:t>
            </a:r>
            <a:endParaRPr lang="en-US" sz="4267" dirty="0">
              <a:solidFill>
                <a:srgbClr val="0070C0"/>
              </a:solidFill>
              <a:latin typeface="Meiryo UI" panose="020B0604030504040204" pitchFamily="50" charset="-128"/>
              <a:ea typeface="Meiryo UI" panose="020B0604030504040204" pitchFamily="50" charset="-128"/>
            </a:endParaRPr>
          </a:p>
        </p:txBody>
      </p:sp>
      <p:sp>
        <p:nvSpPr>
          <p:cNvPr id="4" name="Subtitle 2"/>
          <p:cNvSpPr txBox="1">
            <a:spLocks/>
          </p:cNvSpPr>
          <p:nvPr/>
        </p:nvSpPr>
        <p:spPr>
          <a:xfrm>
            <a:off x="526419" y="4882280"/>
            <a:ext cx="5911326" cy="436195"/>
          </a:xfrm>
          <a:prstGeom prst="rect">
            <a:avLst/>
          </a:prstGeom>
        </p:spPr>
        <p:txBody>
          <a:bodyPr lIns="90000"/>
          <a:lstStyle>
            <a:lvl1pPr marL="0" indent="0" algn="l" defTabSz="685800" rtl="0" eaLnBrk="1" latinLnBrk="0" hangingPunct="1">
              <a:lnSpc>
                <a:spcPct val="110000"/>
              </a:lnSpc>
              <a:spcBef>
                <a:spcPts val="450"/>
              </a:spcBef>
              <a:spcAft>
                <a:spcPts val="225"/>
              </a:spcAft>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1pPr>
            <a:lvl2pPr marL="213300" indent="-129600" algn="l" defTabSz="685800" rtl="0" eaLnBrk="1" latinLnBrk="0" hangingPunct="1">
              <a:lnSpc>
                <a:spcPct val="90000"/>
              </a:lnSpc>
              <a:spcBef>
                <a:spcPts val="0"/>
              </a:spcBef>
              <a:spcAft>
                <a:spcPts val="225"/>
              </a:spcAft>
              <a:buClr>
                <a:schemeClr val="tx2"/>
              </a:buClr>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2pPr>
            <a:lvl3pPr marL="383400" indent="-124200" algn="l" defTabSz="685800" rtl="0" eaLnBrk="1" latinLnBrk="0" hangingPunct="1">
              <a:lnSpc>
                <a:spcPct val="90000"/>
              </a:lnSpc>
              <a:spcBef>
                <a:spcPts val="0"/>
              </a:spcBef>
              <a:spcAft>
                <a:spcPts val="225"/>
              </a:spcAft>
              <a:buClr>
                <a:schemeClr val="tx2"/>
              </a:buClr>
              <a:buFont typeface="Trebuchet MS" panose="020B0603020202020204" pitchFamily="34" charset="0"/>
              <a:buChar char="–"/>
              <a:defRPr kumimoji="1" lang="en-US" sz="900" kern="1200">
                <a:solidFill>
                  <a:schemeClr val="tx1"/>
                </a:solidFill>
                <a:latin typeface="+mn-lt"/>
                <a:ea typeface="+mn-ea"/>
                <a:cs typeface="+mn-cs"/>
                <a:sym typeface="Trebuchet MS" panose="020B0603020202020204" pitchFamily="34" charset="0"/>
              </a:defRPr>
            </a:lvl3pPr>
            <a:lvl4pPr marL="0" indent="0" algn="l" defTabSz="685800" rtl="0" eaLnBrk="1" latinLnBrk="0" hangingPunct="1">
              <a:lnSpc>
                <a:spcPct val="110000"/>
              </a:lnSpc>
              <a:spcBef>
                <a:spcPts val="225"/>
              </a:spcBef>
              <a:spcAft>
                <a:spcPts val="225"/>
              </a:spcAft>
              <a:buClr>
                <a:schemeClr val="tx2"/>
              </a:buClr>
              <a:buFont typeface="Arial" panose="020B0604020202020204" pitchFamily="34" charset="0"/>
              <a:buChar char="​"/>
              <a:defRPr kumimoji="1" lang="en-US" sz="1200" kern="1200">
                <a:solidFill>
                  <a:schemeClr val="tx2"/>
                </a:solidFill>
                <a:latin typeface="+mn-lt"/>
                <a:ea typeface="+mn-ea"/>
                <a:cs typeface="+mn-cs"/>
                <a:sym typeface="Trebuchet MS" panose="020B0603020202020204" pitchFamily="34" charset="0"/>
              </a:defRPr>
            </a:lvl4pPr>
            <a:lvl5pPr marL="0" indent="0" algn="l" defTabSz="685800" rtl="0" eaLnBrk="1" latinLnBrk="0" hangingPunct="1">
              <a:lnSpc>
                <a:spcPct val="100000"/>
              </a:lnSpc>
              <a:spcBef>
                <a:spcPts val="0"/>
              </a:spcBef>
              <a:spcAft>
                <a:spcPts val="225"/>
              </a:spcAft>
              <a:buClrTx/>
              <a:buFont typeface="Arial" panose="020B0604020202020204" pitchFamily="34" charset="0"/>
              <a:buChar char="​"/>
              <a:defRPr kumimoji="1" lang="en-US" sz="1200" b="1" kern="1200" smtClean="0">
                <a:solidFill>
                  <a:schemeClr val="tx1"/>
                </a:solidFill>
                <a:latin typeface="+mn-lt"/>
                <a:ea typeface="+mn-ea"/>
                <a:cs typeface="+mn-cs"/>
                <a:sym typeface="Trebuchet MS" panose="020B0603020202020204" pitchFamily="34" charset="0"/>
              </a:defRPr>
            </a:lvl5pPr>
            <a:lvl6pPr marL="202406" indent="-114300" algn="l" defTabSz="685800" rtl="0" eaLnBrk="1" latinLnBrk="0" hangingPunct="1">
              <a:lnSpc>
                <a:spcPct val="90000"/>
              </a:lnSpc>
              <a:spcBef>
                <a:spcPts val="0"/>
              </a:spcBef>
              <a:spcAft>
                <a:spcPts val="450"/>
              </a:spcAft>
              <a:buClr>
                <a:schemeClr val="tx2"/>
              </a:buClr>
              <a:buFont typeface="Arial" panose="020B0604020202020204" pitchFamily="34" charset="0"/>
              <a:buChar char="•"/>
              <a:defRPr kumimoji="1" lang="en-US" sz="1200" kern="1200" smtClean="0">
                <a:solidFill>
                  <a:schemeClr val="tx1"/>
                </a:solidFill>
                <a:latin typeface="+mn-lt"/>
                <a:ea typeface="+mn-ea"/>
                <a:cs typeface="+mn-cs"/>
                <a:sym typeface="Trebuchet MS" panose="020B0603020202020204" pitchFamily="34" charset="0"/>
              </a:defRPr>
            </a:lvl6pPr>
            <a:lvl7pPr marL="0" indent="0" algn="l" defTabSz="685800" rtl="0" eaLnBrk="1" latinLnBrk="0" hangingPunct="1">
              <a:lnSpc>
                <a:spcPct val="90000"/>
              </a:lnSpc>
              <a:spcBef>
                <a:spcPts val="675"/>
              </a:spcBef>
              <a:spcAft>
                <a:spcPts val="675"/>
              </a:spcAft>
              <a:buFont typeface="Arial" panose="020B0604020202020204" pitchFamily="34" charset="0"/>
              <a:buChar char="​"/>
              <a:defRPr kumimoji="1" lang="en-US" sz="3300" kern="1200" baseline="0" smtClean="0">
                <a:solidFill>
                  <a:schemeClr val="tx1"/>
                </a:solidFill>
                <a:latin typeface="+mn-lt"/>
                <a:ea typeface="+mn-ea"/>
                <a:cs typeface="+mn-cs"/>
                <a:sym typeface="Trebuchet MS" panose="020B0603020202020204" pitchFamily="34" charset="0"/>
              </a:defRPr>
            </a:lvl7pPr>
            <a:lvl8pPr marL="0" indent="0" algn="l" defTabSz="685800" rtl="0" eaLnBrk="1" latinLnBrk="0" hangingPunct="1">
              <a:lnSpc>
                <a:spcPct val="90000"/>
              </a:lnSpc>
              <a:spcBef>
                <a:spcPts val="675"/>
              </a:spcBef>
              <a:spcAft>
                <a:spcPts val="0"/>
              </a:spcAft>
              <a:buFont typeface="Arial" panose="020B0604020202020204" pitchFamily="34" charset="0"/>
              <a:buChar char="​"/>
              <a:defRPr kumimoji="1" lang="en-US" sz="4050" kern="1200" baseline="0" smtClean="0">
                <a:solidFill>
                  <a:schemeClr val="tx2"/>
                </a:solidFill>
                <a:latin typeface="+mn-lt"/>
                <a:ea typeface="+mn-ea"/>
                <a:cs typeface="+mn-cs"/>
                <a:sym typeface="Trebuchet MS" panose="020B0603020202020204" pitchFamily="34" charset="0"/>
              </a:defRPr>
            </a:lvl8pPr>
            <a:lvl9pPr marL="0" indent="0" algn="l" defTabSz="685800" rtl="0" eaLnBrk="1" latinLnBrk="0" hangingPunct="1">
              <a:lnSpc>
                <a:spcPct val="100000"/>
              </a:lnSpc>
              <a:spcBef>
                <a:spcPts val="0"/>
              </a:spcBef>
              <a:spcAft>
                <a:spcPts val="675"/>
              </a:spcAft>
              <a:buFont typeface="Arial" panose="020B0604020202020204" pitchFamily="34" charset="0"/>
              <a:buChar char="​"/>
              <a:defRPr kumimoji="1" lang="en-US" sz="1800" kern="1200" baseline="0" dirty="0">
                <a:solidFill>
                  <a:schemeClr val="tx2"/>
                </a:solidFill>
                <a:latin typeface="+mn-lt"/>
                <a:ea typeface="+mn-ea"/>
                <a:cs typeface="+mn-cs"/>
                <a:sym typeface="Trebuchet MS" panose="020B0603020202020204" pitchFamily="34" charset="0"/>
              </a:defRPr>
            </a:lvl9pPr>
          </a:lstStyle>
          <a:p>
            <a:pPr>
              <a:buNone/>
            </a:pPr>
            <a:r>
              <a:rPr lang="ja-JP" altLang="en-US" sz="2133" dirty="0">
                <a:solidFill>
                  <a:srgbClr val="0070C0"/>
                </a:solidFill>
                <a:latin typeface="Meiryo UI" panose="020B0604030504040204" pitchFamily="50" charset="-128"/>
                <a:ea typeface="Meiryo UI" panose="020B0604030504040204" pitchFamily="50" charset="-128"/>
              </a:rPr>
              <a:t>事業者名</a:t>
            </a:r>
          </a:p>
        </p:txBody>
      </p:sp>
      <p:sp>
        <p:nvSpPr>
          <p:cNvPr id="6" name="Text Placeholder 3"/>
          <p:cNvSpPr txBox="1">
            <a:spLocks/>
          </p:cNvSpPr>
          <p:nvPr/>
        </p:nvSpPr>
        <p:spPr>
          <a:xfrm>
            <a:off x="526419" y="5984819"/>
            <a:ext cx="6868800" cy="327148"/>
          </a:xfrm>
          <a:prstGeom prst="rect">
            <a:avLst/>
          </a:prstGeom>
        </p:spPr>
        <p:txBody>
          <a:bodyPr lIns="90000"/>
          <a:lstStyle>
            <a:lvl1pPr marL="0" indent="0" algn="l" defTabSz="685800" rtl="0" eaLnBrk="1" latinLnBrk="0" hangingPunct="1">
              <a:lnSpc>
                <a:spcPct val="110000"/>
              </a:lnSpc>
              <a:spcBef>
                <a:spcPts val="450"/>
              </a:spcBef>
              <a:spcAft>
                <a:spcPts val="225"/>
              </a:spcAft>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1pPr>
            <a:lvl2pPr marL="213300" indent="-129600" algn="l" defTabSz="685800" rtl="0" eaLnBrk="1" latinLnBrk="0" hangingPunct="1">
              <a:lnSpc>
                <a:spcPct val="90000"/>
              </a:lnSpc>
              <a:spcBef>
                <a:spcPts val="0"/>
              </a:spcBef>
              <a:spcAft>
                <a:spcPts val="225"/>
              </a:spcAft>
              <a:buClr>
                <a:schemeClr val="tx2"/>
              </a:buClr>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2pPr>
            <a:lvl3pPr marL="383400" indent="-124200" algn="l" defTabSz="685800" rtl="0" eaLnBrk="1" latinLnBrk="0" hangingPunct="1">
              <a:lnSpc>
                <a:spcPct val="90000"/>
              </a:lnSpc>
              <a:spcBef>
                <a:spcPts val="0"/>
              </a:spcBef>
              <a:spcAft>
                <a:spcPts val="225"/>
              </a:spcAft>
              <a:buClr>
                <a:schemeClr val="tx2"/>
              </a:buClr>
              <a:buFont typeface="Trebuchet MS" panose="020B0603020202020204" pitchFamily="34" charset="0"/>
              <a:buChar char="–"/>
              <a:defRPr kumimoji="1" lang="en-US" sz="900" kern="1200">
                <a:solidFill>
                  <a:schemeClr val="tx1"/>
                </a:solidFill>
                <a:latin typeface="+mn-lt"/>
                <a:ea typeface="+mn-ea"/>
                <a:cs typeface="+mn-cs"/>
                <a:sym typeface="Trebuchet MS" panose="020B0603020202020204" pitchFamily="34" charset="0"/>
              </a:defRPr>
            </a:lvl3pPr>
            <a:lvl4pPr marL="0" indent="0" algn="l" defTabSz="685800" rtl="0" eaLnBrk="1" latinLnBrk="0" hangingPunct="1">
              <a:lnSpc>
                <a:spcPct val="110000"/>
              </a:lnSpc>
              <a:spcBef>
                <a:spcPts val="225"/>
              </a:spcBef>
              <a:spcAft>
                <a:spcPts val="225"/>
              </a:spcAft>
              <a:buClr>
                <a:schemeClr val="tx2"/>
              </a:buClr>
              <a:buFont typeface="Arial" panose="020B0604020202020204" pitchFamily="34" charset="0"/>
              <a:buChar char="​"/>
              <a:defRPr kumimoji="1" lang="en-US" sz="1200" kern="1200">
                <a:solidFill>
                  <a:schemeClr val="tx2"/>
                </a:solidFill>
                <a:latin typeface="+mn-lt"/>
                <a:ea typeface="+mn-ea"/>
                <a:cs typeface="+mn-cs"/>
                <a:sym typeface="Trebuchet MS" panose="020B0603020202020204" pitchFamily="34" charset="0"/>
              </a:defRPr>
            </a:lvl4pPr>
            <a:lvl5pPr marL="0" indent="0" algn="l" defTabSz="685800" rtl="0" eaLnBrk="1" latinLnBrk="0" hangingPunct="1">
              <a:lnSpc>
                <a:spcPct val="100000"/>
              </a:lnSpc>
              <a:spcBef>
                <a:spcPts val="0"/>
              </a:spcBef>
              <a:spcAft>
                <a:spcPts val="225"/>
              </a:spcAft>
              <a:buClrTx/>
              <a:buFont typeface="Arial" panose="020B0604020202020204" pitchFamily="34" charset="0"/>
              <a:buChar char="​"/>
              <a:defRPr kumimoji="1" lang="en-US" sz="1200" b="1" kern="1200" smtClean="0">
                <a:solidFill>
                  <a:schemeClr val="tx1"/>
                </a:solidFill>
                <a:latin typeface="+mn-lt"/>
                <a:ea typeface="+mn-ea"/>
                <a:cs typeface="+mn-cs"/>
                <a:sym typeface="Trebuchet MS" panose="020B0603020202020204" pitchFamily="34" charset="0"/>
              </a:defRPr>
            </a:lvl5pPr>
            <a:lvl6pPr marL="202406" indent="-114300" algn="l" defTabSz="685800" rtl="0" eaLnBrk="1" latinLnBrk="0" hangingPunct="1">
              <a:lnSpc>
                <a:spcPct val="90000"/>
              </a:lnSpc>
              <a:spcBef>
                <a:spcPts val="0"/>
              </a:spcBef>
              <a:spcAft>
                <a:spcPts val="450"/>
              </a:spcAft>
              <a:buClr>
                <a:schemeClr val="tx2"/>
              </a:buClr>
              <a:buFont typeface="Arial" panose="020B0604020202020204" pitchFamily="34" charset="0"/>
              <a:buChar char="•"/>
              <a:defRPr kumimoji="1" lang="en-US" sz="1200" kern="1200" smtClean="0">
                <a:solidFill>
                  <a:schemeClr val="tx1"/>
                </a:solidFill>
                <a:latin typeface="+mn-lt"/>
                <a:ea typeface="+mn-ea"/>
                <a:cs typeface="+mn-cs"/>
                <a:sym typeface="Trebuchet MS" panose="020B0603020202020204" pitchFamily="34" charset="0"/>
              </a:defRPr>
            </a:lvl6pPr>
            <a:lvl7pPr marL="0" indent="0" algn="l" defTabSz="685800" rtl="0" eaLnBrk="1" latinLnBrk="0" hangingPunct="1">
              <a:lnSpc>
                <a:spcPct val="90000"/>
              </a:lnSpc>
              <a:spcBef>
                <a:spcPts val="675"/>
              </a:spcBef>
              <a:spcAft>
                <a:spcPts val="675"/>
              </a:spcAft>
              <a:buFont typeface="Arial" panose="020B0604020202020204" pitchFamily="34" charset="0"/>
              <a:buChar char="​"/>
              <a:defRPr kumimoji="1" lang="en-US" sz="3300" kern="1200" baseline="0" smtClean="0">
                <a:solidFill>
                  <a:schemeClr val="tx1"/>
                </a:solidFill>
                <a:latin typeface="+mn-lt"/>
                <a:ea typeface="+mn-ea"/>
                <a:cs typeface="+mn-cs"/>
                <a:sym typeface="Trebuchet MS" panose="020B0603020202020204" pitchFamily="34" charset="0"/>
              </a:defRPr>
            </a:lvl7pPr>
            <a:lvl8pPr marL="0" indent="0" algn="l" defTabSz="685800" rtl="0" eaLnBrk="1" latinLnBrk="0" hangingPunct="1">
              <a:lnSpc>
                <a:spcPct val="90000"/>
              </a:lnSpc>
              <a:spcBef>
                <a:spcPts val="675"/>
              </a:spcBef>
              <a:spcAft>
                <a:spcPts val="0"/>
              </a:spcAft>
              <a:buFont typeface="Arial" panose="020B0604020202020204" pitchFamily="34" charset="0"/>
              <a:buChar char="​"/>
              <a:defRPr kumimoji="1" lang="en-US" sz="4050" kern="1200" baseline="0" smtClean="0">
                <a:solidFill>
                  <a:schemeClr val="tx2"/>
                </a:solidFill>
                <a:latin typeface="+mn-lt"/>
                <a:ea typeface="+mn-ea"/>
                <a:cs typeface="+mn-cs"/>
                <a:sym typeface="Trebuchet MS" panose="020B0603020202020204" pitchFamily="34" charset="0"/>
              </a:defRPr>
            </a:lvl8pPr>
            <a:lvl9pPr marL="0" indent="0" algn="l" defTabSz="685800" rtl="0" eaLnBrk="1" latinLnBrk="0" hangingPunct="1">
              <a:lnSpc>
                <a:spcPct val="100000"/>
              </a:lnSpc>
              <a:spcBef>
                <a:spcPts val="0"/>
              </a:spcBef>
              <a:spcAft>
                <a:spcPts val="675"/>
              </a:spcAft>
              <a:buFont typeface="Arial" panose="020B0604020202020204" pitchFamily="34" charset="0"/>
              <a:buChar char="​"/>
              <a:defRPr kumimoji="1" lang="en-US" sz="1800" kern="1200" baseline="0" dirty="0">
                <a:solidFill>
                  <a:schemeClr val="tx2"/>
                </a:solidFill>
                <a:latin typeface="+mn-lt"/>
                <a:ea typeface="+mn-ea"/>
                <a:cs typeface="+mn-cs"/>
                <a:sym typeface="Trebuchet MS" panose="020B0603020202020204" pitchFamily="34" charset="0"/>
              </a:defRPr>
            </a:lvl9pPr>
          </a:lstStyle>
          <a:p>
            <a:pPr>
              <a:buNone/>
            </a:pPr>
            <a:r>
              <a:rPr lang="ja-JP" altLang="en-US" sz="1400" dirty="0">
                <a:solidFill>
                  <a:srgbClr val="575757"/>
                </a:solidFill>
                <a:latin typeface="Meiryo UI" panose="020B0604030504040204" pitchFamily="50" charset="-128"/>
                <a:ea typeface="Meiryo UI" panose="020B0604030504040204" pitchFamily="50" charset="-128"/>
              </a:rPr>
              <a:t>提案書作成日</a:t>
            </a:r>
            <a:r>
              <a:rPr lang="en-US" altLang="ja-JP" sz="1400" dirty="0">
                <a:solidFill>
                  <a:srgbClr val="575757"/>
                </a:solidFill>
                <a:latin typeface="Meiryo UI" panose="020B0604030504040204" pitchFamily="50" charset="-128"/>
                <a:ea typeface="Meiryo UI" panose="020B0604030504040204" pitchFamily="50" charset="-128"/>
              </a:rPr>
              <a:t>(</a:t>
            </a:r>
            <a:r>
              <a:rPr lang="ja-JP" altLang="en-US" sz="1400" dirty="0">
                <a:solidFill>
                  <a:srgbClr val="575757"/>
                </a:solidFill>
                <a:latin typeface="Meiryo UI" panose="020B0604030504040204" pitchFamily="50" charset="-128"/>
                <a:ea typeface="Meiryo UI" panose="020B0604030504040204" pitchFamily="50" charset="-128"/>
              </a:rPr>
              <a:t>例：</a:t>
            </a:r>
            <a:r>
              <a:rPr lang="en-US" altLang="ja-JP" sz="1400" dirty="0">
                <a:solidFill>
                  <a:srgbClr val="575757"/>
                </a:solidFill>
                <a:latin typeface="Meiryo UI" panose="020B0604030504040204" pitchFamily="50" charset="-128"/>
                <a:ea typeface="Meiryo UI" panose="020B0604030504040204" pitchFamily="50" charset="-128"/>
              </a:rPr>
              <a:t>2023</a:t>
            </a:r>
            <a:r>
              <a:rPr lang="ja-JP" altLang="en-US" sz="1400" dirty="0">
                <a:solidFill>
                  <a:srgbClr val="575757"/>
                </a:solidFill>
                <a:latin typeface="Meiryo UI" panose="020B0604030504040204" pitchFamily="50" charset="-128"/>
                <a:ea typeface="Meiryo UI" panose="020B0604030504040204" pitchFamily="50" charset="-128"/>
              </a:rPr>
              <a:t>年</a:t>
            </a:r>
            <a:r>
              <a:rPr lang="en-US" altLang="ja-JP" sz="1400" dirty="0">
                <a:solidFill>
                  <a:srgbClr val="575757"/>
                </a:solidFill>
                <a:latin typeface="Meiryo UI" panose="020B0604030504040204" pitchFamily="50" charset="-128"/>
                <a:ea typeface="Meiryo UI" panose="020B0604030504040204" pitchFamily="50" charset="-128"/>
              </a:rPr>
              <a:t>10</a:t>
            </a:r>
            <a:r>
              <a:rPr lang="ja-JP" altLang="en-US" sz="1400" dirty="0">
                <a:solidFill>
                  <a:srgbClr val="575757"/>
                </a:solidFill>
                <a:latin typeface="Meiryo UI" panose="020B0604030504040204" pitchFamily="50" charset="-128"/>
                <a:ea typeface="Meiryo UI" panose="020B0604030504040204" pitchFamily="50" charset="-128"/>
              </a:rPr>
              <a:t>月</a:t>
            </a:r>
            <a:r>
              <a:rPr lang="en-US" altLang="ja-JP" sz="1400" dirty="0">
                <a:solidFill>
                  <a:srgbClr val="575757"/>
                </a:solidFill>
                <a:latin typeface="Meiryo UI" panose="020B0604030504040204" pitchFamily="50" charset="-128"/>
                <a:ea typeface="Meiryo UI" panose="020B0604030504040204" pitchFamily="50" charset="-128"/>
              </a:rPr>
              <a:t>16</a:t>
            </a:r>
            <a:r>
              <a:rPr lang="ja-JP" altLang="en-US" sz="1400" dirty="0">
                <a:solidFill>
                  <a:srgbClr val="575757"/>
                </a:solidFill>
                <a:latin typeface="Meiryo UI" panose="020B0604030504040204" pitchFamily="50" charset="-128"/>
                <a:ea typeface="Meiryo UI" panose="020B0604030504040204" pitchFamily="50" charset="-128"/>
              </a:rPr>
              <a:t>日</a:t>
            </a:r>
            <a:r>
              <a:rPr lang="en-US" altLang="ja-JP" sz="1400" dirty="0">
                <a:solidFill>
                  <a:srgbClr val="575757"/>
                </a:solidFill>
                <a:latin typeface="Meiryo UI" panose="020B0604030504040204" pitchFamily="50" charset="-128"/>
                <a:ea typeface="Meiryo UI" panose="020B0604030504040204" pitchFamily="50" charset="-128"/>
              </a:rPr>
              <a:t>(</a:t>
            </a:r>
            <a:r>
              <a:rPr lang="ja-JP" altLang="en-US" sz="1400" dirty="0">
                <a:solidFill>
                  <a:srgbClr val="575757"/>
                </a:solidFill>
                <a:latin typeface="Meiryo UI" panose="020B0604030504040204" pitchFamily="50" charset="-128"/>
                <a:ea typeface="Meiryo UI" panose="020B0604030504040204" pitchFamily="50" charset="-128"/>
              </a:rPr>
              <a:t>月</a:t>
            </a:r>
            <a:r>
              <a:rPr lang="en-US" altLang="ja-JP" sz="1400" dirty="0">
                <a:solidFill>
                  <a:srgbClr val="575757"/>
                </a:solidFill>
                <a:latin typeface="Meiryo UI" panose="020B0604030504040204" pitchFamily="50" charset="-128"/>
                <a:ea typeface="Meiryo UI" panose="020B0604030504040204" pitchFamily="50" charset="-128"/>
              </a:rPr>
              <a:t>))</a:t>
            </a:r>
            <a:endParaRPr sz="1400" dirty="0">
              <a:solidFill>
                <a:srgbClr val="575757"/>
              </a:solidFill>
              <a:latin typeface="Meiryo UI" panose="020B0604030504040204" pitchFamily="50" charset="-128"/>
              <a:ea typeface="Meiryo UI" panose="020B0604030504040204" pitchFamily="50" charset="-128"/>
            </a:endParaRPr>
          </a:p>
        </p:txBody>
      </p:sp>
      <p:sp>
        <p:nvSpPr>
          <p:cNvPr id="7" name="object 4">
            <a:extLst>
              <a:ext uri="{FF2B5EF4-FFF2-40B4-BE49-F238E27FC236}">
                <a16:creationId xmlns:a16="http://schemas.microsoft.com/office/drawing/2014/main" id="{AA7D24DB-EB24-4470-810B-113EB110A2DF}"/>
              </a:ext>
            </a:extLst>
          </p:cNvPr>
          <p:cNvSpPr/>
          <p:nvPr/>
        </p:nvSpPr>
        <p:spPr>
          <a:xfrm>
            <a:off x="9084529" y="398701"/>
            <a:ext cx="2706971" cy="1496536"/>
          </a:xfrm>
          <a:prstGeom prst="rect">
            <a:avLst/>
          </a:prstGeom>
          <a:blipFill>
            <a:blip r:embed="rId5" cstate="print"/>
            <a:stretch>
              <a:fillRect/>
            </a:stretch>
          </a:blipFill>
        </p:spPr>
        <p:txBody>
          <a:bodyPr wrap="square" lIns="0" tIns="0" rIns="0" bIns="0" rtlCol="0"/>
          <a:lstStyle/>
          <a:p>
            <a:pPr defTabSz="1038925"/>
            <a:endParaRPr sz="1661" dirty="0">
              <a:solidFill>
                <a:srgbClr val="575757"/>
              </a:solidFill>
              <a:latin typeface="メイリオ" panose="020B0604030504040204" pitchFamily="50" charset="-128"/>
              <a:ea typeface="メイリオ" panose="020B0604030504040204" pitchFamily="50" charset="-128"/>
            </a:endParaRPr>
          </a:p>
        </p:txBody>
      </p:sp>
      <p:sp>
        <p:nvSpPr>
          <p:cNvPr id="8" name="Subtitle 2">
            <a:extLst>
              <a:ext uri="{FF2B5EF4-FFF2-40B4-BE49-F238E27FC236}">
                <a16:creationId xmlns:a16="http://schemas.microsoft.com/office/drawing/2014/main" id="{45C82713-AF57-44D1-A4D1-4645950CFBE3}"/>
              </a:ext>
            </a:extLst>
          </p:cNvPr>
          <p:cNvSpPr txBox="1">
            <a:spLocks/>
          </p:cNvSpPr>
          <p:nvPr/>
        </p:nvSpPr>
        <p:spPr>
          <a:xfrm>
            <a:off x="526418" y="872977"/>
            <a:ext cx="7578054" cy="778546"/>
          </a:xfrm>
          <a:prstGeom prst="rect">
            <a:avLst/>
          </a:prstGeom>
          <a:ln w="9525" cap="flat" cmpd="sng" algn="ctr">
            <a:solidFill>
              <a:srgbClr val="9A9A9A"/>
            </a:solidFill>
            <a:prstDash val="solid"/>
            <a:round/>
            <a:headEnd type="none" w="med" len="med"/>
            <a:tailEnd type="none" w="med" len="med"/>
          </a:ln>
        </p:spPr>
        <p:txBody>
          <a:bodyPr wrap="square" lIns="90000">
            <a:spAutoFit/>
          </a:bodyPr>
          <a:lstStyle>
            <a:lvl1pPr marL="0" indent="0" algn="l" defTabSz="685800" rtl="0" eaLnBrk="1" latinLnBrk="0" hangingPunct="1">
              <a:lnSpc>
                <a:spcPct val="110000"/>
              </a:lnSpc>
              <a:spcBef>
                <a:spcPts val="450"/>
              </a:spcBef>
              <a:spcAft>
                <a:spcPts val="225"/>
              </a:spcAft>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1pPr>
            <a:lvl2pPr marL="213300" indent="-129600" algn="l" defTabSz="685800" rtl="0" eaLnBrk="1" latinLnBrk="0" hangingPunct="1">
              <a:lnSpc>
                <a:spcPct val="90000"/>
              </a:lnSpc>
              <a:spcBef>
                <a:spcPts val="0"/>
              </a:spcBef>
              <a:spcAft>
                <a:spcPts val="225"/>
              </a:spcAft>
              <a:buClr>
                <a:schemeClr val="tx2"/>
              </a:buClr>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2pPr>
            <a:lvl3pPr marL="383400" indent="-124200" algn="l" defTabSz="685800" rtl="0" eaLnBrk="1" latinLnBrk="0" hangingPunct="1">
              <a:lnSpc>
                <a:spcPct val="90000"/>
              </a:lnSpc>
              <a:spcBef>
                <a:spcPts val="0"/>
              </a:spcBef>
              <a:spcAft>
                <a:spcPts val="225"/>
              </a:spcAft>
              <a:buClr>
                <a:schemeClr val="tx2"/>
              </a:buClr>
              <a:buFont typeface="Trebuchet MS" panose="020B0603020202020204" pitchFamily="34" charset="0"/>
              <a:buChar char="–"/>
              <a:defRPr kumimoji="1" lang="en-US" sz="900" kern="1200">
                <a:solidFill>
                  <a:schemeClr val="tx1"/>
                </a:solidFill>
                <a:latin typeface="+mn-lt"/>
                <a:ea typeface="+mn-ea"/>
                <a:cs typeface="+mn-cs"/>
                <a:sym typeface="Trebuchet MS" panose="020B0603020202020204" pitchFamily="34" charset="0"/>
              </a:defRPr>
            </a:lvl3pPr>
            <a:lvl4pPr marL="0" indent="0" algn="l" defTabSz="685800" rtl="0" eaLnBrk="1" latinLnBrk="0" hangingPunct="1">
              <a:lnSpc>
                <a:spcPct val="110000"/>
              </a:lnSpc>
              <a:spcBef>
                <a:spcPts val="225"/>
              </a:spcBef>
              <a:spcAft>
                <a:spcPts val="225"/>
              </a:spcAft>
              <a:buClr>
                <a:schemeClr val="tx2"/>
              </a:buClr>
              <a:buFont typeface="Arial" panose="020B0604020202020204" pitchFamily="34" charset="0"/>
              <a:buChar char="​"/>
              <a:defRPr kumimoji="1" lang="en-US" sz="1200" kern="1200">
                <a:solidFill>
                  <a:schemeClr val="tx2"/>
                </a:solidFill>
                <a:latin typeface="+mn-lt"/>
                <a:ea typeface="+mn-ea"/>
                <a:cs typeface="+mn-cs"/>
                <a:sym typeface="Trebuchet MS" panose="020B0603020202020204" pitchFamily="34" charset="0"/>
              </a:defRPr>
            </a:lvl4pPr>
            <a:lvl5pPr marL="0" indent="0" algn="l" defTabSz="685800" rtl="0" eaLnBrk="1" latinLnBrk="0" hangingPunct="1">
              <a:lnSpc>
                <a:spcPct val="100000"/>
              </a:lnSpc>
              <a:spcBef>
                <a:spcPts val="0"/>
              </a:spcBef>
              <a:spcAft>
                <a:spcPts val="225"/>
              </a:spcAft>
              <a:buClrTx/>
              <a:buFont typeface="Arial" panose="020B0604020202020204" pitchFamily="34" charset="0"/>
              <a:buChar char="​"/>
              <a:defRPr kumimoji="1" lang="en-US" sz="1200" b="1" kern="1200" smtClean="0">
                <a:solidFill>
                  <a:schemeClr val="tx1"/>
                </a:solidFill>
                <a:latin typeface="+mn-lt"/>
                <a:ea typeface="+mn-ea"/>
                <a:cs typeface="+mn-cs"/>
                <a:sym typeface="Trebuchet MS" panose="020B0603020202020204" pitchFamily="34" charset="0"/>
              </a:defRPr>
            </a:lvl5pPr>
            <a:lvl6pPr marL="202406" indent="-114300" algn="l" defTabSz="685800" rtl="0" eaLnBrk="1" latinLnBrk="0" hangingPunct="1">
              <a:lnSpc>
                <a:spcPct val="90000"/>
              </a:lnSpc>
              <a:spcBef>
                <a:spcPts val="0"/>
              </a:spcBef>
              <a:spcAft>
                <a:spcPts val="450"/>
              </a:spcAft>
              <a:buClr>
                <a:schemeClr val="tx2"/>
              </a:buClr>
              <a:buFont typeface="Arial" panose="020B0604020202020204" pitchFamily="34" charset="0"/>
              <a:buChar char="•"/>
              <a:defRPr kumimoji="1" lang="en-US" sz="1200" kern="1200" smtClean="0">
                <a:solidFill>
                  <a:schemeClr val="tx1"/>
                </a:solidFill>
                <a:latin typeface="+mn-lt"/>
                <a:ea typeface="+mn-ea"/>
                <a:cs typeface="+mn-cs"/>
                <a:sym typeface="Trebuchet MS" panose="020B0603020202020204" pitchFamily="34" charset="0"/>
              </a:defRPr>
            </a:lvl6pPr>
            <a:lvl7pPr marL="0" indent="0" algn="l" defTabSz="685800" rtl="0" eaLnBrk="1" latinLnBrk="0" hangingPunct="1">
              <a:lnSpc>
                <a:spcPct val="90000"/>
              </a:lnSpc>
              <a:spcBef>
                <a:spcPts val="675"/>
              </a:spcBef>
              <a:spcAft>
                <a:spcPts val="675"/>
              </a:spcAft>
              <a:buFont typeface="Arial" panose="020B0604020202020204" pitchFamily="34" charset="0"/>
              <a:buChar char="​"/>
              <a:defRPr kumimoji="1" lang="en-US" sz="3300" kern="1200" baseline="0" smtClean="0">
                <a:solidFill>
                  <a:schemeClr val="tx1"/>
                </a:solidFill>
                <a:latin typeface="+mn-lt"/>
                <a:ea typeface="+mn-ea"/>
                <a:cs typeface="+mn-cs"/>
                <a:sym typeface="Trebuchet MS" panose="020B0603020202020204" pitchFamily="34" charset="0"/>
              </a:defRPr>
            </a:lvl7pPr>
            <a:lvl8pPr marL="0" indent="0" algn="l" defTabSz="685800" rtl="0" eaLnBrk="1" latinLnBrk="0" hangingPunct="1">
              <a:lnSpc>
                <a:spcPct val="90000"/>
              </a:lnSpc>
              <a:spcBef>
                <a:spcPts val="675"/>
              </a:spcBef>
              <a:spcAft>
                <a:spcPts val="0"/>
              </a:spcAft>
              <a:buFont typeface="Arial" panose="020B0604020202020204" pitchFamily="34" charset="0"/>
              <a:buChar char="​"/>
              <a:defRPr kumimoji="1" lang="en-US" sz="4050" kern="1200" baseline="0" smtClean="0">
                <a:solidFill>
                  <a:schemeClr val="tx2"/>
                </a:solidFill>
                <a:latin typeface="+mn-lt"/>
                <a:ea typeface="+mn-ea"/>
                <a:cs typeface="+mn-cs"/>
                <a:sym typeface="Trebuchet MS" panose="020B0603020202020204" pitchFamily="34" charset="0"/>
              </a:defRPr>
            </a:lvl8pPr>
            <a:lvl9pPr marL="0" indent="0" algn="l" defTabSz="685800" rtl="0" eaLnBrk="1" latinLnBrk="0" hangingPunct="1">
              <a:lnSpc>
                <a:spcPct val="100000"/>
              </a:lnSpc>
              <a:spcBef>
                <a:spcPts val="0"/>
              </a:spcBef>
              <a:spcAft>
                <a:spcPts val="675"/>
              </a:spcAft>
              <a:buFont typeface="Arial" panose="020B0604020202020204" pitchFamily="34" charset="0"/>
              <a:buChar char="​"/>
              <a:defRPr kumimoji="1" lang="en-US" sz="1800" kern="1200" baseline="0" dirty="0">
                <a:solidFill>
                  <a:schemeClr val="tx2"/>
                </a:solidFill>
                <a:latin typeface="+mn-lt"/>
                <a:ea typeface="+mn-ea"/>
                <a:cs typeface="+mn-cs"/>
                <a:sym typeface="Trebuchet MS" panose="020B0603020202020204" pitchFamily="34" charset="0"/>
              </a:defRPr>
            </a:lvl9pPr>
          </a:lstStyle>
          <a:p>
            <a:pPr>
              <a:spcBef>
                <a:spcPts val="0"/>
              </a:spcBef>
              <a:spcAft>
                <a:spcPts val="0"/>
              </a:spcAft>
              <a:buNone/>
            </a:pPr>
            <a:r>
              <a:rPr lang="ja-JP" altLang="en-US" sz="2133" dirty="0">
                <a:solidFill>
                  <a:srgbClr val="0070C0"/>
                </a:solidFill>
                <a:latin typeface="Meiryo UI" panose="020B0604030504040204" pitchFamily="50" charset="-128"/>
                <a:ea typeface="Meiryo UI" panose="020B0604030504040204" pitchFamily="50" charset="-128"/>
              </a:rPr>
              <a:t>公募テーマ：</a:t>
            </a:r>
            <a:endParaRPr lang="en-US" altLang="ja-JP" sz="2133" dirty="0">
              <a:solidFill>
                <a:srgbClr val="0070C0"/>
              </a:solidFill>
              <a:latin typeface="Meiryo UI" panose="020B0604030504040204" pitchFamily="50" charset="-128"/>
              <a:ea typeface="Meiryo UI" panose="020B0604030504040204" pitchFamily="50" charset="-128"/>
            </a:endParaRPr>
          </a:p>
          <a:p>
            <a:pPr>
              <a:spcBef>
                <a:spcPts val="0"/>
              </a:spcBef>
              <a:spcAft>
                <a:spcPts val="0"/>
              </a:spcAft>
              <a:buNone/>
            </a:pPr>
            <a:r>
              <a:rPr lang="en-US" altLang="ja-JP" sz="2133" dirty="0">
                <a:solidFill>
                  <a:srgbClr val="0070C0"/>
                </a:solidFill>
                <a:latin typeface="Meiryo UI" panose="020B0604030504040204" pitchFamily="50" charset="-128"/>
                <a:ea typeface="Meiryo UI" panose="020B0604030504040204" pitchFamily="50" charset="-128"/>
              </a:rPr>
              <a:t> </a:t>
            </a:r>
            <a:r>
              <a:rPr lang="ja-JP" altLang="en-US" sz="2133" dirty="0">
                <a:solidFill>
                  <a:srgbClr val="0070C0"/>
                </a:solidFill>
                <a:latin typeface="Meiryo UI" panose="020B0604030504040204" pitchFamily="50" charset="-128"/>
                <a:ea typeface="Meiryo UI" panose="020B0604030504040204" pitchFamily="50" charset="-128"/>
              </a:rPr>
              <a:t>「生成</a:t>
            </a:r>
            <a:r>
              <a:rPr lang="en-US" altLang="ja-JP" sz="2133" dirty="0">
                <a:solidFill>
                  <a:srgbClr val="0070C0"/>
                </a:solidFill>
                <a:latin typeface="Meiryo UI" panose="020B0604030504040204" pitchFamily="50" charset="-128"/>
                <a:ea typeface="Meiryo UI" panose="020B0604030504040204" pitchFamily="50" charset="-128"/>
              </a:rPr>
              <a:t>AI</a:t>
            </a:r>
            <a:r>
              <a:rPr lang="ja-JP" altLang="en-US" sz="2133" dirty="0">
                <a:solidFill>
                  <a:srgbClr val="0070C0"/>
                </a:solidFill>
                <a:latin typeface="Meiryo UI" panose="020B0604030504040204" pitchFamily="50" charset="-128"/>
                <a:ea typeface="Meiryo UI" panose="020B0604030504040204" pitchFamily="50" charset="-128"/>
              </a:rPr>
              <a:t>を用いた教育サービスの検証」に関するテーマ</a:t>
            </a:r>
            <a:endParaRPr lang="en-US" altLang="ja-JP" sz="2133" dirty="0">
              <a:solidFill>
                <a:srgbClr val="0070C0"/>
              </a:solidFill>
              <a:latin typeface="Meiryo UI" panose="020B0604030504040204" pitchFamily="50" charset="-128"/>
              <a:ea typeface="Meiryo UI" panose="020B0604030504040204" pitchFamily="50" charset="-128"/>
            </a:endParaRPr>
          </a:p>
        </p:txBody>
      </p:sp>
      <p:sp>
        <p:nvSpPr>
          <p:cNvPr id="9" name="Rectangle 8">
            <a:extLst>
              <a:ext uri="{FF2B5EF4-FFF2-40B4-BE49-F238E27FC236}">
                <a16:creationId xmlns:a16="http://schemas.microsoft.com/office/drawing/2014/main" id="{6FF42735-FEF2-42E6-93AC-5904F5435416}"/>
              </a:ext>
            </a:extLst>
          </p:cNvPr>
          <p:cNvSpPr/>
          <p:nvPr/>
        </p:nvSpPr>
        <p:spPr>
          <a:xfrm>
            <a:off x="8176163" y="1514780"/>
            <a:ext cx="3618094" cy="3662541"/>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lang="en-US" altLang="ja-JP" sz="1200" dirty="0" err="1">
                <a:solidFill>
                  <a:srgbClr val="FFFFFF"/>
                </a:solidFill>
                <a:latin typeface="Meiryo UI"/>
                <a:ea typeface="Meiryo UI"/>
              </a:rPr>
              <a:t>灰色のステッカーでは</a:t>
            </a:r>
            <a:r>
              <a:rPr lang="ja-JP" altLang="en-US" sz="1200" dirty="0">
                <a:solidFill>
                  <a:srgbClr val="FFFFFF"/>
                </a:solidFill>
                <a:latin typeface="Meiryo UI"/>
                <a:ea typeface="Meiryo UI"/>
              </a:rPr>
              <a:t>、</a:t>
            </a:r>
            <a:r>
              <a:rPr lang="en-US" altLang="ja-JP" sz="1200" dirty="0" err="1">
                <a:solidFill>
                  <a:srgbClr val="FFFFFF"/>
                </a:solidFill>
                <a:latin typeface="Meiryo UI"/>
                <a:ea typeface="Meiryo UI"/>
              </a:rPr>
              <a:t>各スライド</a:t>
            </a:r>
            <a:r>
              <a:rPr lang="ja-JP" altLang="en-US" sz="1200" dirty="0">
                <a:solidFill>
                  <a:srgbClr val="FFFFFF"/>
                </a:solidFill>
                <a:latin typeface="Meiryo UI"/>
                <a:ea typeface="Meiryo UI"/>
              </a:rPr>
              <a:t>に</a:t>
            </a:r>
            <a:r>
              <a:rPr lang="en-US" altLang="ja-JP" sz="1200" dirty="0" err="1">
                <a:solidFill>
                  <a:srgbClr val="FFFFFF"/>
                </a:solidFill>
                <a:latin typeface="Meiryo UI"/>
                <a:ea typeface="Meiryo UI"/>
              </a:rPr>
              <a:t>記載していただきたい内容を定義しております</a:t>
            </a:r>
            <a:r>
              <a:rPr lang="ja-JP" altLang="en-US" sz="1200" dirty="0">
                <a:solidFill>
                  <a:srgbClr val="FFFFFF"/>
                </a:solidFill>
                <a:latin typeface="Meiryo UI"/>
                <a:ea typeface="Meiryo UI"/>
              </a:rPr>
              <a:t>。</a:t>
            </a:r>
            <a:endParaRPr kumimoji="1" lang="en-US" altLang="ja-JP" sz="1200" dirty="0">
              <a:solidFill>
                <a:srgbClr val="FFFFFF"/>
              </a:solidFill>
              <a:latin typeface="Meiryo UI"/>
              <a:ea typeface="Meiryo UI"/>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公募要領「事業内容に係る要件」の必須要素に対応しているスライド</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スライド左上に赤色のステッカーで表示あり</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は、必ず本テンプレートの構成に沿ってご記載ください。</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なお、サイズ、幅等の変更は問題ございません。</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その他のページのスライドは提案書作成の参考です。目次の順番を守って頂ければ、詳細な構成・デザインは、ご提案ごとに自由に変えて頂いて構いません。</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当該提案書は</a:t>
            </a:r>
            <a:r>
              <a:rPr kumimoji="1" lang="en-US" altLang="ja-JP" sz="1200" dirty="0">
                <a:solidFill>
                  <a:srgbClr val="FFFFFF"/>
                </a:solidFill>
                <a:latin typeface="Meiryo UI" panose="020B0604030504040204" pitchFamily="50" charset="-128"/>
                <a:ea typeface="Meiryo UI" panose="020B0604030504040204" pitchFamily="50" charset="-128"/>
              </a:rPr>
              <a:t>PowerPoint</a:t>
            </a:r>
            <a:r>
              <a:rPr kumimoji="1" lang="ja-JP" altLang="en-US" sz="1200" dirty="0">
                <a:solidFill>
                  <a:srgbClr val="FFFFFF"/>
                </a:solidFill>
                <a:latin typeface="Meiryo UI" panose="020B0604030504040204" pitchFamily="50" charset="-128"/>
                <a:ea typeface="Meiryo UI" panose="020B0604030504040204" pitchFamily="50" charset="-128"/>
              </a:rPr>
              <a:t>版と</a:t>
            </a:r>
            <a:r>
              <a:rPr kumimoji="1" lang="en-US" altLang="ja-JP" sz="1200" dirty="0">
                <a:solidFill>
                  <a:srgbClr val="FFFFFF"/>
                </a:solidFill>
                <a:latin typeface="Meiryo UI" panose="020B0604030504040204" pitchFamily="50" charset="-128"/>
                <a:ea typeface="Meiryo UI" panose="020B0604030504040204" pitchFamily="50" charset="-128"/>
              </a:rPr>
              <a:t>PDF</a:t>
            </a:r>
            <a:r>
              <a:rPr kumimoji="1" lang="ja-JP" altLang="en-US" sz="1200" dirty="0">
                <a:solidFill>
                  <a:srgbClr val="FFFFFF"/>
                </a:solidFill>
                <a:latin typeface="Meiryo UI" panose="020B0604030504040204" pitchFamily="50" charset="-128"/>
                <a:ea typeface="Meiryo UI" panose="020B0604030504040204" pitchFamily="50" charset="-128"/>
              </a:rPr>
              <a:t>版の両方をご提出ください。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また、</a:t>
            </a:r>
            <a:r>
              <a:rPr kumimoji="1" lang="en-US" altLang="ja-JP" sz="1200" dirty="0">
                <a:solidFill>
                  <a:srgbClr val="FFFFFF"/>
                </a:solidFill>
                <a:latin typeface="Meiryo UI" panose="020B0604030504040204" pitchFamily="50" charset="-128"/>
                <a:ea typeface="Meiryo UI" panose="020B0604030504040204" pitchFamily="50" charset="-128"/>
              </a:rPr>
              <a:t>Excel</a:t>
            </a:r>
            <a:r>
              <a:rPr kumimoji="1" lang="ja-JP" altLang="en-US" sz="1200" dirty="0">
                <a:solidFill>
                  <a:srgbClr val="FFFFFF"/>
                </a:solidFill>
                <a:latin typeface="Meiryo UI" panose="020B0604030504040204" pitchFamily="50" charset="-128"/>
                <a:ea typeface="Meiryo UI" panose="020B0604030504040204" pitchFamily="50" charset="-128"/>
              </a:rPr>
              <a:t>の支出計画書を提出することも必須ですのでご留意ください。</a:t>
            </a: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灰色のオブジェクトは提出時には削除してください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
        <p:nvSpPr>
          <p:cNvPr id="11" name="正方形/長方形 91">
            <a:extLst>
              <a:ext uri="{FF2B5EF4-FFF2-40B4-BE49-F238E27FC236}">
                <a16:creationId xmlns:a16="http://schemas.microsoft.com/office/drawing/2014/main" id="{8996C9C0-8ADA-47C1-AE75-9E7278E667E9}"/>
              </a:ext>
            </a:extLst>
          </p:cNvPr>
          <p:cNvSpPr/>
          <p:nvPr/>
        </p:nvSpPr>
        <p:spPr>
          <a:xfrm>
            <a:off x="6527350" y="5168605"/>
            <a:ext cx="5264150" cy="1169551"/>
          </a:xfrm>
          <a:prstGeom prst="rect">
            <a:avLst/>
          </a:prstGeom>
          <a:solidFill>
            <a:srgbClr val="FFFFFF"/>
          </a:solidFill>
          <a:ln w="9525" cap="rnd" cmpd="sng" algn="ctr">
            <a:solidFill>
              <a:srgbClr val="9A9A9A"/>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108000" lvl="1">
              <a:buClr>
                <a:schemeClr val="tx2"/>
              </a:buClr>
              <a:buSzPct val="100000"/>
            </a:pPr>
            <a:r>
              <a:rPr kumimoji="1" lang="ja-JP" altLang="en-US" sz="1400" dirty="0">
                <a:solidFill>
                  <a:schemeClr val="tx1"/>
                </a:solidFill>
                <a:latin typeface="Trebuchet MS" panose="020B0603020202020204" pitchFamily="34" charset="0"/>
                <a:ea typeface="Meiryo UI" panose="020B0604030504040204" pitchFamily="50" charset="-128"/>
              </a:rPr>
              <a:t>担当者情報</a:t>
            </a:r>
            <a:endParaRPr kumimoji="1" lang="en-US" altLang="ja-JP" sz="14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400" dirty="0">
                <a:solidFill>
                  <a:schemeClr val="tx1"/>
                </a:solidFill>
                <a:latin typeface="Trebuchet MS" panose="020B0603020202020204" pitchFamily="34" charset="0"/>
                <a:ea typeface="Meiryo UI" panose="020B0604030504040204" pitchFamily="50" charset="-128"/>
              </a:rPr>
              <a:t>所属・役職：</a:t>
            </a:r>
            <a:r>
              <a:rPr kumimoji="1" lang="en-US" altLang="ja-JP" sz="1400"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ja-JP" altLang="en-US" sz="1400" dirty="0">
                <a:solidFill>
                  <a:schemeClr val="tx1"/>
                </a:solidFill>
                <a:latin typeface="Trebuchet MS" panose="020B0603020202020204" pitchFamily="34" charset="0"/>
                <a:ea typeface="Meiryo UI" panose="020B0604030504040204" pitchFamily="50" charset="-128"/>
              </a:rPr>
              <a:t>氏名</a:t>
            </a:r>
            <a:r>
              <a:rPr kumimoji="1" lang="en-US" altLang="ja-JP" sz="1400" dirty="0">
                <a:solidFill>
                  <a:schemeClr val="tx1"/>
                </a:solidFill>
                <a:latin typeface="Trebuchet MS" panose="020B0603020202020204" pitchFamily="34" charset="0"/>
                <a:ea typeface="Meiryo UI" panose="020B0604030504040204" pitchFamily="50" charset="-128"/>
              </a:rPr>
              <a:t>(</a:t>
            </a:r>
            <a:r>
              <a:rPr kumimoji="1" lang="ja-JP" altLang="en-US" sz="1400" dirty="0">
                <a:solidFill>
                  <a:schemeClr val="tx1"/>
                </a:solidFill>
                <a:latin typeface="Trebuchet MS" panose="020B0603020202020204" pitchFamily="34" charset="0"/>
                <a:ea typeface="Meiryo UI" panose="020B0604030504040204" pitchFamily="50" charset="-128"/>
              </a:rPr>
              <a:t>フリガナ</a:t>
            </a:r>
            <a:r>
              <a:rPr kumimoji="1" lang="en-US" altLang="ja-JP" sz="1400" dirty="0">
                <a:solidFill>
                  <a:schemeClr val="tx1"/>
                </a:solidFill>
                <a:latin typeface="Trebuchet MS" panose="020B0603020202020204" pitchFamily="34" charset="0"/>
                <a:ea typeface="Meiryo UI" panose="020B0604030504040204" pitchFamily="50" charset="-128"/>
              </a:rPr>
              <a:t>)</a:t>
            </a:r>
            <a:r>
              <a:rPr kumimoji="1" lang="ja-JP" altLang="en-US" sz="1400" dirty="0">
                <a:solidFill>
                  <a:schemeClr val="tx1"/>
                </a:solidFill>
                <a:latin typeface="Trebuchet MS" panose="020B0603020202020204" pitchFamily="34" charset="0"/>
                <a:ea typeface="Meiryo UI" panose="020B0604030504040204" pitchFamily="50" charset="-128"/>
              </a:rPr>
              <a:t>：</a:t>
            </a:r>
            <a:r>
              <a:rPr kumimoji="1" lang="en-US" altLang="ja-JP" sz="1400" dirty="0">
                <a:solidFill>
                  <a:schemeClr val="tx1"/>
                </a:solidFill>
                <a:latin typeface="Trebuchet MS" panose="020B0603020202020204" pitchFamily="34" charset="0"/>
                <a:ea typeface="Meiryo UI" panose="020B0604030504040204" pitchFamily="50" charset="-128"/>
              </a:rPr>
              <a:t>XXX (XXX)</a:t>
            </a:r>
          </a:p>
          <a:p>
            <a:pPr marL="324000" lvl="1" indent="-216000">
              <a:buClr>
                <a:schemeClr val="tx2"/>
              </a:buClr>
              <a:buSzPct val="100000"/>
              <a:buFont typeface="Trebuchet MS" panose="020B0603020202020204" pitchFamily="34" charset="0"/>
              <a:buChar char="•"/>
            </a:pPr>
            <a:r>
              <a:rPr kumimoji="1" lang="ja-JP" altLang="en-US" sz="1400" dirty="0">
                <a:solidFill>
                  <a:schemeClr val="tx1"/>
                </a:solidFill>
                <a:latin typeface="Trebuchet MS" panose="020B0603020202020204" pitchFamily="34" charset="0"/>
                <a:ea typeface="Meiryo UI" panose="020B0604030504040204" pitchFamily="50" charset="-128"/>
              </a:rPr>
              <a:t>メールアドレス：</a:t>
            </a:r>
            <a:r>
              <a:rPr kumimoji="1" lang="en-US" altLang="ja-JP" sz="1400"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ja-JP" altLang="en-US" sz="1400" dirty="0">
                <a:solidFill>
                  <a:schemeClr val="tx1"/>
                </a:solidFill>
                <a:latin typeface="Trebuchet MS" panose="020B0603020202020204" pitchFamily="34" charset="0"/>
                <a:ea typeface="Meiryo UI" panose="020B0604030504040204" pitchFamily="50" charset="-128"/>
              </a:rPr>
              <a:t>電話番号：</a:t>
            </a:r>
            <a:r>
              <a:rPr kumimoji="1" lang="en-US" altLang="ja-JP" sz="1400" dirty="0">
                <a:solidFill>
                  <a:schemeClr val="tx1"/>
                </a:solidFill>
                <a:latin typeface="Trebuchet MS" panose="020B0603020202020204" pitchFamily="34" charset="0"/>
                <a:ea typeface="Meiryo UI" panose="020B0604030504040204" pitchFamily="50" charset="-128"/>
              </a:rPr>
              <a:t>XXX</a:t>
            </a:r>
          </a:p>
        </p:txBody>
      </p:sp>
      <p:sp>
        <p:nvSpPr>
          <p:cNvPr id="2" name="Rectangle 24">
            <a:extLst>
              <a:ext uri="{FF2B5EF4-FFF2-40B4-BE49-F238E27FC236}">
                <a16:creationId xmlns:a16="http://schemas.microsoft.com/office/drawing/2014/main" id="{B4C8165A-5BB8-7C0B-5E05-37F136010167}"/>
              </a:ext>
            </a:extLst>
          </p:cNvPr>
          <p:cNvSpPr/>
          <p:nvPr/>
        </p:nvSpPr>
        <p:spPr>
          <a:xfrm>
            <a:off x="4376060" y="2088745"/>
            <a:ext cx="3618094" cy="1354217"/>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chemeClr val="tx1"/>
                </a:solidFill>
                <a:latin typeface="Trebuchet MS" panose="020B0603020202020204" pitchFamily="34" charset="0"/>
                <a:ea typeface="Meiryo UI" panose="020B0604030504040204" pitchFamily="50" charset="-128"/>
              </a:rPr>
              <a:t>黄色のステッカーでは、各スライドで記載されることが想定される内容と、公募要領の「事業内容に係る要件」の対応関係をご紹介しております。</a:t>
            </a:r>
            <a:endParaRPr kumimoji="1" lang="en-US" altLang="ja-JP" sz="1200" dirty="0">
              <a:solidFill>
                <a:schemeClr val="tx1"/>
              </a:solidFill>
              <a:latin typeface="Trebuchet MS" panose="020B0603020202020204" pitchFamily="34" charset="0"/>
              <a:ea typeface="Meiryo UI" panose="020B0604030504040204" pitchFamily="50" charset="-128"/>
            </a:endParaRPr>
          </a:p>
          <a:p>
            <a:pPr>
              <a:spcAft>
                <a:spcPts val="600"/>
              </a:spcAft>
            </a:pPr>
            <a:r>
              <a:rPr kumimoji="1" lang="ja-JP" altLang="en-US" sz="1200" dirty="0">
                <a:solidFill>
                  <a:schemeClr val="tx1"/>
                </a:solidFill>
                <a:latin typeface="Trebuchet MS" panose="020B0603020202020204" pitchFamily="34" charset="0"/>
                <a:ea typeface="Meiryo UI" panose="020B0604030504040204" pitchFamily="50" charset="-128"/>
              </a:rPr>
              <a:t>必ずこの黄色ステッカーの通りに記載いただく必要はありませんが、参考までにご活用ください。</a:t>
            </a:r>
            <a:endParaRPr kumimoji="1" lang="en-US" altLang="ja-JP" sz="1200" dirty="0">
              <a:solidFill>
                <a:schemeClr val="tx1"/>
              </a:solidFill>
              <a:latin typeface="Trebuchet MS" panose="020B0603020202020204" pitchFamily="34" charset="0"/>
              <a:ea typeface="Meiryo UI" panose="020B0604030504040204" pitchFamily="50" charset="-128"/>
            </a:endParaRPr>
          </a:p>
          <a:p>
            <a:pPr>
              <a:spcAft>
                <a:spcPts val="600"/>
              </a:spcAft>
            </a:pP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黄色のオブジェクトは提出時には削除してください</a:t>
            </a:r>
            <a:r>
              <a:rPr kumimoji="1" lang="en-US" altLang="ja-JP" sz="1200" dirty="0">
                <a:solidFill>
                  <a:schemeClr val="tx1"/>
                </a:solidFill>
                <a:latin typeface="Trebuchet MS" panose="020B0603020202020204" pitchFamily="34" charset="0"/>
                <a:ea typeface="Meiryo UI" panose="020B0604030504040204" pitchFamily="50" charset="-128"/>
              </a:rPr>
              <a:t>)</a:t>
            </a:r>
          </a:p>
        </p:txBody>
      </p:sp>
    </p:spTree>
    <p:extLst>
      <p:ext uri="{BB962C8B-B14F-4D97-AF65-F5344CB8AC3E}">
        <p14:creationId xmlns:p14="http://schemas.microsoft.com/office/powerpoint/2010/main" val="6784958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6261094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395" imgH="394" progId="TCLayout.ActiveDocument.1">
                  <p:embed/>
                </p:oleObj>
              </mc:Choice>
              <mc:Fallback>
                <p:oleObj name="think-cell スライド"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5.</a:t>
            </a:r>
            <a:r>
              <a:rPr lang="ja-JP" altLang="en-US" dirty="0"/>
              <a:t>将来的な検証拡大プラン</a:t>
            </a:r>
            <a:endParaRPr lang="en-US" sz="1600" dirty="0">
              <a:solidFill>
                <a:srgbClr val="575757"/>
              </a:solidFill>
              <a:latin typeface="Trebuchet MS" panose="020B0603020202020204" pitchFamily="34" charset="0"/>
            </a:endParaRPr>
          </a:p>
        </p:txBody>
      </p:sp>
      <p:sp>
        <p:nvSpPr>
          <p:cNvPr id="3" name="Rectangle 24">
            <a:extLst>
              <a:ext uri="{FF2B5EF4-FFF2-40B4-BE49-F238E27FC236}">
                <a16:creationId xmlns:a16="http://schemas.microsoft.com/office/drawing/2014/main" id="{2043B389-6BCB-932E-49D5-73785F528467}"/>
              </a:ext>
            </a:extLst>
          </p:cNvPr>
          <p:cNvSpPr/>
          <p:nvPr/>
        </p:nvSpPr>
        <p:spPr>
          <a:xfrm>
            <a:off x="8653780" y="160705"/>
            <a:ext cx="3340743" cy="461665"/>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r>
              <a:rPr kumimoji="1" lang="ja-JP" altLang="en-US" sz="1200" dirty="0">
                <a:solidFill>
                  <a:srgbClr val="FFFFFF"/>
                </a:solidFill>
                <a:latin typeface="Meiryo UI" panose="020B0604030504040204" pitchFamily="50" charset="-128"/>
                <a:ea typeface="Meiryo UI" panose="020B0604030504040204" pitchFamily="50" charset="-128"/>
              </a:rPr>
              <a:t>実証後も将来的に検証を展開していくプラン</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仮説</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を書いてください。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
        <p:nvSpPr>
          <p:cNvPr id="4" name="Rectangle 24">
            <a:extLst>
              <a:ext uri="{FF2B5EF4-FFF2-40B4-BE49-F238E27FC236}">
                <a16:creationId xmlns:a16="http://schemas.microsoft.com/office/drawing/2014/main" id="{4CE06E04-40CF-9055-B9C0-20A9DF5CDA9B}"/>
              </a:ext>
            </a:extLst>
          </p:cNvPr>
          <p:cNvSpPr/>
          <p:nvPr/>
        </p:nvSpPr>
        <p:spPr>
          <a:xfrm>
            <a:off x="8653780" y="1186945"/>
            <a:ext cx="3340743" cy="2277547"/>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rgbClr val="575757"/>
                </a:solidFill>
                <a:latin typeface="Meiryo UI" panose="020B0604030504040204" pitchFamily="50" charset="-128"/>
                <a:ea typeface="Meiryo UI" panose="020B0604030504040204" pitchFamily="50" charset="-128"/>
              </a:rPr>
              <a:t>下記などを具体的に記載してください。</a:t>
            </a: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加点⑧）</a:t>
            </a:r>
            <a:br>
              <a:rPr kumimoji="1" lang="en-US" altLang="ja-JP" sz="1200" dirty="0">
                <a:solidFill>
                  <a:srgbClr val="575757"/>
                </a:solidFill>
                <a:latin typeface="Meiryo UI" panose="020B0604030504040204" pitchFamily="50" charset="-128"/>
                <a:ea typeface="Meiryo UI" panose="020B0604030504040204" pitchFamily="50" charset="-128"/>
              </a:rPr>
            </a:b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下記以外の観点でも構いません。</a:t>
            </a:r>
            <a:endParaRPr kumimoji="1" lang="en-US" altLang="ja-JP" sz="1200" dirty="0">
              <a:solidFill>
                <a:srgbClr val="575757"/>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例</a:t>
            </a:r>
            <a:r>
              <a:rPr kumimoji="1" lang="en-US" altLang="ja-JP" sz="1200" dirty="0">
                <a:solidFill>
                  <a:srgbClr val="575757"/>
                </a:solidFill>
                <a:latin typeface="Meiryo UI" panose="020B0604030504040204" pitchFamily="50" charset="-128"/>
                <a:ea typeface="Meiryo UI" panose="020B0604030504040204" pitchFamily="50" charset="-128"/>
              </a:rPr>
              <a:t>)</a:t>
            </a:r>
          </a:p>
          <a:p>
            <a:pPr marL="324000" lvl="1"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今後自治体、学校の事業としての実施は見込めるか</a:t>
            </a:r>
            <a:endParaRPr kumimoji="1" lang="en-US" altLang="ja-JP" sz="1200" dirty="0">
              <a:solidFill>
                <a:schemeClr val="tx1"/>
              </a:solidFill>
              <a:latin typeface="Trebuchet MS" panose="020B0603020202020204" pitchFamily="34" charset="0"/>
              <a:ea typeface="Meiryo UI" panose="020B0604030504040204" pitchFamily="50" charset="-128"/>
            </a:endParaRPr>
          </a:p>
          <a:p>
            <a:pPr marL="648000" lvl="2"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実証内外での自治体・学校等との連携計画</a:t>
            </a:r>
            <a:endParaRPr kumimoji="1" lang="en-US" altLang="ja-JP" sz="12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サービス開発や検証を経済的に持続可能か</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仮説</a:t>
            </a:r>
            <a:r>
              <a:rPr kumimoji="1" lang="en-US" altLang="ja-JP" sz="1200" dirty="0">
                <a:solidFill>
                  <a:schemeClr val="tx1"/>
                </a:solidFill>
                <a:latin typeface="Trebuchet MS" panose="020B0603020202020204" pitchFamily="34" charset="0"/>
                <a:ea typeface="Meiryo UI" panose="020B0604030504040204" pitchFamily="50" charset="-128"/>
              </a:rPr>
              <a:t>)</a:t>
            </a:r>
          </a:p>
          <a:p>
            <a:pPr marL="648000" lvl="2"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資金確保の目途</a:t>
            </a:r>
          </a:p>
          <a:p>
            <a:pPr marL="648000" lvl="2"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他機関との連携計画</a:t>
            </a:r>
            <a:endParaRPr kumimoji="1" lang="en-US" altLang="ja-JP" sz="1200" dirty="0">
              <a:solidFill>
                <a:schemeClr val="tx1"/>
              </a:solidFill>
              <a:latin typeface="Trebuchet MS" panose="020B0603020202020204" pitchFamily="34" charset="0"/>
              <a:ea typeface="Meiryo UI" panose="020B0604030504040204" pitchFamily="50" charset="-128"/>
            </a:endParaRPr>
          </a:p>
        </p:txBody>
      </p:sp>
    </p:spTree>
    <p:extLst>
      <p:ext uri="{BB962C8B-B14F-4D97-AF65-F5344CB8AC3E}">
        <p14:creationId xmlns:p14="http://schemas.microsoft.com/office/powerpoint/2010/main" val="27470339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366090533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395" imgH="394" progId="TCLayout.ActiveDocument.1">
                  <p:embed/>
                </p:oleObj>
              </mc:Choice>
              <mc:Fallback>
                <p:oleObj name="think-cell スライド"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6.</a:t>
            </a:r>
            <a:r>
              <a:rPr lang="ja-JP" altLang="en-US" dirty="0"/>
              <a:t>実施スケジュール</a:t>
            </a:r>
            <a:endParaRPr lang="en-US" sz="1600" dirty="0">
              <a:solidFill>
                <a:srgbClr val="575757"/>
              </a:solidFill>
              <a:latin typeface="Trebuchet MS" panose="020B0603020202020204" pitchFamily="34" charset="0"/>
            </a:endParaRPr>
          </a:p>
        </p:txBody>
      </p:sp>
      <p:sp>
        <p:nvSpPr>
          <p:cNvPr id="50" name="Rectangle 24">
            <a:extLst>
              <a:ext uri="{FF2B5EF4-FFF2-40B4-BE49-F238E27FC236}">
                <a16:creationId xmlns:a16="http://schemas.microsoft.com/office/drawing/2014/main" id="{978B5F9F-7127-4D9E-86A2-33C865450D4A}"/>
              </a:ext>
            </a:extLst>
          </p:cNvPr>
          <p:cNvSpPr/>
          <p:nvPr/>
        </p:nvSpPr>
        <p:spPr>
          <a:xfrm>
            <a:off x="9049970" y="47260"/>
            <a:ext cx="3066473" cy="1092607"/>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r>
              <a:rPr kumimoji="1" lang="ja-JP" altLang="en-US" sz="1200" dirty="0">
                <a:solidFill>
                  <a:srgbClr val="FFFFFF"/>
                </a:solidFill>
                <a:latin typeface="Meiryo UI" panose="020B0604030504040204" pitchFamily="50" charset="-128"/>
                <a:ea typeface="Meiryo UI" panose="020B0604030504040204" pitchFamily="50" charset="-128"/>
              </a:rPr>
              <a:t>本事業の実施スケジュールを書いてください。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a:t>
            </a:r>
            <a:r>
              <a:rPr kumimoji="1" lang="ja-JP" altLang="en-US" sz="1200" b="1" u="sng" dirty="0">
                <a:solidFill>
                  <a:srgbClr val="FFFFFF"/>
                </a:solidFill>
                <a:latin typeface="Meiryo UI" panose="020B0604030504040204" pitchFamily="50" charset="-128"/>
                <a:ea typeface="Meiryo UI" panose="020B0604030504040204" pitchFamily="50" charset="-128"/>
              </a:rPr>
              <a:t>採択</a:t>
            </a:r>
            <a:r>
              <a:rPr kumimoji="1" lang="en-US" altLang="ja-JP" sz="1200" b="1" u="sng" dirty="0">
                <a:solidFill>
                  <a:srgbClr val="FFFFFF"/>
                </a:solidFill>
                <a:latin typeface="Meiryo UI" panose="020B0604030504040204" pitchFamily="50" charset="-128"/>
                <a:ea typeface="Meiryo UI" panose="020B0604030504040204" pitchFamily="50" charset="-128"/>
              </a:rPr>
              <a:t>(</a:t>
            </a:r>
            <a:r>
              <a:rPr kumimoji="1" lang="ja-JP" altLang="en-US" sz="1200" b="1" u="sng" dirty="0">
                <a:solidFill>
                  <a:srgbClr val="FFFFFF"/>
                </a:solidFill>
                <a:latin typeface="Meiryo UI" panose="020B0604030504040204" pitchFamily="50" charset="-128"/>
                <a:ea typeface="Meiryo UI" panose="020B0604030504040204" pitchFamily="50" charset="-128"/>
              </a:rPr>
              <a:t>事業開始</a:t>
            </a:r>
            <a:r>
              <a:rPr kumimoji="1" lang="en-US" altLang="ja-JP" sz="1200" b="1" u="sng" dirty="0">
                <a:solidFill>
                  <a:srgbClr val="FFFFFF"/>
                </a:solidFill>
                <a:latin typeface="Meiryo UI" panose="020B0604030504040204" pitchFamily="50" charset="-128"/>
                <a:ea typeface="Meiryo UI" panose="020B0604030504040204" pitchFamily="50" charset="-128"/>
              </a:rPr>
              <a:t>)</a:t>
            </a:r>
            <a:r>
              <a:rPr kumimoji="1" lang="ja-JP" altLang="en-US" sz="1200" b="1" u="sng" dirty="0">
                <a:solidFill>
                  <a:srgbClr val="FFFFFF"/>
                </a:solidFill>
                <a:latin typeface="Meiryo UI" panose="020B0604030504040204" pitchFamily="50" charset="-128"/>
                <a:ea typeface="Meiryo UI" panose="020B0604030504040204" pitchFamily="50" charset="-128"/>
              </a:rPr>
              <a:t>が</a:t>
            </a:r>
            <a:r>
              <a:rPr kumimoji="1" lang="en-US" altLang="ja-JP" sz="1200" b="1" u="sng" dirty="0">
                <a:solidFill>
                  <a:srgbClr val="FFFFFF"/>
                </a:solidFill>
                <a:latin typeface="Meiryo UI" panose="020B0604030504040204" pitchFamily="50" charset="-128"/>
                <a:ea typeface="Meiryo UI" panose="020B0604030504040204" pitchFamily="50" charset="-128"/>
              </a:rPr>
              <a:t>11</a:t>
            </a:r>
            <a:r>
              <a:rPr kumimoji="1" lang="ja-JP" altLang="en-US" sz="1200" b="1" u="sng" dirty="0">
                <a:solidFill>
                  <a:srgbClr val="FFFFFF"/>
                </a:solidFill>
                <a:latin typeface="Meiryo UI" panose="020B0604030504040204" pitchFamily="50" charset="-128"/>
                <a:ea typeface="Meiryo UI" panose="020B0604030504040204" pitchFamily="50" charset="-128"/>
              </a:rPr>
              <a:t>月になる前提</a:t>
            </a:r>
            <a:r>
              <a:rPr kumimoji="1" lang="ja-JP" altLang="en-US" sz="1200" dirty="0">
                <a:solidFill>
                  <a:srgbClr val="FFFFFF"/>
                </a:solidFill>
                <a:latin typeface="Meiryo UI" panose="020B0604030504040204" pitchFamily="50" charset="-128"/>
                <a:ea typeface="Meiryo UI" panose="020B0604030504040204" pitchFamily="50" charset="-128"/>
              </a:rPr>
              <a:t>で</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スケジュールを組んでいただければと思いますが、採択時期によっては前後する可能性があります。</a:t>
            </a:r>
          </a:p>
        </p:txBody>
      </p:sp>
      <p:cxnSp>
        <p:nvCxnSpPr>
          <p:cNvPr id="4" name="Straight Connector 5">
            <a:extLst>
              <a:ext uri="{FF2B5EF4-FFF2-40B4-BE49-F238E27FC236}">
                <a16:creationId xmlns:a16="http://schemas.microsoft.com/office/drawing/2014/main" id="{55BBF6C2-C4A2-ADCD-4E9A-F75A56745472}"/>
              </a:ext>
            </a:extLst>
          </p:cNvPr>
          <p:cNvCxnSpPr/>
          <p:nvPr/>
        </p:nvCxnSpPr>
        <p:spPr>
          <a:xfrm>
            <a:off x="630001" y="1651696"/>
            <a:ext cx="1093335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5" name="Rectangle 11">
            <a:extLst>
              <a:ext uri="{FF2B5EF4-FFF2-40B4-BE49-F238E27FC236}">
                <a16:creationId xmlns:a16="http://schemas.microsoft.com/office/drawing/2014/main" id="{51B10392-C91E-2FCF-D92A-7BDA60CB8408}"/>
              </a:ext>
            </a:extLst>
          </p:cNvPr>
          <p:cNvSpPr/>
          <p:nvPr/>
        </p:nvSpPr>
        <p:spPr>
          <a:xfrm>
            <a:off x="1509824" y="1186363"/>
            <a:ext cx="1256691"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dirty="0">
                <a:solidFill>
                  <a:srgbClr val="575757"/>
                </a:solidFill>
                <a:latin typeface="Meiryo UI" panose="020B0604030504040204" pitchFamily="50" charset="-128"/>
                <a:ea typeface="Meiryo UI" panose="020B0604030504040204" pitchFamily="50" charset="-128"/>
              </a:rPr>
              <a:t>10</a:t>
            </a:r>
            <a:r>
              <a:rPr kumimoji="1" lang="ja-JP" altLang="en-US" sz="1600" dirty="0">
                <a:solidFill>
                  <a:srgbClr val="575757"/>
                </a:solidFill>
                <a:latin typeface="Meiryo UI" panose="020B0604030504040204" pitchFamily="50" charset="-128"/>
                <a:ea typeface="Meiryo UI" panose="020B0604030504040204" pitchFamily="50" charset="-128"/>
              </a:rPr>
              <a:t>月</a:t>
            </a:r>
            <a:endParaRPr kumimoji="1" lang="en-US" sz="1600" dirty="0">
              <a:solidFill>
                <a:srgbClr val="575757"/>
              </a:solidFill>
              <a:latin typeface="Meiryo UI" panose="020B0604030504040204" pitchFamily="50" charset="-128"/>
              <a:ea typeface="Meiryo UI" panose="020B0604030504040204" pitchFamily="50" charset="-128"/>
            </a:endParaRPr>
          </a:p>
        </p:txBody>
      </p:sp>
      <p:sp>
        <p:nvSpPr>
          <p:cNvPr id="9" name="Rectangle 17">
            <a:extLst>
              <a:ext uri="{FF2B5EF4-FFF2-40B4-BE49-F238E27FC236}">
                <a16:creationId xmlns:a16="http://schemas.microsoft.com/office/drawing/2014/main" id="{5AB6B113-E5C0-BEB5-6266-57FB80D3848A}"/>
              </a:ext>
            </a:extLst>
          </p:cNvPr>
          <p:cNvSpPr/>
          <p:nvPr/>
        </p:nvSpPr>
        <p:spPr>
          <a:xfrm>
            <a:off x="3597219" y="1186363"/>
            <a:ext cx="1256691"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dirty="0">
                <a:solidFill>
                  <a:srgbClr val="575757"/>
                </a:solidFill>
                <a:latin typeface="Meiryo UI" panose="020B0604030504040204" pitchFamily="50" charset="-128"/>
                <a:ea typeface="Meiryo UI" panose="020B0604030504040204" pitchFamily="50" charset="-128"/>
              </a:rPr>
              <a:t>11</a:t>
            </a:r>
            <a:r>
              <a:rPr kumimoji="1" lang="ja-JP" altLang="en-US" sz="1600" dirty="0">
                <a:solidFill>
                  <a:srgbClr val="575757"/>
                </a:solidFill>
                <a:latin typeface="Meiryo UI" panose="020B0604030504040204" pitchFamily="50" charset="-128"/>
                <a:ea typeface="Meiryo UI" panose="020B0604030504040204" pitchFamily="50" charset="-128"/>
              </a:rPr>
              <a:t>月</a:t>
            </a:r>
            <a:endParaRPr kumimoji="1" lang="en-US" sz="1600" dirty="0" err="1">
              <a:solidFill>
                <a:srgbClr val="575757"/>
              </a:solidFill>
              <a:latin typeface="Meiryo UI" panose="020B0604030504040204" pitchFamily="50" charset="-128"/>
              <a:ea typeface="Meiryo UI" panose="020B0604030504040204" pitchFamily="50" charset="-128"/>
            </a:endParaRPr>
          </a:p>
        </p:txBody>
      </p:sp>
      <p:sp>
        <p:nvSpPr>
          <p:cNvPr id="10" name="Rectangle 18">
            <a:extLst>
              <a:ext uri="{FF2B5EF4-FFF2-40B4-BE49-F238E27FC236}">
                <a16:creationId xmlns:a16="http://schemas.microsoft.com/office/drawing/2014/main" id="{AFDFF6A2-6CB3-68FC-F8AC-8EE389B1F29A}"/>
              </a:ext>
            </a:extLst>
          </p:cNvPr>
          <p:cNvSpPr/>
          <p:nvPr/>
        </p:nvSpPr>
        <p:spPr>
          <a:xfrm>
            <a:off x="5684614" y="1186363"/>
            <a:ext cx="1256691"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dirty="0">
                <a:solidFill>
                  <a:srgbClr val="575757"/>
                </a:solidFill>
                <a:latin typeface="Meiryo UI" panose="020B0604030504040204" pitchFamily="50" charset="-128"/>
                <a:ea typeface="Meiryo UI" panose="020B0604030504040204" pitchFamily="50" charset="-128"/>
              </a:rPr>
              <a:t>12</a:t>
            </a:r>
            <a:r>
              <a:rPr kumimoji="1" lang="ja-JP" altLang="en-US" sz="1600" dirty="0">
                <a:solidFill>
                  <a:srgbClr val="575757"/>
                </a:solidFill>
                <a:latin typeface="Meiryo UI" panose="020B0604030504040204" pitchFamily="50" charset="-128"/>
                <a:ea typeface="Meiryo UI" panose="020B0604030504040204" pitchFamily="50" charset="-128"/>
              </a:rPr>
              <a:t>月</a:t>
            </a:r>
            <a:endParaRPr kumimoji="1" lang="en-US" sz="1600" dirty="0" err="1">
              <a:solidFill>
                <a:srgbClr val="575757"/>
              </a:solidFill>
              <a:latin typeface="Meiryo UI" panose="020B0604030504040204" pitchFamily="50" charset="-128"/>
              <a:ea typeface="Meiryo UI" panose="020B0604030504040204" pitchFamily="50" charset="-128"/>
            </a:endParaRPr>
          </a:p>
        </p:txBody>
      </p:sp>
      <p:sp>
        <p:nvSpPr>
          <p:cNvPr id="11" name="Rectangle 19">
            <a:extLst>
              <a:ext uri="{FF2B5EF4-FFF2-40B4-BE49-F238E27FC236}">
                <a16:creationId xmlns:a16="http://schemas.microsoft.com/office/drawing/2014/main" id="{1260362D-F8BF-1B2D-7748-09077F32E8DC}"/>
              </a:ext>
            </a:extLst>
          </p:cNvPr>
          <p:cNvSpPr/>
          <p:nvPr/>
        </p:nvSpPr>
        <p:spPr>
          <a:xfrm>
            <a:off x="7772009" y="1186363"/>
            <a:ext cx="1256691"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dirty="0">
                <a:solidFill>
                  <a:srgbClr val="575757"/>
                </a:solidFill>
                <a:latin typeface="Meiryo UI" panose="020B0604030504040204" pitchFamily="50" charset="-128"/>
                <a:ea typeface="Meiryo UI" panose="020B0604030504040204" pitchFamily="50" charset="-128"/>
              </a:rPr>
              <a:t>1</a:t>
            </a:r>
            <a:r>
              <a:rPr kumimoji="1" lang="ja-JP" altLang="en-US" sz="1600" dirty="0">
                <a:solidFill>
                  <a:srgbClr val="575757"/>
                </a:solidFill>
                <a:latin typeface="Meiryo UI" panose="020B0604030504040204" pitchFamily="50" charset="-128"/>
                <a:ea typeface="Meiryo UI" panose="020B0604030504040204" pitchFamily="50" charset="-128"/>
              </a:rPr>
              <a:t>月</a:t>
            </a:r>
            <a:endParaRPr kumimoji="1" lang="en-US" sz="1600" dirty="0" err="1">
              <a:solidFill>
                <a:srgbClr val="575757"/>
              </a:solidFill>
              <a:latin typeface="Meiryo UI" panose="020B0604030504040204" pitchFamily="50" charset="-128"/>
              <a:ea typeface="Meiryo UI" panose="020B0604030504040204" pitchFamily="50" charset="-128"/>
            </a:endParaRPr>
          </a:p>
        </p:txBody>
      </p:sp>
      <p:sp>
        <p:nvSpPr>
          <p:cNvPr id="12" name="Rectangle 20">
            <a:extLst>
              <a:ext uri="{FF2B5EF4-FFF2-40B4-BE49-F238E27FC236}">
                <a16:creationId xmlns:a16="http://schemas.microsoft.com/office/drawing/2014/main" id="{E713C310-9AD6-4D13-9347-001A897CA35A}"/>
              </a:ext>
            </a:extLst>
          </p:cNvPr>
          <p:cNvSpPr/>
          <p:nvPr/>
        </p:nvSpPr>
        <p:spPr>
          <a:xfrm>
            <a:off x="9859402" y="1186363"/>
            <a:ext cx="1256691"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dirty="0">
                <a:solidFill>
                  <a:srgbClr val="575757"/>
                </a:solidFill>
                <a:latin typeface="Meiryo UI" panose="020B0604030504040204" pitchFamily="50" charset="-128"/>
                <a:ea typeface="Meiryo UI" panose="020B0604030504040204" pitchFamily="50" charset="-128"/>
              </a:rPr>
              <a:t>2</a:t>
            </a:r>
            <a:r>
              <a:rPr kumimoji="1" lang="ja-JP" altLang="en-US" sz="1600" dirty="0">
                <a:solidFill>
                  <a:srgbClr val="575757"/>
                </a:solidFill>
                <a:latin typeface="Meiryo UI" panose="020B0604030504040204" pitchFamily="50" charset="-128"/>
                <a:ea typeface="Meiryo UI" panose="020B0604030504040204" pitchFamily="50" charset="-128"/>
              </a:rPr>
              <a:t>月</a:t>
            </a:r>
            <a:endParaRPr kumimoji="1" lang="en-US" sz="1600" dirty="0" err="1">
              <a:solidFill>
                <a:srgbClr val="575757"/>
              </a:solidFill>
              <a:latin typeface="Meiryo UI" panose="020B0604030504040204" pitchFamily="50" charset="-128"/>
              <a:ea typeface="Meiryo UI" panose="020B0604030504040204" pitchFamily="50" charset="-128"/>
            </a:endParaRPr>
          </a:p>
        </p:txBody>
      </p:sp>
      <p:cxnSp>
        <p:nvCxnSpPr>
          <p:cNvPr id="13" name="Straight Connector 22">
            <a:extLst>
              <a:ext uri="{FF2B5EF4-FFF2-40B4-BE49-F238E27FC236}">
                <a16:creationId xmlns:a16="http://schemas.microsoft.com/office/drawing/2014/main" id="{EA101679-EB26-B68B-C264-6161A0454B7F}"/>
              </a:ext>
            </a:extLst>
          </p:cNvPr>
          <p:cNvCxnSpPr>
            <a:cxnSpLocks/>
          </p:cNvCxnSpPr>
          <p:nvPr/>
        </p:nvCxnSpPr>
        <p:spPr>
          <a:xfrm>
            <a:off x="3181867" y="1561696"/>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6" name="Straight Connector 26">
            <a:extLst>
              <a:ext uri="{FF2B5EF4-FFF2-40B4-BE49-F238E27FC236}">
                <a16:creationId xmlns:a16="http://schemas.microsoft.com/office/drawing/2014/main" id="{0ABC16C4-2750-85F0-55C6-918025B93D6B}"/>
              </a:ext>
            </a:extLst>
          </p:cNvPr>
          <p:cNvCxnSpPr>
            <a:cxnSpLocks/>
          </p:cNvCxnSpPr>
          <p:nvPr/>
        </p:nvCxnSpPr>
        <p:spPr>
          <a:xfrm>
            <a:off x="5269262" y="1561696"/>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7" name="Straight Connector 27">
            <a:extLst>
              <a:ext uri="{FF2B5EF4-FFF2-40B4-BE49-F238E27FC236}">
                <a16:creationId xmlns:a16="http://schemas.microsoft.com/office/drawing/2014/main" id="{469370F5-44FB-5954-5709-9FDC75301BC9}"/>
              </a:ext>
            </a:extLst>
          </p:cNvPr>
          <p:cNvCxnSpPr>
            <a:cxnSpLocks/>
          </p:cNvCxnSpPr>
          <p:nvPr/>
        </p:nvCxnSpPr>
        <p:spPr>
          <a:xfrm>
            <a:off x="7356657" y="1561696"/>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9" name="Straight Connector 29">
            <a:extLst>
              <a:ext uri="{FF2B5EF4-FFF2-40B4-BE49-F238E27FC236}">
                <a16:creationId xmlns:a16="http://schemas.microsoft.com/office/drawing/2014/main" id="{A3BD7DFE-11D5-E906-3935-488C68F57F77}"/>
              </a:ext>
            </a:extLst>
          </p:cNvPr>
          <p:cNvCxnSpPr>
            <a:cxnSpLocks/>
          </p:cNvCxnSpPr>
          <p:nvPr/>
        </p:nvCxnSpPr>
        <p:spPr>
          <a:xfrm>
            <a:off x="9444052" y="1561696"/>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20" name="Rectangle 24">
            <a:extLst>
              <a:ext uri="{FF2B5EF4-FFF2-40B4-BE49-F238E27FC236}">
                <a16:creationId xmlns:a16="http://schemas.microsoft.com/office/drawing/2014/main" id="{4F0B4CF7-574B-FFCD-CBA4-B538EB02CB26}"/>
              </a:ext>
            </a:extLst>
          </p:cNvPr>
          <p:cNvSpPr/>
          <p:nvPr/>
        </p:nvSpPr>
        <p:spPr>
          <a:xfrm>
            <a:off x="9049969" y="1741696"/>
            <a:ext cx="3066473" cy="461665"/>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chemeClr val="tx1"/>
                </a:solidFill>
                <a:latin typeface="Trebuchet MS" panose="020B0603020202020204" pitchFamily="34" charset="0"/>
                <a:ea typeface="Meiryo UI" panose="020B0604030504040204" pitchFamily="50" charset="-128"/>
              </a:rPr>
              <a:t>今年度実証期間中に示唆が得られるような</a:t>
            </a:r>
            <a:br>
              <a:rPr kumimoji="1" lang="en-US" altLang="ja-JP" sz="1200" dirty="0">
                <a:solidFill>
                  <a:schemeClr val="tx1"/>
                </a:solidFill>
                <a:latin typeface="Trebuchet MS" panose="020B0603020202020204" pitchFamily="34" charset="0"/>
                <a:ea typeface="Meiryo UI" panose="020B0604030504040204" pitchFamily="50" charset="-128"/>
              </a:rPr>
            </a:br>
            <a:r>
              <a:rPr kumimoji="1" lang="ja-JP" altLang="en-US" sz="1200" dirty="0">
                <a:solidFill>
                  <a:schemeClr val="tx1"/>
                </a:solidFill>
                <a:latin typeface="Trebuchet MS" panose="020B0603020202020204" pitchFamily="34" charset="0"/>
                <a:ea typeface="Meiryo UI" panose="020B0604030504040204" pitchFamily="50" charset="-128"/>
              </a:rPr>
              <a:t>スケジュールを記載してください。</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加点⑤</a:t>
            </a:r>
            <a:r>
              <a:rPr kumimoji="1" lang="en-US" altLang="ja-JP" sz="1200" dirty="0">
                <a:solidFill>
                  <a:schemeClr val="tx1"/>
                </a:solidFill>
                <a:latin typeface="Trebuchet MS" panose="020B0603020202020204" pitchFamily="34" charset="0"/>
                <a:ea typeface="Meiryo UI" panose="020B0604030504040204" pitchFamily="50" charset="-128"/>
              </a:rPr>
              <a:t>)</a:t>
            </a:r>
            <a:endParaRPr kumimoji="1" lang="ja-JP" altLang="en-US" sz="1200" dirty="0">
              <a:solidFill>
                <a:schemeClr val="tx1"/>
              </a:solidFill>
              <a:latin typeface="Trebuchet MS" panose="020B0603020202020204" pitchFamily="34" charset="0"/>
              <a:ea typeface="Meiryo UI" panose="020B0604030504040204" pitchFamily="50" charset="-128"/>
            </a:endParaRPr>
          </a:p>
        </p:txBody>
      </p:sp>
      <p:cxnSp>
        <p:nvCxnSpPr>
          <p:cNvPr id="6" name="Straight Connector 5">
            <a:extLst>
              <a:ext uri="{FF2B5EF4-FFF2-40B4-BE49-F238E27FC236}">
                <a16:creationId xmlns:a16="http://schemas.microsoft.com/office/drawing/2014/main" id="{AF06E2A8-D49C-A1B2-DBFA-6A89F73179A3}"/>
              </a:ext>
            </a:extLst>
          </p:cNvPr>
          <p:cNvCxnSpPr/>
          <p:nvPr/>
        </p:nvCxnSpPr>
        <p:spPr>
          <a:xfrm>
            <a:off x="3181867" y="1186363"/>
            <a:ext cx="0" cy="4766965"/>
          </a:xfrm>
          <a:prstGeom prst="line">
            <a:avLst/>
          </a:prstGeom>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25ACE802-CFEC-D1E5-DD43-14C34EB0C695}"/>
              </a:ext>
            </a:extLst>
          </p:cNvPr>
          <p:cNvSpPr/>
          <p:nvPr/>
        </p:nvSpPr>
        <p:spPr>
          <a:xfrm>
            <a:off x="2827816" y="1031132"/>
            <a:ext cx="708102" cy="332393"/>
          </a:xfrm>
          <a:prstGeom prst="rect">
            <a:avLst/>
          </a:prstGeom>
          <a:solidFill>
            <a:schemeClr val="tx2"/>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ja-JP" altLang="en-US" sz="1200" dirty="0">
                <a:solidFill>
                  <a:srgbClr val="FFFFFF"/>
                </a:solidFill>
                <a:latin typeface="Meiryo UI" panose="020B0604030504040204" pitchFamily="50" charset="-128"/>
                <a:ea typeface="Meiryo UI" panose="020B0604030504040204" pitchFamily="50" charset="-128"/>
              </a:rPr>
              <a:t>事業</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開始</a:t>
            </a:r>
            <a:endParaRPr kumimoji="1" lang="en-US" sz="1200" dirty="0" err="1">
              <a:solidFill>
                <a:srgbClr val="FFFF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2635004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202913984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395" imgH="394" progId="TCLayout.ActiveDocument.1">
                  <p:embed/>
                </p:oleObj>
              </mc:Choice>
              <mc:Fallback>
                <p:oleObj name="think-cell スライド"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ea typeface="Meiryo UI" panose="020B0604030504040204" pitchFamily="50" charset="-128"/>
              </a:rPr>
              <a:t>6.</a:t>
            </a:r>
            <a:r>
              <a:rPr lang="ja-JP" altLang="en-US" dirty="0"/>
              <a:t>最終アウトプット</a:t>
            </a:r>
            <a:endParaRPr lang="en-US" sz="1600" dirty="0">
              <a:solidFill>
                <a:srgbClr val="575757"/>
              </a:solidFill>
              <a:latin typeface="Trebuchet MS" panose="020B0603020202020204" pitchFamily="34" charset="0"/>
            </a:endParaRPr>
          </a:p>
        </p:txBody>
      </p:sp>
      <p:sp>
        <p:nvSpPr>
          <p:cNvPr id="14" name="正方形/長方形 6">
            <a:extLst>
              <a:ext uri="{FF2B5EF4-FFF2-40B4-BE49-F238E27FC236}">
                <a16:creationId xmlns:a16="http://schemas.microsoft.com/office/drawing/2014/main" id="{B5C955B9-1FDC-41B0-BF72-B2B0B713A4B3}"/>
              </a:ext>
            </a:extLst>
          </p:cNvPr>
          <p:cNvSpPr/>
          <p:nvPr/>
        </p:nvSpPr>
        <p:spPr>
          <a:xfrm>
            <a:off x="630001" y="1676399"/>
            <a:ext cx="10933351" cy="4484689"/>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457200" indent="-457200">
              <a:buSzPct val="100000"/>
              <a:buFont typeface="+mj-lt"/>
              <a:buAutoNum type="arabicPeriod"/>
            </a:pPr>
            <a:r>
              <a:rPr kumimoji="1" lang="ja-JP" altLang="en-US" sz="2000" dirty="0">
                <a:solidFill>
                  <a:schemeClr val="tx1"/>
                </a:solidFill>
                <a:latin typeface="Trebuchet MS" panose="020B0603020202020204" pitchFamily="34" charset="0"/>
                <a:ea typeface="Meiryo UI" panose="020B0604030504040204" pitchFamily="50" charset="-128"/>
              </a:rPr>
              <a:t>提案した事業の目的や内容・仕組み、運用体制等の説明 </a:t>
            </a:r>
            <a:endParaRPr kumimoji="1" lang="en-US" altLang="ja-JP" sz="2000" dirty="0">
              <a:solidFill>
                <a:schemeClr val="tx1"/>
              </a:solidFill>
              <a:latin typeface="Trebuchet MS" panose="020B0603020202020204" pitchFamily="34" charset="0"/>
              <a:ea typeface="Meiryo UI" panose="020B0604030504040204" pitchFamily="50" charset="-128"/>
            </a:endParaRPr>
          </a:p>
          <a:p>
            <a:pPr marL="914400" lvl="1" indent="-457200">
              <a:buSzPct val="100000"/>
              <a:buFont typeface="Arial" panose="020B0604020202020204" pitchFamily="34" charset="0"/>
              <a:buChar char="•"/>
            </a:pPr>
            <a:r>
              <a:rPr kumimoji="1" lang="en-US" altLang="ja-JP" sz="2000" dirty="0">
                <a:solidFill>
                  <a:schemeClr val="tx1"/>
                </a:solidFill>
                <a:latin typeface="Trebuchet MS" panose="020B0603020202020204" pitchFamily="34" charset="0"/>
                <a:ea typeface="Meiryo UI" panose="020B0604030504040204" pitchFamily="50" charset="-128"/>
              </a:rPr>
              <a:t>XX</a:t>
            </a:r>
          </a:p>
          <a:p>
            <a:pPr lvl="1">
              <a:buSzPct val="100000"/>
            </a:pPr>
            <a:endParaRPr kumimoji="1" lang="ja-JP" altLang="en-US" sz="2000" dirty="0">
              <a:solidFill>
                <a:schemeClr val="tx1"/>
              </a:solidFill>
              <a:latin typeface="Trebuchet MS" panose="020B0603020202020204" pitchFamily="34" charset="0"/>
              <a:ea typeface="Meiryo UI" panose="020B0604030504040204" pitchFamily="50" charset="-128"/>
            </a:endParaRPr>
          </a:p>
          <a:p>
            <a:pPr marL="457200" indent="-457200">
              <a:buSzPct val="100000"/>
              <a:buFont typeface="+mj-lt"/>
              <a:buAutoNum type="arabicPeriod"/>
            </a:pPr>
            <a:r>
              <a:rPr kumimoji="1" lang="ja-JP" altLang="en-US" sz="2000" dirty="0">
                <a:solidFill>
                  <a:schemeClr val="tx1"/>
                </a:solidFill>
                <a:latin typeface="Trebuchet MS" panose="020B0603020202020204" pitchFamily="34" charset="0"/>
                <a:ea typeface="Meiryo UI" panose="020B0604030504040204" pitchFamily="50" charset="-128"/>
              </a:rPr>
              <a:t>提案した事業が関係者にもたらす効果・利点の検証結果 </a:t>
            </a:r>
          </a:p>
          <a:p>
            <a:pPr marL="914400" lvl="1" indent="-457200">
              <a:buSzPct val="100000"/>
              <a:buFont typeface="Arial" panose="020B0604020202020204" pitchFamily="34" charset="0"/>
              <a:buChar char="•"/>
            </a:pPr>
            <a:r>
              <a:rPr kumimoji="1" lang="en-US" altLang="ja-JP" sz="2000" dirty="0">
                <a:solidFill>
                  <a:schemeClr val="tx1"/>
                </a:solidFill>
                <a:latin typeface="Trebuchet MS" panose="020B0603020202020204" pitchFamily="34" charset="0"/>
                <a:ea typeface="Meiryo UI" panose="020B0604030504040204" pitchFamily="50" charset="-128"/>
              </a:rPr>
              <a:t>XX</a:t>
            </a:r>
          </a:p>
          <a:p>
            <a:pPr lvl="1">
              <a:buSzPct val="100000"/>
            </a:pPr>
            <a:endParaRPr kumimoji="1" lang="en-US" altLang="ja-JP" sz="2000" dirty="0">
              <a:solidFill>
                <a:schemeClr val="tx1"/>
              </a:solidFill>
              <a:latin typeface="Trebuchet MS" panose="020B0603020202020204" pitchFamily="34" charset="0"/>
              <a:ea typeface="Meiryo UI" panose="020B0604030504040204" pitchFamily="50" charset="-128"/>
            </a:endParaRPr>
          </a:p>
          <a:p>
            <a:pPr marL="457200" indent="-457200">
              <a:buSzPct val="100000"/>
              <a:buFont typeface="+mj-lt"/>
              <a:buAutoNum type="arabicPeriod"/>
            </a:pPr>
            <a:r>
              <a:rPr kumimoji="1" lang="ja-JP" altLang="en-US" sz="2000" dirty="0">
                <a:solidFill>
                  <a:schemeClr val="tx1"/>
                </a:solidFill>
                <a:latin typeface="Trebuchet MS" panose="020B0603020202020204" pitchFamily="34" charset="0"/>
                <a:ea typeface="Meiryo UI" panose="020B0604030504040204" pitchFamily="50" charset="-128"/>
              </a:rPr>
              <a:t>提案した事業が全国で自走・普及するにあたっての課題・示唆の整理</a:t>
            </a:r>
            <a:endParaRPr kumimoji="1" lang="en-US" altLang="ja-JP" sz="2000" dirty="0">
              <a:solidFill>
                <a:schemeClr val="tx1"/>
              </a:solidFill>
              <a:latin typeface="Trebuchet MS" panose="020B0603020202020204" pitchFamily="34" charset="0"/>
              <a:ea typeface="Meiryo UI" panose="020B0604030504040204" pitchFamily="50" charset="-128"/>
            </a:endParaRPr>
          </a:p>
          <a:p>
            <a:pPr marL="914400" lvl="1" indent="-457200">
              <a:buSzPct val="100000"/>
              <a:buFont typeface="Arial" panose="020B0604020202020204" pitchFamily="34" charset="0"/>
              <a:buChar char="•"/>
            </a:pPr>
            <a:r>
              <a:rPr kumimoji="1" lang="en-US" altLang="ja-JP" sz="2000" dirty="0">
                <a:solidFill>
                  <a:schemeClr val="tx1"/>
                </a:solidFill>
                <a:latin typeface="Trebuchet MS" panose="020B0603020202020204" pitchFamily="34" charset="0"/>
                <a:ea typeface="Meiryo UI" panose="020B0604030504040204" pitchFamily="50" charset="-128"/>
              </a:rPr>
              <a:t>XX</a:t>
            </a:r>
            <a:endParaRPr kumimoji="1" lang="ja-JP" altLang="en-US" sz="2000" dirty="0">
              <a:solidFill>
                <a:schemeClr val="tx1"/>
              </a:solidFill>
              <a:latin typeface="Trebuchet MS" panose="020B0603020202020204" pitchFamily="34" charset="0"/>
              <a:ea typeface="Meiryo UI" panose="020B0604030504040204" pitchFamily="50" charset="-128"/>
            </a:endParaRPr>
          </a:p>
          <a:p>
            <a:pPr>
              <a:buSzPct val="100000"/>
              <a:buFont typeface="Trebuchet MS" panose="020B0603020202020204" pitchFamily="34" charset="0"/>
              <a:buChar char="​"/>
            </a:pPr>
            <a:endParaRPr kumimoji="1" lang="en-US" altLang="ja-JP" sz="2000" dirty="0">
              <a:solidFill>
                <a:schemeClr val="tx1"/>
              </a:solidFill>
              <a:latin typeface="Trebuchet MS" panose="020B0603020202020204" pitchFamily="34" charset="0"/>
              <a:ea typeface="Meiryo UI" panose="020B0604030504040204" pitchFamily="50" charset="-128"/>
            </a:endParaRPr>
          </a:p>
        </p:txBody>
      </p:sp>
      <p:sp>
        <p:nvSpPr>
          <p:cNvPr id="9" name="Rectangle 24">
            <a:extLst>
              <a:ext uri="{FF2B5EF4-FFF2-40B4-BE49-F238E27FC236}">
                <a16:creationId xmlns:a16="http://schemas.microsoft.com/office/drawing/2014/main" id="{386074D6-DB61-4CC8-B68C-FB156F298C26}"/>
              </a:ext>
            </a:extLst>
          </p:cNvPr>
          <p:cNvSpPr/>
          <p:nvPr/>
        </p:nvSpPr>
        <p:spPr>
          <a:xfrm>
            <a:off x="8958691" y="622802"/>
            <a:ext cx="3066473" cy="1354217"/>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現時点で、どのような最終アウトプットの提出を想定しているかを記載してください。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ここに書いているのは事務局の想定している期待成果物ですが、ご提案される事業に合わせて、適宜具体化・修正ください。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6090116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144661699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395" imgH="394" progId="TCLayout.ActiveDocument.1">
                  <p:embed/>
                </p:oleObj>
              </mc:Choice>
              <mc:Fallback>
                <p:oleObj name="think-cell スライド"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7</a:t>
            </a:r>
            <a:r>
              <a:rPr lang="en-US" altLang="ja-JP" dirty="0">
                <a:ea typeface="Meiryo UI" panose="020B0604030504040204" pitchFamily="50" charset="-128"/>
              </a:rPr>
              <a:t>.</a:t>
            </a:r>
            <a:r>
              <a:rPr lang="ja-JP" altLang="en-US" dirty="0">
                <a:ea typeface="Meiryo UI" panose="020B0604030504040204" pitchFamily="50" charset="-128"/>
              </a:rPr>
              <a:t>個人情報 </a:t>
            </a:r>
            <a:r>
              <a:rPr lang="en-US" altLang="ja-JP" dirty="0">
                <a:ea typeface="Meiryo UI" panose="020B0604030504040204" pitchFamily="50" charset="-128"/>
              </a:rPr>
              <a:t>(</a:t>
            </a:r>
            <a:r>
              <a:rPr lang="ja-JP" altLang="en-US" dirty="0">
                <a:ea typeface="Meiryo UI" panose="020B0604030504040204" pitchFamily="50" charset="-128"/>
              </a:rPr>
              <a:t>受講者の学習履歴 等</a:t>
            </a:r>
            <a:r>
              <a:rPr lang="en-US" altLang="ja-JP" dirty="0">
                <a:ea typeface="Meiryo UI" panose="020B0604030504040204" pitchFamily="50" charset="-128"/>
              </a:rPr>
              <a:t>)</a:t>
            </a:r>
            <a:r>
              <a:rPr lang="ja-JP" altLang="en-US" dirty="0"/>
              <a:t> の取扱い方法</a:t>
            </a:r>
            <a:endParaRPr lang="en-US" sz="1600" dirty="0">
              <a:solidFill>
                <a:srgbClr val="575757"/>
              </a:solidFill>
              <a:latin typeface="Trebuchet MS" panose="020B0603020202020204" pitchFamily="34" charset="0"/>
            </a:endParaRPr>
          </a:p>
        </p:txBody>
      </p:sp>
      <p:sp>
        <p:nvSpPr>
          <p:cNvPr id="26" name="正方形/長方形 6">
            <a:extLst>
              <a:ext uri="{FF2B5EF4-FFF2-40B4-BE49-F238E27FC236}">
                <a16:creationId xmlns:a16="http://schemas.microsoft.com/office/drawing/2014/main" id="{6AEC88CD-F03A-4B06-89B6-8ACA10F383B1}"/>
              </a:ext>
            </a:extLst>
          </p:cNvPr>
          <p:cNvSpPr/>
          <p:nvPr/>
        </p:nvSpPr>
        <p:spPr>
          <a:xfrm>
            <a:off x="630001" y="1694349"/>
            <a:ext cx="10933351" cy="4401205"/>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pPr>
            <a:r>
              <a:rPr kumimoji="1" lang="en-US" altLang="ja-JP" sz="2000"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en-US" altLang="ja-JP" sz="2000" dirty="0">
                <a:solidFill>
                  <a:schemeClr val="tx1"/>
                </a:solidFill>
                <a:latin typeface="Trebuchet MS" panose="020B0603020202020204" pitchFamily="34" charset="0"/>
                <a:ea typeface="Meiryo UI" panose="020B0604030504040204" pitchFamily="50" charset="-128"/>
              </a:rPr>
              <a:t>XXX</a:t>
            </a:r>
          </a:p>
          <a:p>
            <a:pPr marL="648000" lvl="2" indent="-216000">
              <a:buClr>
                <a:schemeClr val="tx2"/>
              </a:buClr>
              <a:buSzPct val="100000"/>
              <a:buFont typeface="Trebuchet MS" panose="020B0603020202020204" pitchFamily="34" charset="0"/>
              <a:buChar char="–"/>
            </a:pPr>
            <a:r>
              <a:rPr kumimoji="1" lang="en-US" altLang="ja-JP" sz="2000" dirty="0">
                <a:solidFill>
                  <a:schemeClr val="tx1"/>
                </a:solidFill>
                <a:latin typeface="Trebuchet MS" panose="020B0603020202020204" pitchFamily="34" charset="0"/>
                <a:ea typeface="Meiryo UI" panose="020B0604030504040204" pitchFamily="50" charset="-128"/>
              </a:rPr>
              <a:t>XXX</a:t>
            </a:r>
          </a:p>
        </p:txBody>
      </p:sp>
      <p:sp>
        <p:nvSpPr>
          <p:cNvPr id="8" name="Rectangle 24">
            <a:extLst>
              <a:ext uri="{FF2B5EF4-FFF2-40B4-BE49-F238E27FC236}">
                <a16:creationId xmlns:a16="http://schemas.microsoft.com/office/drawing/2014/main" id="{F6425C59-755D-4F8F-9CF3-BA70BFD2ACD9}"/>
              </a:ext>
            </a:extLst>
          </p:cNvPr>
          <p:cNvSpPr/>
          <p:nvPr/>
        </p:nvSpPr>
        <p:spPr>
          <a:xfrm>
            <a:off x="8958691" y="622802"/>
            <a:ext cx="3066473" cy="830997"/>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r>
              <a:rPr kumimoji="1" lang="ja-JP" altLang="en-US" sz="1200" dirty="0">
                <a:solidFill>
                  <a:srgbClr val="FFFFFF"/>
                </a:solidFill>
                <a:latin typeface="Meiryo UI" panose="020B0604030504040204" pitchFamily="50" charset="-128"/>
                <a:ea typeface="Meiryo UI" panose="020B0604030504040204" pitchFamily="50" charset="-128"/>
              </a:rPr>
              <a:t>個人情報に関連する認証の取得状況</a:t>
            </a:r>
            <a:r>
              <a:rPr kumimoji="1" lang="en-US" altLang="ja-JP" sz="1200" dirty="0">
                <a:solidFill>
                  <a:srgbClr val="FFFFFF"/>
                </a:solidFill>
                <a:latin typeface="Meiryo UI" panose="020B0604030504040204" pitchFamily="50" charset="-128"/>
                <a:ea typeface="Meiryo UI" panose="020B0604030504040204" pitchFamily="50" charset="-128"/>
              </a:rPr>
              <a:t>(JIS / ISO </a:t>
            </a:r>
            <a:r>
              <a:rPr kumimoji="1" lang="ja-JP" altLang="en-US" sz="1200" dirty="0">
                <a:solidFill>
                  <a:srgbClr val="FFFFFF"/>
                </a:solidFill>
                <a:latin typeface="Meiryo UI" panose="020B0604030504040204" pitchFamily="50" charset="-128"/>
                <a:ea typeface="Meiryo UI" panose="020B0604030504040204" pitchFamily="50" charset="-128"/>
              </a:rPr>
              <a:t>等</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や、それらがない場合は個人情報に関する取扱いマニュアルなどをご記載ください。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1121179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384028988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395" imgH="394" progId="TCLayout.ActiveDocument.1">
                  <p:embed/>
                </p:oleObj>
              </mc:Choice>
              <mc:Fallback>
                <p:oleObj name="think-cell スライド"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ea typeface="Meiryo UI" panose="020B0604030504040204" pitchFamily="50" charset="-128"/>
              </a:rPr>
              <a:t>(</a:t>
            </a:r>
            <a:r>
              <a:rPr lang="ja-JP" altLang="en-US" dirty="0">
                <a:ea typeface="Meiryo UI" panose="020B0604030504040204" pitchFamily="50" charset="-128"/>
              </a:rPr>
              <a:t>参考</a:t>
            </a:r>
            <a:r>
              <a:rPr lang="en-US" altLang="ja-JP" dirty="0">
                <a:ea typeface="Meiryo UI" panose="020B0604030504040204" pitchFamily="50" charset="-128"/>
              </a:rPr>
              <a:t>)</a:t>
            </a:r>
            <a:r>
              <a:rPr lang="ja-JP" altLang="en-US" dirty="0">
                <a:ea typeface="Meiryo UI" panose="020B0604030504040204" pitchFamily="50" charset="-128"/>
              </a:rPr>
              <a:t>支出計画の概要 </a:t>
            </a:r>
            <a:r>
              <a:rPr lang="en-US" altLang="ja-JP" dirty="0">
                <a:ea typeface="Meiryo UI" panose="020B0604030504040204" pitchFamily="50" charset="-128"/>
              </a:rPr>
              <a:t>(</a:t>
            </a:r>
            <a:r>
              <a:rPr lang="ja-JP" altLang="en-US" dirty="0">
                <a:ea typeface="Meiryo UI" panose="020B0604030504040204" pitchFamily="50" charset="-128"/>
              </a:rPr>
              <a:t>詳細な内訳は別紙</a:t>
            </a:r>
            <a:r>
              <a:rPr lang="en-US" altLang="ja-JP" dirty="0">
                <a:ea typeface="Meiryo UI" panose="020B0604030504040204" pitchFamily="50" charset="-128"/>
              </a:rPr>
              <a:t>)</a:t>
            </a:r>
            <a:endParaRPr lang="en-US" sz="1600" dirty="0">
              <a:solidFill>
                <a:srgbClr val="575757"/>
              </a:solidFill>
              <a:latin typeface="Trebuchet MS" panose="020B0603020202020204" pitchFamily="34" charset="0"/>
            </a:endParaRPr>
          </a:p>
        </p:txBody>
      </p:sp>
      <p:graphicFrame>
        <p:nvGraphicFramePr>
          <p:cNvPr id="5" name="Table 5">
            <a:extLst>
              <a:ext uri="{FF2B5EF4-FFF2-40B4-BE49-F238E27FC236}">
                <a16:creationId xmlns:a16="http://schemas.microsoft.com/office/drawing/2014/main" id="{ED10BA07-7AF3-44D7-BDE1-B32BDA882BE0}"/>
              </a:ext>
            </a:extLst>
          </p:cNvPr>
          <p:cNvGraphicFramePr>
            <a:graphicFrameLocks noGrp="1"/>
          </p:cNvGraphicFramePr>
          <p:nvPr>
            <p:extLst>
              <p:ext uri="{D42A27DB-BD31-4B8C-83A1-F6EECF244321}">
                <p14:modId xmlns:p14="http://schemas.microsoft.com/office/powerpoint/2010/main" val="3191743210"/>
              </p:ext>
            </p:extLst>
          </p:nvPr>
        </p:nvGraphicFramePr>
        <p:xfrm>
          <a:off x="1834238" y="1429385"/>
          <a:ext cx="8524877" cy="4450080"/>
        </p:xfrm>
        <a:graphic>
          <a:graphicData uri="http://schemas.openxmlformats.org/drawingml/2006/table">
            <a:tbl>
              <a:tblPr firstRow="1" bandRow="1">
                <a:tableStyleId>{5C22544A-7EE6-4342-B048-85BDC9FD1C3A}</a:tableStyleId>
              </a:tblPr>
              <a:tblGrid>
                <a:gridCol w="3577056">
                  <a:extLst>
                    <a:ext uri="{9D8B030D-6E8A-4147-A177-3AD203B41FA5}">
                      <a16:colId xmlns:a16="http://schemas.microsoft.com/office/drawing/2014/main" val="3481292957"/>
                    </a:ext>
                  </a:extLst>
                </a:gridCol>
                <a:gridCol w="4947821">
                  <a:extLst>
                    <a:ext uri="{9D8B030D-6E8A-4147-A177-3AD203B41FA5}">
                      <a16:colId xmlns:a16="http://schemas.microsoft.com/office/drawing/2014/main" val="472573863"/>
                    </a:ext>
                  </a:extLst>
                </a:gridCol>
              </a:tblGrid>
              <a:tr h="370840">
                <a:tc>
                  <a:txBody>
                    <a:bodyPr/>
                    <a:lstStyle/>
                    <a:p>
                      <a:r>
                        <a:rPr lang="ja-JP" altLang="en-US" dirty="0">
                          <a:solidFill>
                            <a:srgbClr val="575757"/>
                          </a:solidFill>
                          <a:latin typeface="Meiryo UI" panose="020B0604030504040204" pitchFamily="50" charset="-128"/>
                          <a:ea typeface="Meiryo UI" panose="020B0604030504040204" pitchFamily="50" charset="-128"/>
                        </a:rPr>
                        <a:t>支出項目</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r"/>
                      <a:r>
                        <a:rPr lang="ja-JP" altLang="en-US" dirty="0">
                          <a:solidFill>
                            <a:srgbClr val="575757"/>
                          </a:solidFill>
                          <a:latin typeface="Meiryo UI" panose="020B0604030504040204" pitchFamily="50" charset="-128"/>
                          <a:ea typeface="Meiryo UI" panose="020B0604030504040204" pitchFamily="50" charset="-128"/>
                        </a:rPr>
                        <a:t>金額</a:t>
                      </a:r>
                      <a:r>
                        <a:rPr lang="en-US" altLang="ja-JP" dirty="0">
                          <a:solidFill>
                            <a:srgbClr val="575757"/>
                          </a:solidFill>
                          <a:latin typeface="Meiryo UI" panose="020B0604030504040204" pitchFamily="50" charset="-128"/>
                          <a:ea typeface="Meiryo UI" panose="020B0604030504040204" pitchFamily="50" charset="-128"/>
                        </a:rPr>
                        <a:t>(</a:t>
                      </a:r>
                      <a:r>
                        <a:rPr lang="ja-JP" altLang="en-US" dirty="0">
                          <a:solidFill>
                            <a:srgbClr val="575757"/>
                          </a:solidFill>
                          <a:latin typeface="Meiryo UI" panose="020B0604030504040204" pitchFamily="50" charset="-128"/>
                          <a:ea typeface="Meiryo UI" panose="020B0604030504040204" pitchFamily="50" charset="-128"/>
                        </a:rPr>
                        <a:t>円</a:t>
                      </a:r>
                      <a:r>
                        <a:rPr lang="en-US" altLang="ja-JP" dirty="0">
                          <a:solidFill>
                            <a:srgbClr val="575757"/>
                          </a:solidFill>
                          <a:latin typeface="Meiryo UI" panose="020B0604030504040204" pitchFamily="50" charset="-128"/>
                          <a:ea typeface="Meiryo UI" panose="020B0604030504040204" pitchFamily="50" charset="-128"/>
                        </a:rPr>
                        <a:t>)</a:t>
                      </a: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57238992"/>
                  </a:ext>
                </a:extLst>
              </a:tr>
              <a:tr h="370840">
                <a:tc>
                  <a:txBody>
                    <a:bodyPr/>
                    <a:lstStyle/>
                    <a:p>
                      <a:r>
                        <a:rPr lang="en-US" altLang="ja-JP" dirty="0">
                          <a:solidFill>
                            <a:srgbClr val="575757"/>
                          </a:solidFill>
                          <a:latin typeface="Meiryo UI" panose="020B0604030504040204" pitchFamily="50" charset="-128"/>
                          <a:ea typeface="Meiryo UI" panose="020B0604030504040204" pitchFamily="50" charset="-128"/>
                        </a:rPr>
                        <a:t>1.</a:t>
                      </a:r>
                      <a:r>
                        <a:rPr lang="ja-JP" altLang="en-US" dirty="0">
                          <a:solidFill>
                            <a:srgbClr val="575757"/>
                          </a:solidFill>
                          <a:latin typeface="Meiryo UI" panose="020B0604030504040204" pitchFamily="50" charset="-128"/>
                          <a:ea typeface="Meiryo UI" panose="020B0604030504040204" pitchFamily="50" charset="-128"/>
                        </a:rPr>
                        <a:t>人件費</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r"/>
                      <a:r>
                        <a:rPr lang="en-US" dirty="0">
                          <a:solidFill>
                            <a:srgbClr val="575757"/>
                          </a:solidFill>
                          <a:latin typeface="Meiryo UI" panose="020B0604030504040204" pitchFamily="50" charset="-128"/>
                          <a:ea typeface="Meiryo UI" panose="020B0604030504040204" pitchFamily="50" charset="-128"/>
                        </a:rPr>
                        <a:t>1,000,000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2491662999"/>
                  </a:ext>
                </a:extLst>
              </a:tr>
              <a:tr h="370840">
                <a:tc>
                  <a:txBody>
                    <a:bodyPr/>
                    <a:lstStyle/>
                    <a:p>
                      <a:r>
                        <a:rPr lang="en-US" dirty="0">
                          <a:solidFill>
                            <a:srgbClr val="575757"/>
                          </a:solidFill>
                          <a:latin typeface="Meiryo UI" panose="020B0604030504040204" pitchFamily="50" charset="-128"/>
                          <a:ea typeface="Meiryo UI" panose="020B0604030504040204" pitchFamily="50" charset="-128"/>
                        </a:rPr>
                        <a:t>2.</a:t>
                      </a:r>
                      <a:r>
                        <a:rPr lang="ja-JP" altLang="en-US" dirty="0">
                          <a:solidFill>
                            <a:srgbClr val="575757"/>
                          </a:solidFill>
                          <a:latin typeface="Meiryo UI" panose="020B0604030504040204" pitchFamily="50" charset="-128"/>
                          <a:ea typeface="Meiryo UI" panose="020B0604030504040204" pitchFamily="50" charset="-128"/>
                        </a:rPr>
                        <a:t>事業費</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dirty="0">
                          <a:solidFill>
                            <a:srgbClr val="575757"/>
                          </a:solidFill>
                          <a:latin typeface="Meiryo UI" panose="020B0604030504040204" pitchFamily="50" charset="-128"/>
                          <a:ea typeface="Meiryo UI" panose="020B0604030504040204" pitchFamily="50" charset="-128"/>
                        </a:rPr>
                        <a:t>1,000,000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1724170932"/>
                  </a:ext>
                </a:extLst>
              </a:tr>
              <a:tr h="370840">
                <a:tc>
                  <a:txBody>
                    <a:bodyPr/>
                    <a:lstStyle/>
                    <a:p>
                      <a:pPr marL="180975" indent="0"/>
                      <a:r>
                        <a:rPr lang="en-US" altLang="ja-JP" dirty="0">
                          <a:solidFill>
                            <a:srgbClr val="575757"/>
                          </a:solidFill>
                          <a:latin typeface="Meiryo UI" panose="020B0604030504040204" pitchFamily="50" charset="-128"/>
                          <a:ea typeface="Meiryo UI" panose="020B0604030504040204" pitchFamily="50" charset="-128"/>
                        </a:rPr>
                        <a:t>XXX</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66652446"/>
                  </a:ext>
                </a:extLst>
              </a:tr>
              <a:tr h="370840">
                <a:tc>
                  <a:txBody>
                    <a:bodyPr/>
                    <a:lstStyle/>
                    <a:p>
                      <a:pPr marL="180975" indent="0"/>
                      <a:r>
                        <a:rPr lang="en-US" altLang="ja-JP" dirty="0">
                          <a:solidFill>
                            <a:srgbClr val="575757"/>
                          </a:solidFill>
                          <a:latin typeface="Meiryo UI" panose="020B0604030504040204" pitchFamily="50" charset="-128"/>
                          <a:ea typeface="Meiryo UI" panose="020B0604030504040204" pitchFamily="50" charset="-128"/>
                        </a:rPr>
                        <a:t>XXX</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1261779"/>
                  </a:ext>
                </a:extLst>
              </a:tr>
              <a:tr h="370840">
                <a:tc>
                  <a:txBody>
                    <a:bodyPr/>
                    <a:lstStyle/>
                    <a:p>
                      <a:r>
                        <a:rPr lang="en-US" dirty="0">
                          <a:solidFill>
                            <a:srgbClr val="575757"/>
                          </a:solidFill>
                          <a:latin typeface="Meiryo UI" panose="020B0604030504040204" pitchFamily="50" charset="-128"/>
                          <a:ea typeface="Meiryo UI" panose="020B0604030504040204" pitchFamily="50" charset="-128"/>
                        </a:rPr>
                        <a:t>3.</a:t>
                      </a:r>
                      <a:r>
                        <a:rPr lang="ja-JP" altLang="en-US" dirty="0">
                          <a:solidFill>
                            <a:srgbClr val="575757"/>
                          </a:solidFill>
                          <a:latin typeface="Meiryo UI" panose="020B0604030504040204" pitchFamily="50" charset="-128"/>
                          <a:ea typeface="Meiryo UI" panose="020B0604030504040204" pitchFamily="50" charset="-128"/>
                        </a:rPr>
                        <a:t>再委託費</a:t>
                      </a:r>
                      <a:r>
                        <a:rPr lang="en-US" altLang="ja-JP" dirty="0">
                          <a:solidFill>
                            <a:srgbClr val="575757"/>
                          </a:solidFill>
                          <a:latin typeface="Meiryo UI" panose="020B0604030504040204" pitchFamily="50" charset="-128"/>
                          <a:ea typeface="Meiryo UI" panose="020B0604030504040204" pitchFamily="50" charset="-128"/>
                        </a:rPr>
                        <a:t>/</a:t>
                      </a:r>
                      <a:r>
                        <a:rPr lang="ja-JP" altLang="en-US" dirty="0">
                          <a:solidFill>
                            <a:srgbClr val="575757"/>
                          </a:solidFill>
                          <a:latin typeface="Meiryo UI" panose="020B0604030504040204" pitchFamily="50" charset="-128"/>
                          <a:ea typeface="Meiryo UI" panose="020B0604030504040204" pitchFamily="50" charset="-128"/>
                        </a:rPr>
                        <a:t>外注費</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dirty="0">
                          <a:solidFill>
                            <a:srgbClr val="575757"/>
                          </a:solidFill>
                          <a:latin typeface="Meiryo UI" panose="020B0604030504040204" pitchFamily="50" charset="-128"/>
                          <a:ea typeface="Meiryo UI" panose="020B0604030504040204" pitchFamily="50" charset="-128"/>
                        </a:rPr>
                        <a:t>1,000,000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3703240054"/>
                  </a:ext>
                </a:extLst>
              </a:tr>
              <a:tr h="370840">
                <a:tc>
                  <a:txBody>
                    <a:bodyPr/>
                    <a:lstStyle/>
                    <a:p>
                      <a:pPr marL="180975" indent="0"/>
                      <a:r>
                        <a:rPr lang="en-US" altLang="ja-JP" dirty="0">
                          <a:solidFill>
                            <a:srgbClr val="575757"/>
                          </a:solidFill>
                          <a:latin typeface="Meiryo UI" panose="020B0604030504040204" pitchFamily="50" charset="-128"/>
                          <a:ea typeface="Meiryo UI" panose="020B0604030504040204" pitchFamily="50" charset="-128"/>
                        </a:rPr>
                        <a:t>XXX</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5933771"/>
                  </a:ext>
                </a:extLst>
              </a:tr>
              <a:tr h="370840">
                <a:tc>
                  <a:txBody>
                    <a:bodyPr/>
                    <a:lstStyle/>
                    <a:p>
                      <a:pPr marL="180975" indent="0"/>
                      <a:r>
                        <a:rPr lang="en-US" altLang="ja-JP" dirty="0">
                          <a:solidFill>
                            <a:srgbClr val="575757"/>
                          </a:solidFill>
                          <a:latin typeface="Meiryo UI" panose="020B0604030504040204" pitchFamily="50" charset="-128"/>
                          <a:ea typeface="Meiryo UI" panose="020B0604030504040204" pitchFamily="50" charset="-128"/>
                        </a:rPr>
                        <a:t>XXX</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94212889"/>
                  </a:ext>
                </a:extLst>
              </a:tr>
              <a:tr h="370840">
                <a:tc>
                  <a:txBody>
                    <a:bodyPr/>
                    <a:lstStyle/>
                    <a:p>
                      <a:r>
                        <a:rPr lang="en-US" altLang="ja-JP" dirty="0">
                          <a:solidFill>
                            <a:srgbClr val="575757"/>
                          </a:solidFill>
                          <a:latin typeface="Meiryo UI" panose="020B0604030504040204" pitchFamily="50" charset="-128"/>
                          <a:ea typeface="Meiryo UI" panose="020B0604030504040204" pitchFamily="50" charset="-128"/>
                        </a:rPr>
                        <a:t>4.</a:t>
                      </a:r>
                      <a:r>
                        <a:rPr lang="ja-JP" altLang="en-US" dirty="0">
                          <a:solidFill>
                            <a:srgbClr val="575757"/>
                          </a:solidFill>
                          <a:latin typeface="Meiryo UI" panose="020B0604030504040204" pitchFamily="50" charset="-128"/>
                          <a:ea typeface="Meiryo UI" panose="020B0604030504040204" pitchFamily="50" charset="-128"/>
                        </a:rPr>
                        <a:t>一般管理費</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dirty="0">
                          <a:solidFill>
                            <a:srgbClr val="575757"/>
                          </a:solidFill>
                          <a:latin typeface="Meiryo UI" panose="020B0604030504040204" pitchFamily="50" charset="-128"/>
                          <a:ea typeface="Meiryo UI" panose="020B0604030504040204" pitchFamily="50" charset="-128"/>
                        </a:rPr>
                        <a:t>100,000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2882729986"/>
                  </a:ext>
                </a:extLst>
              </a:tr>
              <a:tr h="370840">
                <a:tc>
                  <a:txBody>
                    <a:bodyPr/>
                    <a:lstStyle/>
                    <a:p>
                      <a:r>
                        <a:rPr lang="en-US" dirty="0">
                          <a:solidFill>
                            <a:srgbClr val="575757"/>
                          </a:solidFill>
                          <a:latin typeface="Meiryo UI" panose="020B0604030504040204" pitchFamily="50" charset="-128"/>
                          <a:ea typeface="Meiryo UI" panose="020B0604030504040204" pitchFamily="50" charset="-128"/>
                        </a:rPr>
                        <a:t>5.</a:t>
                      </a:r>
                      <a:r>
                        <a:rPr lang="ja-JP" altLang="en-US" dirty="0">
                          <a:solidFill>
                            <a:srgbClr val="575757"/>
                          </a:solidFill>
                          <a:latin typeface="Meiryo UI" panose="020B0604030504040204" pitchFamily="50" charset="-128"/>
                          <a:ea typeface="Meiryo UI" panose="020B0604030504040204" pitchFamily="50" charset="-128"/>
                        </a:rPr>
                        <a:t>小計</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dirty="0">
                          <a:solidFill>
                            <a:srgbClr val="575757"/>
                          </a:solidFill>
                          <a:latin typeface="Meiryo UI" panose="020B0604030504040204" pitchFamily="50" charset="-128"/>
                          <a:ea typeface="Meiryo UI" panose="020B0604030504040204" pitchFamily="50" charset="-128"/>
                        </a:rPr>
                        <a:t>3,100,000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3997794036"/>
                  </a:ext>
                </a:extLst>
              </a:tr>
              <a:tr h="370840">
                <a:tc>
                  <a:txBody>
                    <a:bodyPr/>
                    <a:lstStyle/>
                    <a:p>
                      <a:r>
                        <a:rPr lang="en-US" dirty="0">
                          <a:solidFill>
                            <a:srgbClr val="575757"/>
                          </a:solidFill>
                          <a:latin typeface="Meiryo UI" panose="020B0604030504040204" pitchFamily="50" charset="-128"/>
                          <a:ea typeface="Meiryo UI" panose="020B0604030504040204" pitchFamily="50" charset="-128"/>
                        </a:rPr>
                        <a:t>6.</a:t>
                      </a:r>
                      <a:r>
                        <a:rPr lang="ja-JP" altLang="en-US" dirty="0">
                          <a:solidFill>
                            <a:srgbClr val="575757"/>
                          </a:solidFill>
                          <a:latin typeface="Meiryo UI" panose="020B0604030504040204" pitchFamily="50" charset="-128"/>
                          <a:ea typeface="Meiryo UI" panose="020B0604030504040204" pitchFamily="50" charset="-128"/>
                        </a:rPr>
                        <a:t>消費税及び地方消費税</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r"/>
                      <a:r>
                        <a:rPr lang="en-US" altLang="ja-JP" dirty="0">
                          <a:solidFill>
                            <a:srgbClr val="575757"/>
                          </a:solidFill>
                          <a:latin typeface="Meiryo UI" panose="020B0604030504040204" pitchFamily="50" charset="-128"/>
                          <a:ea typeface="Meiryo UI" panose="020B0604030504040204" pitchFamily="50" charset="-128"/>
                        </a:rPr>
                        <a:t>310,000</a:t>
                      </a: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1729475806"/>
                  </a:ext>
                </a:extLst>
              </a:tr>
              <a:tr h="370840">
                <a:tc>
                  <a:txBody>
                    <a:bodyPr/>
                    <a:lstStyle/>
                    <a:p>
                      <a:r>
                        <a:rPr lang="en-US" dirty="0">
                          <a:solidFill>
                            <a:srgbClr val="575757"/>
                          </a:solidFill>
                          <a:latin typeface="Meiryo UI" panose="020B0604030504040204" pitchFamily="50" charset="-128"/>
                          <a:ea typeface="Meiryo UI" panose="020B0604030504040204" pitchFamily="50" charset="-128"/>
                        </a:rPr>
                        <a:t>7.</a:t>
                      </a:r>
                      <a:r>
                        <a:rPr lang="ja-JP" altLang="en-US" dirty="0">
                          <a:solidFill>
                            <a:srgbClr val="575757"/>
                          </a:solidFill>
                          <a:latin typeface="Meiryo UI" panose="020B0604030504040204" pitchFamily="50" charset="-128"/>
                          <a:ea typeface="Meiryo UI" panose="020B0604030504040204" pitchFamily="50" charset="-128"/>
                        </a:rPr>
                        <a:t>合計</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dirty="0">
                          <a:solidFill>
                            <a:srgbClr val="575757"/>
                          </a:solidFill>
                          <a:latin typeface="Meiryo UI" panose="020B0604030504040204" pitchFamily="50" charset="-128"/>
                          <a:ea typeface="Meiryo UI" panose="020B0604030504040204" pitchFamily="50" charset="-128"/>
                        </a:rPr>
                        <a:t>3,410,000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2F2F2"/>
                    </a:solidFill>
                  </a:tcPr>
                </a:tc>
                <a:extLst>
                  <a:ext uri="{0D108BD9-81ED-4DB2-BD59-A6C34878D82A}">
                    <a16:rowId xmlns:a16="http://schemas.microsoft.com/office/drawing/2014/main" val="3590996601"/>
                  </a:ext>
                </a:extLst>
              </a:tr>
            </a:tbl>
          </a:graphicData>
        </a:graphic>
      </p:graphicFrame>
      <p:sp>
        <p:nvSpPr>
          <p:cNvPr id="9" name="Rectangle 24">
            <a:extLst>
              <a:ext uri="{FF2B5EF4-FFF2-40B4-BE49-F238E27FC236}">
                <a16:creationId xmlns:a16="http://schemas.microsoft.com/office/drawing/2014/main" id="{7D4E8C74-851A-470B-91DD-333B140BACB6}"/>
              </a:ext>
            </a:extLst>
          </p:cNvPr>
          <p:cNvSpPr/>
          <p:nvPr/>
        </p:nvSpPr>
        <p:spPr>
          <a:xfrm>
            <a:off x="8958691" y="622802"/>
            <a:ext cx="3066473" cy="461665"/>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Excel</a:t>
            </a:r>
            <a:r>
              <a:rPr kumimoji="1" lang="ja-JP" altLang="en-US" sz="1200" dirty="0">
                <a:solidFill>
                  <a:srgbClr val="FFFFFF"/>
                </a:solidFill>
                <a:latin typeface="Meiryo UI" panose="020B0604030504040204" pitchFamily="50" charset="-128"/>
                <a:ea typeface="Meiryo UI" panose="020B0604030504040204" pitchFamily="50" charset="-128"/>
              </a:rPr>
              <a:t>の支出計画書の提出も必須であることに留意してください。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214315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395" imgH="394" progId="TCLayout.ActiveDocument.1">
                  <p:embed/>
                </p:oleObj>
              </mc:Choice>
              <mc:Fallback>
                <p:oleObj name="think-cell スライド"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a:spAutoFit/>
          </a:bodyPr>
          <a:lstStyle/>
          <a:p>
            <a:r>
              <a:rPr lang="ja-JP" altLang="en-US" dirty="0">
                <a:ea typeface="Meiryo UI" panose="020B0604030504040204" pitchFamily="50" charset="-128"/>
              </a:rPr>
              <a:t>目次</a:t>
            </a:r>
            <a:endParaRPr lang="en-US" sz="1600" dirty="0">
              <a:solidFill>
                <a:srgbClr val="575757"/>
              </a:solidFill>
              <a:latin typeface="Trebuchet MS" panose="020B0603020202020204" pitchFamily="34" charset="0"/>
            </a:endParaRPr>
          </a:p>
        </p:txBody>
      </p:sp>
      <p:sp>
        <p:nvSpPr>
          <p:cNvPr id="92" name="正方形/長方形 91">
            <a:extLst>
              <a:ext uri="{FF2B5EF4-FFF2-40B4-BE49-F238E27FC236}">
                <a16:creationId xmlns:a16="http://schemas.microsoft.com/office/drawing/2014/main" id="{545F27A2-3A0C-495E-BB19-17F114FE07CF}"/>
              </a:ext>
            </a:extLst>
          </p:cNvPr>
          <p:cNvSpPr/>
          <p:nvPr/>
        </p:nvSpPr>
        <p:spPr>
          <a:xfrm>
            <a:off x="628650" y="1036006"/>
            <a:ext cx="10934700" cy="5370188"/>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buSzPct val="100000"/>
              <a:buFont typeface="Trebuchet MS" panose="020B0603020202020204" pitchFamily="34" charset="0"/>
              <a:buChar char="​"/>
            </a:pPr>
            <a:r>
              <a:rPr kumimoji="1" lang="ja-JP" altLang="en-US" sz="2400" dirty="0">
                <a:solidFill>
                  <a:schemeClr val="tx1"/>
                </a:solidFill>
                <a:latin typeface="Trebuchet MS" panose="020B0603020202020204" pitchFamily="34" charset="0"/>
                <a:ea typeface="Meiryo UI" panose="020B0604030504040204" pitchFamily="50" charset="-128"/>
              </a:rPr>
              <a:t>提案のサマリ</a:t>
            </a:r>
            <a:endParaRPr kumimoji="1" lang="en-US" altLang="ja-JP" sz="1000" dirty="0">
              <a:solidFill>
                <a:schemeClr val="tx1"/>
              </a:solidFill>
              <a:latin typeface="Trebuchet MS" panose="020B0603020202020204" pitchFamily="34" charset="0"/>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背景と目的</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実施内容</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成果と効果測定方法</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実施体制・実証フィールド</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継続的な事業展開プラン</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実施スケジュール</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期待成果物</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個人情報 </a:t>
            </a:r>
            <a:r>
              <a:rPr kumimoji="1" lang="en-US" altLang="ja-JP" sz="2400" dirty="0">
                <a:solidFill>
                  <a:schemeClr val="tx1"/>
                </a:solidFill>
                <a:latin typeface="Meiryo UI" panose="020B0604030504040204" pitchFamily="50" charset="-128"/>
                <a:ea typeface="Meiryo UI" panose="020B0604030504040204" pitchFamily="50" charset="-128"/>
              </a:rPr>
              <a:t>(</a:t>
            </a:r>
            <a:r>
              <a:rPr kumimoji="1" lang="ja-JP" altLang="en-US" sz="2400" dirty="0">
                <a:solidFill>
                  <a:schemeClr val="tx1"/>
                </a:solidFill>
                <a:latin typeface="Meiryo UI" panose="020B0604030504040204" pitchFamily="50" charset="-128"/>
                <a:ea typeface="Meiryo UI" panose="020B0604030504040204" pitchFamily="50" charset="-128"/>
              </a:rPr>
              <a:t>受講者の学習履歴 等</a:t>
            </a:r>
            <a:r>
              <a:rPr kumimoji="1" lang="en-US" altLang="ja-JP" sz="2400" dirty="0">
                <a:solidFill>
                  <a:schemeClr val="tx1"/>
                </a:solidFill>
                <a:latin typeface="Meiryo UI" panose="020B0604030504040204" pitchFamily="50" charset="-128"/>
                <a:ea typeface="Meiryo UI" panose="020B0604030504040204" pitchFamily="50" charset="-128"/>
              </a:rPr>
              <a:t>) </a:t>
            </a:r>
            <a:r>
              <a:rPr kumimoji="1" lang="ja-JP" altLang="en-US" sz="2400" dirty="0">
                <a:solidFill>
                  <a:schemeClr val="tx1"/>
                </a:solidFill>
                <a:latin typeface="Meiryo UI" panose="020B0604030504040204" pitchFamily="50" charset="-128"/>
                <a:ea typeface="Meiryo UI" panose="020B0604030504040204" pitchFamily="50" charset="-128"/>
              </a:rPr>
              <a:t>の取扱い方法</a:t>
            </a:r>
            <a:endParaRPr kumimoji="1" lang="en-US" altLang="ja-JP" sz="2400" dirty="0">
              <a:solidFill>
                <a:schemeClr val="tx1"/>
              </a:solidFill>
              <a:latin typeface="Meiryo UI" panose="020B0604030504040204" pitchFamily="50" charset="-128"/>
              <a:ea typeface="Meiryo UI" panose="020B0604030504040204" pitchFamily="50" charset="-128"/>
            </a:endParaRPr>
          </a:p>
          <a:p>
            <a:pPr marL="0" lvl="1">
              <a:lnSpc>
                <a:spcPct val="150000"/>
              </a:lnSpc>
              <a:buClr>
                <a:schemeClr val="tx2"/>
              </a:buClr>
              <a:buSzPct val="100000"/>
            </a:pPr>
            <a:r>
              <a:rPr kumimoji="1" lang="en-US" altLang="ja-JP" sz="2400" dirty="0">
                <a:solidFill>
                  <a:schemeClr val="tx1"/>
                </a:solidFill>
                <a:latin typeface="Meiryo UI" panose="020B0604030504040204" pitchFamily="50" charset="-128"/>
                <a:ea typeface="Meiryo UI" panose="020B0604030504040204" pitchFamily="50" charset="-128"/>
              </a:rPr>
              <a:t>(</a:t>
            </a:r>
            <a:r>
              <a:rPr kumimoji="1" lang="ja-JP" altLang="en-US" sz="2400" dirty="0">
                <a:solidFill>
                  <a:schemeClr val="tx1"/>
                </a:solidFill>
                <a:latin typeface="Meiryo UI" panose="020B0604030504040204" pitchFamily="50" charset="-128"/>
                <a:ea typeface="Meiryo UI" panose="020B0604030504040204" pitchFamily="50" charset="-128"/>
              </a:rPr>
              <a:t>参考</a:t>
            </a:r>
            <a:r>
              <a:rPr kumimoji="1" lang="en-US" altLang="ja-JP" sz="2400" dirty="0">
                <a:solidFill>
                  <a:schemeClr val="tx1"/>
                </a:solidFill>
                <a:latin typeface="Meiryo UI" panose="020B0604030504040204" pitchFamily="50" charset="-128"/>
                <a:ea typeface="Meiryo UI" panose="020B0604030504040204" pitchFamily="50" charset="-128"/>
              </a:rPr>
              <a:t>)</a:t>
            </a:r>
            <a:r>
              <a:rPr kumimoji="1" lang="ja-JP" altLang="en-US" sz="2400" dirty="0">
                <a:solidFill>
                  <a:schemeClr val="tx1"/>
                </a:solidFill>
                <a:latin typeface="Meiryo UI" panose="020B0604030504040204" pitchFamily="50" charset="-128"/>
                <a:ea typeface="Meiryo UI" panose="020B0604030504040204" pitchFamily="50" charset="-128"/>
              </a:rPr>
              <a:t>支出計画の概要</a:t>
            </a:r>
            <a:endParaRPr kumimoji="1" lang="en-US" altLang="ja-JP" sz="2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2761861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361456545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395" imgH="394" progId="TCLayout.ActiveDocument.1">
                  <p:embed/>
                </p:oleObj>
              </mc:Choice>
              <mc:Fallback>
                <p:oleObj name="think-cell スライド"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0" y="622802"/>
            <a:ext cx="10934700" cy="332399"/>
          </a:xfrm>
        </p:spPr>
        <p:txBody>
          <a:bodyPr vert="horz">
            <a:spAutoFit/>
          </a:bodyPr>
          <a:lstStyle/>
          <a:p>
            <a:r>
              <a:rPr lang="ja-JP" altLang="en-US" dirty="0"/>
              <a:t>提案のサマリ</a:t>
            </a:r>
            <a:endParaRPr lang="en-US" sz="1600" dirty="0">
              <a:solidFill>
                <a:srgbClr val="575757"/>
              </a:solidFill>
              <a:latin typeface="Trebuchet MS" panose="020B0603020202020204" pitchFamily="34" charset="0"/>
            </a:endParaRPr>
          </a:p>
        </p:txBody>
      </p:sp>
      <p:graphicFrame>
        <p:nvGraphicFramePr>
          <p:cNvPr id="3" name="Table 3">
            <a:extLst>
              <a:ext uri="{FF2B5EF4-FFF2-40B4-BE49-F238E27FC236}">
                <a16:creationId xmlns:a16="http://schemas.microsoft.com/office/drawing/2014/main" id="{722E403F-B16E-44D3-A1DE-C4695BB5B656}"/>
              </a:ext>
            </a:extLst>
          </p:cNvPr>
          <p:cNvGraphicFramePr>
            <a:graphicFrameLocks noGrp="1"/>
          </p:cNvGraphicFramePr>
          <p:nvPr>
            <p:extLst>
              <p:ext uri="{D42A27DB-BD31-4B8C-83A1-F6EECF244321}">
                <p14:modId xmlns:p14="http://schemas.microsoft.com/office/powerpoint/2010/main" val="259091045"/>
              </p:ext>
            </p:extLst>
          </p:nvPr>
        </p:nvGraphicFramePr>
        <p:xfrm>
          <a:off x="630000" y="1274593"/>
          <a:ext cx="10391555" cy="4706532"/>
        </p:xfrm>
        <a:graphic>
          <a:graphicData uri="http://schemas.openxmlformats.org/drawingml/2006/table">
            <a:tbl>
              <a:tblPr firstRow="1" bandRow="1">
                <a:tableStyleId>{5C22544A-7EE6-4342-B048-85BDC9FD1C3A}</a:tableStyleId>
              </a:tblPr>
              <a:tblGrid>
                <a:gridCol w="970200">
                  <a:extLst>
                    <a:ext uri="{9D8B030D-6E8A-4147-A177-3AD203B41FA5}">
                      <a16:colId xmlns:a16="http://schemas.microsoft.com/office/drawing/2014/main" val="3663302019"/>
                    </a:ext>
                  </a:extLst>
                </a:gridCol>
                <a:gridCol w="2802146">
                  <a:extLst>
                    <a:ext uri="{9D8B030D-6E8A-4147-A177-3AD203B41FA5}">
                      <a16:colId xmlns:a16="http://schemas.microsoft.com/office/drawing/2014/main" val="164871375"/>
                    </a:ext>
                  </a:extLst>
                </a:gridCol>
                <a:gridCol w="1042292">
                  <a:extLst>
                    <a:ext uri="{9D8B030D-6E8A-4147-A177-3AD203B41FA5}">
                      <a16:colId xmlns:a16="http://schemas.microsoft.com/office/drawing/2014/main" val="2619398578"/>
                    </a:ext>
                  </a:extLst>
                </a:gridCol>
                <a:gridCol w="5576917">
                  <a:extLst>
                    <a:ext uri="{9D8B030D-6E8A-4147-A177-3AD203B41FA5}">
                      <a16:colId xmlns:a16="http://schemas.microsoft.com/office/drawing/2014/main" val="206671746"/>
                    </a:ext>
                  </a:extLst>
                </a:gridCol>
              </a:tblGrid>
              <a:tr h="316515">
                <a:tc>
                  <a:txBody>
                    <a:bodyPr/>
                    <a:lstStyle/>
                    <a:p>
                      <a:endParaRPr lang="en-US" sz="1400" dirty="0">
                        <a:solidFill>
                          <a:srgbClr val="575757"/>
                        </a:solidFill>
                        <a:latin typeface="Meiryo UI" panose="020B0604030504040204" pitchFamily="50" charset="-128"/>
                        <a:ea typeface="Meiryo UI" panose="020B0604030504040204" pitchFamily="50" charset="-128"/>
                      </a:endParaRPr>
                    </a:p>
                  </a:txBody>
                  <a:tcPr anchor="b">
                    <a:lnL w="12700" cmpd="sng">
                      <a:noFill/>
                    </a:lnL>
                    <a:lnR w="12700" cmpd="sng">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項目</a:t>
                      </a:r>
                      <a:endParaRPr lang="en-US" sz="1400" dirty="0">
                        <a:solidFill>
                          <a:srgbClr val="575757"/>
                        </a:solidFill>
                        <a:latin typeface="Meiryo UI" panose="020B0604030504040204" pitchFamily="50" charset="-128"/>
                        <a:ea typeface="Meiryo UI" panose="020B0604030504040204" pitchFamily="50" charset="-128"/>
                      </a:endParaRPr>
                    </a:p>
                  </a:txBody>
                  <a:tcPr anchor="b">
                    <a:lnL w="12700" cmpd="sng">
                      <a:noFill/>
                    </a:lnL>
                    <a:lnR w="12700" cmpd="sng">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対応する</a:t>
                      </a:r>
                      <a:endParaRPr lang="en-US" altLang="ja-JP" sz="1400" dirty="0">
                        <a:solidFill>
                          <a:srgbClr val="575757"/>
                        </a:solidFill>
                        <a:latin typeface="Meiryo UI" panose="020B0604030504040204" pitchFamily="50" charset="-128"/>
                        <a:ea typeface="Meiryo UI" panose="020B0604030504040204" pitchFamily="50" charset="-128"/>
                      </a:endParaRPr>
                    </a:p>
                    <a:p>
                      <a:r>
                        <a:rPr lang="ja-JP" altLang="en-US" sz="1400" dirty="0">
                          <a:solidFill>
                            <a:srgbClr val="575757"/>
                          </a:solidFill>
                          <a:latin typeface="Meiryo UI" panose="020B0604030504040204" pitchFamily="50" charset="-128"/>
                          <a:ea typeface="Meiryo UI" panose="020B0604030504040204" pitchFamily="50" charset="-128"/>
                        </a:rPr>
                        <a:t>事業内容に</a:t>
                      </a:r>
                      <a:endParaRPr lang="en-US" altLang="ja-JP" sz="1400" dirty="0">
                        <a:solidFill>
                          <a:srgbClr val="575757"/>
                        </a:solidFill>
                        <a:latin typeface="Meiryo UI" panose="020B0604030504040204" pitchFamily="50" charset="-128"/>
                        <a:ea typeface="Meiryo UI" panose="020B0604030504040204" pitchFamily="50" charset="-128"/>
                      </a:endParaRPr>
                    </a:p>
                    <a:p>
                      <a:r>
                        <a:rPr lang="ja-JP" altLang="en-US" sz="1400" dirty="0">
                          <a:solidFill>
                            <a:srgbClr val="575757"/>
                          </a:solidFill>
                          <a:latin typeface="Meiryo UI" panose="020B0604030504040204" pitchFamily="50" charset="-128"/>
                          <a:ea typeface="Meiryo UI" panose="020B0604030504040204" pitchFamily="50" charset="-128"/>
                        </a:rPr>
                        <a:t>係る要件</a:t>
                      </a:r>
                      <a:endParaRPr lang="en-US" sz="1400" dirty="0">
                        <a:solidFill>
                          <a:srgbClr val="575757"/>
                        </a:solidFill>
                        <a:latin typeface="Meiryo UI" panose="020B0604030504040204" pitchFamily="50" charset="-128"/>
                        <a:ea typeface="Meiryo UI" panose="020B0604030504040204" pitchFamily="50" charset="-128"/>
                      </a:endParaRPr>
                    </a:p>
                  </a:txBody>
                  <a:tcPr anchor="b">
                    <a:lnL w="12700" cmpd="sng">
                      <a:noFill/>
                    </a:lnL>
                    <a:lnR w="12700" cmpd="sng">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提案概要</a:t>
                      </a:r>
                      <a:endParaRPr lang="en-US" sz="1400" dirty="0">
                        <a:solidFill>
                          <a:srgbClr val="575757"/>
                        </a:solidFill>
                        <a:latin typeface="Meiryo UI" panose="020B0604030504040204" pitchFamily="50" charset="-128"/>
                        <a:ea typeface="Meiryo UI" panose="020B0604030504040204" pitchFamily="50" charset="-128"/>
                      </a:endParaRPr>
                    </a:p>
                  </a:txBody>
                  <a:tcPr anchor="b">
                    <a:lnL w="12700" cmpd="sng">
                      <a:noFill/>
                    </a:lnL>
                    <a:lnR w="12700" cmpd="sng">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58602525"/>
                  </a:ext>
                </a:extLst>
              </a:tr>
              <a:tr h="316515">
                <a:tc rowSpan="3">
                  <a:txBody>
                    <a:bodyPr/>
                    <a:lstStyle/>
                    <a:p>
                      <a:r>
                        <a:rPr lang="ja-JP" altLang="en-US" sz="1400" dirty="0">
                          <a:solidFill>
                            <a:srgbClr val="575757"/>
                          </a:solidFill>
                          <a:latin typeface="Meiryo UI" panose="020B0604030504040204" pitchFamily="50" charset="-128"/>
                          <a:ea typeface="Meiryo UI" panose="020B0604030504040204" pitchFamily="50" charset="-128"/>
                        </a:rPr>
                        <a:t>必須要素</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a:solidFill>
                            <a:srgbClr val="575757"/>
                          </a:solidFill>
                          <a:latin typeface="Meiryo UI" panose="020B0604030504040204" pitchFamily="50" charset="-128"/>
                          <a:ea typeface="Meiryo UI" panose="020B0604030504040204" pitchFamily="50" charset="-128"/>
                        </a:rPr>
                        <a:t>新規サービスのプロトタイプの検証</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①</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p>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60067"/>
                  </a:ext>
                </a:extLst>
              </a:tr>
              <a:tr h="446844">
                <a:tc vMerge="1">
                  <a:txBody>
                    <a:bodyPr/>
                    <a:lstStyle/>
                    <a:p>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成果と効果測定方法</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②</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3288905"/>
                  </a:ext>
                </a:extLst>
              </a:tr>
              <a:tr h="446844">
                <a:tc vMerge="1">
                  <a:txBody>
                    <a:bodyPr/>
                    <a:lstStyle/>
                    <a:p>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ガイドラインの遵守</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③</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endParaRPr lang="en-US" sz="1400" dirty="0">
                        <a:solidFill>
                          <a:schemeClr val="tx1"/>
                        </a:solidFill>
                        <a:latin typeface="Trebuchet MS" panose="020B0603020202020204" pitchFamily="34" charset="0"/>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10067911"/>
                  </a:ext>
                </a:extLst>
              </a:tr>
              <a:tr h="446844">
                <a:tc rowSpan="6">
                  <a:txBody>
                    <a:bodyPr/>
                    <a:lstStyle/>
                    <a:p>
                      <a:r>
                        <a:rPr lang="ja-JP" altLang="en-US" sz="1400" dirty="0">
                          <a:solidFill>
                            <a:srgbClr val="575757"/>
                          </a:solidFill>
                          <a:latin typeface="Meiryo UI" panose="020B0604030504040204" pitchFamily="50" charset="-128"/>
                          <a:ea typeface="Meiryo UI" panose="020B0604030504040204" pitchFamily="50" charset="-128"/>
                        </a:rPr>
                        <a:t>加点要素</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no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教育機関の協力</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④</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endParaRPr lang="en-US" sz="1400" dirty="0">
                        <a:solidFill>
                          <a:schemeClr val="tx1"/>
                        </a:solidFill>
                        <a:latin typeface="Trebuchet MS" panose="020B0603020202020204" pitchFamily="34" charset="0"/>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40495514"/>
                  </a:ext>
                </a:extLst>
              </a:tr>
              <a:tr h="360000">
                <a:tc vMerge="1">
                  <a:txBody>
                    <a:bodyPr/>
                    <a:lstStyle/>
                    <a:p>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ロードマップの実現性</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⑤</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endParaRPr lang="en-US" sz="1400" dirty="0">
                        <a:solidFill>
                          <a:schemeClr val="tx1"/>
                        </a:solidFill>
                        <a:latin typeface="Trebuchet MS" panose="020B0603020202020204" pitchFamily="34" charset="0"/>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91732598"/>
                  </a:ext>
                </a:extLst>
              </a:tr>
              <a:tr h="360000">
                <a:tc vMerge="1">
                  <a:txBody>
                    <a:bodyPr/>
                    <a:lstStyle/>
                    <a:p>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過去の経験</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⑥</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00400791"/>
                  </a:ext>
                </a:extLst>
              </a:tr>
              <a:tr h="360000">
                <a:tc vMerge="1">
                  <a:txBody>
                    <a:bodyPr/>
                    <a:lstStyle/>
                    <a:p>
                      <a:endParaRPr lang="en-US" altLang="ja-JP"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成果と効果測定方法の</a:t>
                      </a:r>
                      <a:br>
                        <a:rPr lang="ja-JP" altLang="en-US" sz="1400" dirty="0">
                          <a:solidFill>
                            <a:srgbClr val="575757"/>
                          </a:solidFill>
                          <a:latin typeface="Meiryo UI" panose="020B0604030504040204" pitchFamily="50" charset="-128"/>
                          <a:ea typeface="Meiryo UI" panose="020B0604030504040204" pitchFamily="50" charset="-128"/>
                        </a:rPr>
                      </a:br>
                      <a:r>
                        <a:rPr lang="ja-JP" altLang="en-US" sz="1400" dirty="0">
                          <a:solidFill>
                            <a:srgbClr val="575757"/>
                          </a:solidFill>
                          <a:latin typeface="Meiryo UI" panose="020B0604030504040204" pitchFamily="50" charset="-128"/>
                          <a:ea typeface="Meiryo UI" panose="020B0604030504040204" pitchFamily="50" charset="-128"/>
                        </a:rPr>
                        <a:t>具体性</a:t>
                      </a:r>
                      <a:endParaRPr lang="en-US" altLang="ja-JP"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⑦</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endParaRPr lang="en-US" sz="1400" dirty="0">
                        <a:solidFill>
                          <a:schemeClr val="tx1"/>
                        </a:solidFill>
                        <a:latin typeface="Trebuchet MS" panose="020B0603020202020204" pitchFamily="34" charset="0"/>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12936758"/>
                  </a:ext>
                </a:extLst>
              </a:tr>
              <a:tr h="360000">
                <a:tc vMerge="1">
                  <a:txBody>
                    <a:bodyPr/>
                    <a:lstStyle/>
                    <a:p>
                      <a:endParaRPr lang="en-US" altLang="ja-JP"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実証以降のロードマップの</a:t>
                      </a:r>
                      <a:br>
                        <a:rPr lang="en-US" altLang="ja-JP" sz="1400" dirty="0">
                          <a:solidFill>
                            <a:srgbClr val="575757"/>
                          </a:solidFill>
                          <a:latin typeface="Meiryo UI" panose="020B0604030504040204" pitchFamily="50" charset="-128"/>
                          <a:ea typeface="Meiryo UI" panose="020B0604030504040204" pitchFamily="50" charset="-128"/>
                        </a:rPr>
                      </a:br>
                      <a:r>
                        <a:rPr lang="ja-JP" altLang="en-US" sz="1400" dirty="0">
                          <a:solidFill>
                            <a:srgbClr val="575757"/>
                          </a:solidFill>
                          <a:latin typeface="Meiryo UI" panose="020B0604030504040204" pitchFamily="50" charset="-128"/>
                          <a:ea typeface="Meiryo UI" panose="020B0604030504040204" pitchFamily="50" charset="-128"/>
                        </a:rPr>
                        <a:t>具体性・実現性</a:t>
                      </a:r>
                      <a:endParaRPr lang="en-US" altLang="ja-JP"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⑧</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endParaRPr lang="en-US" sz="1400" dirty="0">
                        <a:solidFill>
                          <a:schemeClr val="tx1"/>
                        </a:solidFill>
                        <a:latin typeface="Trebuchet MS" panose="020B0603020202020204" pitchFamily="34" charset="0"/>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40932048"/>
                  </a:ext>
                </a:extLst>
              </a:tr>
              <a:tr h="360000">
                <a:tc vMerge="1">
                  <a:txBody>
                    <a:bodyPr/>
                    <a:lstStyle/>
                    <a:p>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独自性・新規性</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no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⑨</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no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endParaRPr lang="en-US" sz="1400" dirty="0">
                        <a:solidFill>
                          <a:schemeClr val="tx1"/>
                        </a:solidFill>
                        <a:latin typeface="Trebuchet MS" panose="020B0603020202020204" pitchFamily="34" charset="0"/>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no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48873626"/>
                  </a:ext>
                </a:extLst>
              </a:tr>
            </a:tbl>
          </a:graphicData>
        </a:graphic>
      </p:graphicFrame>
      <p:sp>
        <p:nvSpPr>
          <p:cNvPr id="8" name="Rectangle 24">
            <a:extLst>
              <a:ext uri="{FF2B5EF4-FFF2-40B4-BE49-F238E27FC236}">
                <a16:creationId xmlns:a16="http://schemas.microsoft.com/office/drawing/2014/main" id="{310F7EE3-1CE6-43E8-8103-953E279F1739}"/>
              </a:ext>
            </a:extLst>
          </p:cNvPr>
          <p:cNvSpPr/>
          <p:nvPr/>
        </p:nvSpPr>
        <p:spPr>
          <a:xfrm>
            <a:off x="8958691" y="622802"/>
            <a:ext cx="3066473" cy="1246495"/>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実証の概要を簡潔に記載してください。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●少なくとも必須要素は記入してください。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●加点要素は必要なところだけ記入し、該当がない場合は「</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該当なし</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」と記入してください。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
        <p:nvSpPr>
          <p:cNvPr id="4" name="Rectangle 24">
            <a:extLst>
              <a:ext uri="{FF2B5EF4-FFF2-40B4-BE49-F238E27FC236}">
                <a16:creationId xmlns:a16="http://schemas.microsoft.com/office/drawing/2014/main" id="{8E3655D5-62EF-327E-552C-E3C482057AF0}"/>
              </a:ext>
            </a:extLst>
          </p:cNvPr>
          <p:cNvSpPr/>
          <p:nvPr/>
        </p:nvSpPr>
        <p:spPr>
          <a:xfrm>
            <a:off x="78458" y="29985"/>
            <a:ext cx="4515314" cy="538609"/>
          </a:xfrm>
          <a:prstGeom prst="rect">
            <a:avLst/>
          </a:prstGeom>
          <a:solidFill>
            <a:srgbClr val="E71C57"/>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このページは必須要素と対応しております。フォーマット通りに作成ください。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224686216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152881225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395" imgH="394" progId="TCLayout.ActiveDocument.1">
                  <p:embed/>
                </p:oleObj>
              </mc:Choice>
              <mc:Fallback>
                <p:oleObj name="think-cell スライド"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0" y="622802"/>
            <a:ext cx="10934700" cy="332399"/>
          </a:xfrm>
        </p:spPr>
        <p:txBody>
          <a:bodyPr vert="horz">
            <a:spAutoFit/>
          </a:bodyPr>
          <a:lstStyle/>
          <a:p>
            <a:pPr>
              <a:spcBef>
                <a:spcPts val="0"/>
              </a:spcBef>
              <a:spcAft>
                <a:spcPts val="0"/>
              </a:spcAft>
              <a:buNone/>
            </a:pPr>
            <a:r>
              <a:rPr lang="en-US" altLang="ja-JP" dirty="0"/>
              <a:t>1.</a:t>
            </a:r>
            <a:r>
              <a:rPr lang="ja-JP" altLang="en-US" dirty="0"/>
              <a:t>背景と目的</a:t>
            </a:r>
            <a:r>
              <a:rPr lang="en-US" altLang="ja-JP" dirty="0"/>
              <a:t>)</a:t>
            </a:r>
            <a:r>
              <a:rPr lang="ja-JP" altLang="en-US" dirty="0"/>
              <a:t>本事業が目指す生成</a:t>
            </a:r>
            <a:r>
              <a:rPr lang="en-US" altLang="ja-JP" dirty="0"/>
              <a:t>AI</a:t>
            </a:r>
            <a:r>
              <a:rPr lang="ja-JP" altLang="en-US" dirty="0"/>
              <a:t>を活用した教育現場のあるべき姿</a:t>
            </a:r>
            <a:endParaRPr lang="en-US" sz="1600" dirty="0">
              <a:solidFill>
                <a:srgbClr val="575757"/>
              </a:solidFill>
              <a:latin typeface="Trebuchet MS" panose="020B0603020202020204" pitchFamily="34" charset="0"/>
            </a:endParaRPr>
          </a:p>
        </p:txBody>
      </p:sp>
      <p:sp>
        <p:nvSpPr>
          <p:cNvPr id="26" name="Rectangle 24">
            <a:extLst>
              <a:ext uri="{FF2B5EF4-FFF2-40B4-BE49-F238E27FC236}">
                <a16:creationId xmlns:a16="http://schemas.microsoft.com/office/drawing/2014/main" id="{37FDF32F-A1CE-4FF9-81B1-B6CEAEA0C358}"/>
              </a:ext>
            </a:extLst>
          </p:cNvPr>
          <p:cNvSpPr/>
          <p:nvPr/>
        </p:nvSpPr>
        <p:spPr>
          <a:xfrm>
            <a:off x="8987567" y="1161817"/>
            <a:ext cx="3066473" cy="984885"/>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最終的に目指す”あるべき姿”を描いてください。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●”あるべき姿”は図やイメージだけではなく、</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　　テキストで適宜補足頂いて構いません。</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
        <p:nvSpPr>
          <p:cNvPr id="7" name="Rectangle 24">
            <a:extLst>
              <a:ext uri="{FF2B5EF4-FFF2-40B4-BE49-F238E27FC236}">
                <a16:creationId xmlns:a16="http://schemas.microsoft.com/office/drawing/2014/main" id="{26AF6FE4-47EC-4490-6EAC-C29BC3C5337C}"/>
              </a:ext>
            </a:extLst>
          </p:cNvPr>
          <p:cNvSpPr/>
          <p:nvPr/>
        </p:nvSpPr>
        <p:spPr>
          <a:xfrm>
            <a:off x="8987566" y="2560461"/>
            <a:ext cx="3066473" cy="646331"/>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rgbClr val="575757"/>
                </a:solidFill>
                <a:latin typeface="Meiryo UI" panose="020B0604030504040204" pitchFamily="50" charset="-128"/>
                <a:ea typeface="Meiryo UI" panose="020B0604030504040204" pitchFamily="50" charset="-128"/>
              </a:rPr>
              <a:t>本実証の終了時に実現する姿ではなく、</a:t>
            </a:r>
            <a:br>
              <a:rPr kumimoji="1" lang="en-US" altLang="ja-JP" sz="1200" dirty="0">
                <a:solidFill>
                  <a:srgbClr val="575757"/>
                </a:solidFill>
                <a:latin typeface="Meiryo UI" panose="020B0604030504040204" pitchFamily="50" charset="-128"/>
                <a:ea typeface="Meiryo UI" panose="020B0604030504040204" pitchFamily="50" charset="-128"/>
              </a:rPr>
            </a:br>
            <a:r>
              <a:rPr kumimoji="1" lang="ja-JP" altLang="en-US" sz="1200" dirty="0">
                <a:solidFill>
                  <a:srgbClr val="575757"/>
                </a:solidFill>
                <a:latin typeface="Meiryo UI" panose="020B0604030504040204" pitchFamily="50" charset="-128"/>
                <a:ea typeface="Meiryo UI" panose="020B0604030504040204" pitchFamily="50" charset="-128"/>
              </a:rPr>
              <a:t>中長期で実現したい姿を記載してください。</a:t>
            </a:r>
            <a:br>
              <a:rPr kumimoji="1" lang="en-US" altLang="ja-JP" sz="1200" dirty="0">
                <a:solidFill>
                  <a:srgbClr val="575757"/>
                </a:solidFill>
                <a:latin typeface="Meiryo UI" panose="020B0604030504040204" pitchFamily="50" charset="-128"/>
                <a:ea typeface="Meiryo UI" panose="020B0604030504040204" pitchFamily="50" charset="-128"/>
              </a:rPr>
            </a:b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必須①</a:t>
            </a:r>
            <a:r>
              <a:rPr kumimoji="1" lang="en-US" altLang="ja-JP" sz="1200" dirty="0">
                <a:solidFill>
                  <a:srgbClr val="575757"/>
                </a:solidFill>
                <a:latin typeface="Meiryo UI" panose="020B0604030504040204" pitchFamily="50" charset="-128"/>
                <a:ea typeface="Meiryo UI" panose="020B0604030504040204" pitchFamily="50" charset="-128"/>
              </a:rPr>
              <a:t>)</a:t>
            </a:r>
            <a:endParaRPr kumimoji="1" lang="en-US" altLang="ja-JP" sz="1200" dirty="0">
              <a:solidFill>
                <a:schemeClr val="tx1"/>
              </a:solidFill>
              <a:latin typeface="Trebuchet MS" panose="020B0603020202020204" pitchFamily="34" charset="0"/>
              <a:ea typeface="Meiryo UI" panose="020B0604030504040204" pitchFamily="50" charset="-128"/>
            </a:endParaRPr>
          </a:p>
        </p:txBody>
      </p:sp>
      <p:sp>
        <p:nvSpPr>
          <p:cNvPr id="8" name="Rectangle 24">
            <a:extLst>
              <a:ext uri="{FF2B5EF4-FFF2-40B4-BE49-F238E27FC236}">
                <a16:creationId xmlns:a16="http://schemas.microsoft.com/office/drawing/2014/main" id="{C57E69BE-F859-6C60-74C0-04865E85B318}"/>
              </a:ext>
            </a:extLst>
          </p:cNvPr>
          <p:cNvSpPr/>
          <p:nvPr/>
        </p:nvSpPr>
        <p:spPr>
          <a:xfrm>
            <a:off x="78458" y="29985"/>
            <a:ext cx="4515314" cy="538609"/>
          </a:xfrm>
          <a:prstGeom prst="rect">
            <a:avLst/>
          </a:prstGeom>
          <a:solidFill>
            <a:srgbClr val="E71C57"/>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このページは必須要素と対応しております。フォーマット通りに作成ください。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254822753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343677278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395" imgH="394" progId="TCLayout.ActiveDocument.1">
                  <p:embed/>
                </p:oleObj>
              </mc:Choice>
              <mc:Fallback>
                <p:oleObj name="think-cell スライド"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1.</a:t>
            </a:r>
            <a:r>
              <a:rPr lang="ja-JP" altLang="en-US" dirty="0"/>
              <a:t>背景と目的</a:t>
            </a:r>
            <a:r>
              <a:rPr lang="en-US" altLang="ja-JP" dirty="0"/>
              <a:t>)</a:t>
            </a:r>
            <a:r>
              <a:rPr lang="ja-JP" altLang="en-US" dirty="0"/>
              <a:t>あるべき姿に向けて、解決するべき課題</a:t>
            </a:r>
            <a:endParaRPr lang="en-US" sz="1600" dirty="0">
              <a:solidFill>
                <a:srgbClr val="575757"/>
              </a:solidFill>
              <a:latin typeface="Trebuchet MS" panose="020B0603020202020204" pitchFamily="34" charset="0"/>
            </a:endParaRPr>
          </a:p>
        </p:txBody>
      </p:sp>
      <p:sp>
        <p:nvSpPr>
          <p:cNvPr id="7" name="正方形/長方形 6">
            <a:extLst>
              <a:ext uri="{FF2B5EF4-FFF2-40B4-BE49-F238E27FC236}">
                <a16:creationId xmlns:a16="http://schemas.microsoft.com/office/drawing/2014/main" id="{EDE89C94-178E-4562-AE82-19FD49ED4602}"/>
              </a:ext>
            </a:extLst>
          </p:cNvPr>
          <p:cNvSpPr/>
          <p:nvPr/>
        </p:nvSpPr>
        <p:spPr>
          <a:xfrm>
            <a:off x="629999" y="2081213"/>
            <a:ext cx="4995815" cy="4079875"/>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324000" lvl="1"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648000" lvl="2"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648000" lvl="2" indent="-216000">
              <a:buClr>
                <a:schemeClr val="tx2"/>
              </a:buClr>
              <a:buSzPct val="100000"/>
              <a:buFont typeface="Trebuchet MS" panose="020B0603020202020204" pitchFamily="34" charset="0"/>
              <a:buChar char="–"/>
            </a:pPr>
            <a:endParaRPr kumimoji="1" lang="en-US" dirty="0">
              <a:solidFill>
                <a:schemeClr val="tx1"/>
              </a:solidFill>
              <a:latin typeface="Trebuchet MS" panose="020B0603020202020204" pitchFamily="34" charset="0"/>
              <a:ea typeface="Meiryo UI" panose="020B0604030504040204" pitchFamily="50" charset="-128"/>
            </a:endParaRPr>
          </a:p>
        </p:txBody>
      </p:sp>
      <p:grpSp>
        <p:nvGrpSpPr>
          <p:cNvPr id="6" name="グループ化 39">
            <a:extLst>
              <a:ext uri="{FF2B5EF4-FFF2-40B4-BE49-F238E27FC236}">
                <a16:creationId xmlns:a16="http://schemas.microsoft.com/office/drawing/2014/main" id="{FE54EC85-B0B3-4DA6-82A5-F263D8D37437}"/>
              </a:ext>
            </a:extLst>
          </p:cNvPr>
          <p:cNvGrpSpPr/>
          <p:nvPr/>
        </p:nvGrpSpPr>
        <p:grpSpPr>
          <a:xfrm>
            <a:off x="629999" y="1381454"/>
            <a:ext cx="4995815" cy="481542"/>
            <a:chOff x="5715831" y="959006"/>
            <a:chExt cx="6170577" cy="481542"/>
          </a:xfrm>
        </p:grpSpPr>
        <p:sp>
          <p:nvSpPr>
            <p:cNvPr id="8" name="ee4pHeader3">
              <a:extLst>
                <a:ext uri="{FF2B5EF4-FFF2-40B4-BE49-F238E27FC236}">
                  <a16:creationId xmlns:a16="http://schemas.microsoft.com/office/drawing/2014/main" id="{AFE54294-4A26-435D-924F-64A94EF23931}"/>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j-lt"/>
                  <a:ea typeface="Meiryo UI" panose="020B0604030504040204" pitchFamily="50" charset="-128"/>
                </a:rPr>
                <a:t>解決すべき課題</a:t>
              </a:r>
              <a:endParaRPr lang="en-US" altLang="ja-JP" sz="2000" dirty="0">
                <a:solidFill>
                  <a:schemeClr val="tx2"/>
                </a:solidFill>
                <a:latin typeface="+mj-lt"/>
                <a:ea typeface="Meiryo UI" panose="020B0604030504040204" pitchFamily="50" charset="-128"/>
              </a:endParaRPr>
            </a:p>
          </p:txBody>
        </p:sp>
        <p:cxnSp>
          <p:nvCxnSpPr>
            <p:cNvPr id="9" name="直線コネクタ 41">
              <a:extLst>
                <a:ext uri="{FF2B5EF4-FFF2-40B4-BE49-F238E27FC236}">
                  <a16:creationId xmlns:a16="http://schemas.microsoft.com/office/drawing/2014/main" id="{4D934523-502A-4C21-8001-46EE0E46C62D}"/>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11" name="ee4pHeader3">
            <a:extLst>
              <a:ext uri="{FF2B5EF4-FFF2-40B4-BE49-F238E27FC236}">
                <a16:creationId xmlns:a16="http://schemas.microsoft.com/office/drawing/2014/main" id="{0D7DBAD8-58EE-40C2-AF2F-6DE80453D61E}"/>
              </a:ext>
            </a:extLst>
          </p:cNvPr>
          <p:cNvSpPr txBox="1"/>
          <p:nvPr/>
        </p:nvSpPr>
        <p:spPr>
          <a:xfrm>
            <a:off x="6567536" y="1381454"/>
            <a:ext cx="4995815"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eiryo UI" panose="020B0604030504040204" pitchFamily="50" charset="-128"/>
                <a:ea typeface="Meiryo UI" panose="020B0604030504040204" pitchFamily="50" charset="-128"/>
              </a:rPr>
              <a:t>本実証でチャレンジすること</a:t>
            </a:r>
            <a:endParaRPr lang="en-US" altLang="ja-JP" sz="2000" dirty="0">
              <a:solidFill>
                <a:schemeClr val="tx2"/>
              </a:solidFill>
              <a:latin typeface="Meiryo UI" panose="020B0604030504040204" pitchFamily="50" charset="-128"/>
              <a:ea typeface="Meiryo UI" panose="020B0604030504040204" pitchFamily="50" charset="-128"/>
            </a:endParaRPr>
          </a:p>
        </p:txBody>
      </p:sp>
      <p:cxnSp>
        <p:nvCxnSpPr>
          <p:cNvPr id="12" name="直線コネクタ 41">
            <a:extLst>
              <a:ext uri="{FF2B5EF4-FFF2-40B4-BE49-F238E27FC236}">
                <a16:creationId xmlns:a16="http://schemas.microsoft.com/office/drawing/2014/main" id="{77BE3EA1-6B05-4EE1-B08E-9EAC48173970}"/>
              </a:ext>
            </a:extLst>
          </p:cNvPr>
          <p:cNvCxnSpPr>
            <a:cxnSpLocks/>
          </p:cNvCxnSpPr>
          <p:nvPr/>
        </p:nvCxnSpPr>
        <p:spPr>
          <a:xfrm>
            <a:off x="6567536" y="1862996"/>
            <a:ext cx="4995815"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3" name="Isosceles Triangle 2">
            <a:extLst>
              <a:ext uri="{FF2B5EF4-FFF2-40B4-BE49-F238E27FC236}">
                <a16:creationId xmlns:a16="http://schemas.microsoft.com/office/drawing/2014/main" id="{C6DCD8FB-A24D-486E-81C0-08597FA253F6}"/>
              </a:ext>
            </a:extLst>
          </p:cNvPr>
          <p:cNvSpPr/>
          <p:nvPr/>
        </p:nvSpPr>
        <p:spPr>
          <a:xfrm rot="5400000">
            <a:off x="5077224" y="4034063"/>
            <a:ext cx="2038902" cy="174177"/>
          </a:xfrm>
          <a:prstGeom prst="triangle">
            <a:avLst/>
          </a:prstGeom>
          <a:solidFill>
            <a:srgbClr val="9A9A9A"/>
          </a:solidFill>
          <a:ln w="9525" cap="rnd" cmpd="sng" algn="ctr">
            <a:solidFill>
              <a:srgbClr val="9A9A9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endParaRPr kumimoji="1" lang="en-US" sz="1200" dirty="0" err="1">
              <a:solidFill>
                <a:srgbClr val="FFFFFF"/>
              </a:solidFill>
            </a:endParaRPr>
          </a:p>
        </p:txBody>
      </p:sp>
      <p:sp>
        <p:nvSpPr>
          <p:cNvPr id="24" name="Rectangle 24">
            <a:extLst>
              <a:ext uri="{FF2B5EF4-FFF2-40B4-BE49-F238E27FC236}">
                <a16:creationId xmlns:a16="http://schemas.microsoft.com/office/drawing/2014/main" id="{C007869E-18D7-4D3E-BDD5-12120CA5465E}"/>
              </a:ext>
            </a:extLst>
          </p:cNvPr>
          <p:cNvSpPr/>
          <p:nvPr/>
        </p:nvSpPr>
        <p:spPr>
          <a:xfrm>
            <a:off x="8958691" y="111892"/>
            <a:ext cx="3066473" cy="1092607"/>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前頁のあるべき姿を踏まえて、現状、どんな解決すべき課題があるのか、そしてその課題の解決に向けて、本実証で何にチャレンジするのかを簡潔に書いてください。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
        <p:nvSpPr>
          <p:cNvPr id="4" name="Rectangle 24">
            <a:extLst>
              <a:ext uri="{FF2B5EF4-FFF2-40B4-BE49-F238E27FC236}">
                <a16:creationId xmlns:a16="http://schemas.microsoft.com/office/drawing/2014/main" id="{2D228B61-0CDA-7552-4ABC-7A9F02D012B8}"/>
              </a:ext>
            </a:extLst>
          </p:cNvPr>
          <p:cNvSpPr/>
          <p:nvPr/>
        </p:nvSpPr>
        <p:spPr>
          <a:xfrm>
            <a:off x="2559341" y="2070551"/>
            <a:ext cx="3066473" cy="646331"/>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rgbClr val="575757"/>
                </a:solidFill>
                <a:latin typeface="Meiryo UI" panose="020B0604030504040204" pitchFamily="50" charset="-128"/>
                <a:ea typeface="Meiryo UI" panose="020B0604030504040204" pitchFamily="50" charset="-128"/>
              </a:rPr>
              <a:t>前ページで記載いただいた「</a:t>
            </a:r>
            <a:r>
              <a:rPr kumimoji="1" lang="ja-JP" altLang="en-US" sz="1200" dirty="0">
                <a:solidFill>
                  <a:schemeClr val="tx1"/>
                </a:solidFill>
                <a:latin typeface="Trebuchet MS" panose="020B0603020202020204" pitchFamily="34" charset="0"/>
                <a:ea typeface="Meiryo UI" panose="020B0604030504040204" pitchFamily="50" charset="-128"/>
              </a:rPr>
              <a:t>あるべき姿」の実現に向けて、解決するべき課題は何かを記載してください。</a:t>
            </a:r>
            <a:r>
              <a:rPr kumimoji="1" lang="ja-JP" altLang="en-US" sz="1200" dirty="0">
                <a:solidFill>
                  <a:srgbClr val="575757"/>
                </a:solidFill>
                <a:latin typeface="Meiryo UI" panose="020B0604030504040204" pitchFamily="50" charset="-128"/>
                <a:ea typeface="Meiryo UI" panose="020B0604030504040204" pitchFamily="50" charset="-128"/>
              </a:rPr>
              <a:t> </a:t>
            </a: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必須①</a:t>
            </a:r>
            <a:r>
              <a:rPr kumimoji="1" lang="en-US" altLang="ja-JP" sz="1200" dirty="0">
                <a:solidFill>
                  <a:srgbClr val="575757"/>
                </a:solidFill>
                <a:latin typeface="Meiryo UI" panose="020B0604030504040204" pitchFamily="50" charset="-128"/>
                <a:ea typeface="Meiryo UI" panose="020B0604030504040204" pitchFamily="50" charset="-128"/>
              </a:rPr>
              <a:t>)</a:t>
            </a:r>
            <a:endParaRPr kumimoji="1" lang="en-US" altLang="ja-JP" sz="1200" dirty="0">
              <a:solidFill>
                <a:schemeClr val="tx1"/>
              </a:solidFill>
              <a:latin typeface="Trebuchet MS" panose="020B0603020202020204" pitchFamily="34" charset="0"/>
              <a:ea typeface="Meiryo UI" panose="020B0604030504040204" pitchFamily="50" charset="-128"/>
            </a:endParaRPr>
          </a:p>
        </p:txBody>
      </p:sp>
      <p:sp>
        <p:nvSpPr>
          <p:cNvPr id="23" name="正方形/長方形 6">
            <a:extLst>
              <a:ext uri="{FF2B5EF4-FFF2-40B4-BE49-F238E27FC236}">
                <a16:creationId xmlns:a16="http://schemas.microsoft.com/office/drawing/2014/main" id="{B0F76257-9A81-4AE2-AC96-681EBF5F5DA7}"/>
              </a:ext>
            </a:extLst>
          </p:cNvPr>
          <p:cNvSpPr/>
          <p:nvPr/>
        </p:nvSpPr>
        <p:spPr>
          <a:xfrm>
            <a:off x="8050900" y="2081213"/>
            <a:ext cx="3512451" cy="828898"/>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324000" lvl="1"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p:txBody>
      </p:sp>
      <p:sp>
        <p:nvSpPr>
          <p:cNvPr id="13" name="正方形/長方形 6">
            <a:extLst>
              <a:ext uri="{FF2B5EF4-FFF2-40B4-BE49-F238E27FC236}">
                <a16:creationId xmlns:a16="http://schemas.microsoft.com/office/drawing/2014/main" id="{CC2462F4-088F-7666-CD92-F5243DEAB188}"/>
              </a:ext>
            </a:extLst>
          </p:cNvPr>
          <p:cNvSpPr/>
          <p:nvPr/>
        </p:nvSpPr>
        <p:spPr>
          <a:xfrm>
            <a:off x="6567536" y="2081213"/>
            <a:ext cx="1359993" cy="828898"/>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ja-JP" altLang="en-US" sz="1400" dirty="0">
                <a:solidFill>
                  <a:schemeClr val="tx2"/>
                </a:solidFill>
                <a:latin typeface="Trebuchet MS" panose="020B0603020202020204" pitchFamily="34" charset="0"/>
                <a:ea typeface="Meiryo UI" panose="020B0604030504040204" pitchFamily="50" charset="-128"/>
              </a:rPr>
              <a:t>検証する</a:t>
            </a:r>
            <a:br>
              <a:rPr kumimoji="1" lang="en-US" altLang="ja-JP" sz="1400" dirty="0">
                <a:solidFill>
                  <a:schemeClr val="tx2"/>
                </a:solidFill>
                <a:latin typeface="Trebuchet MS" panose="020B0603020202020204" pitchFamily="34" charset="0"/>
                <a:ea typeface="Meiryo UI" panose="020B0604030504040204" pitchFamily="50" charset="-128"/>
              </a:rPr>
            </a:br>
            <a:r>
              <a:rPr kumimoji="1" lang="ja-JP" altLang="en-US" sz="1400" dirty="0">
                <a:solidFill>
                  <a:schemeClr val="tx2"/>
                </a:solidFill>
                <a:latin typeface="Trebuchet MS" panose="020B0603020202020204" pitchFamily="34" charset="0"/>
                <a:ea typeface="Meiryo UI" panose="020B0604030504040204" pitchFamily="50" charset="-128"/>
              </a:rPr>
              <a:t>教育現場の</a:t>
            </a:r>
            <a:br>
              <a:rPr kumimoji="1" lang="en-US" altLang="ja-JP" sz="1400" dirty="0">
                <a:solidFill>
                  <a:schemeClr val="tx2"/>
                </a:solidFill>
                <a:latin typeface="Trebuchet MS" panose="020B0603020202020204" pitchFamily="34" charset="0"/>
                <a:ea typeface="Meiryo UI" panose="020B0604030504040204" pitchFamily="50" charset="-128"/>
              </a:rPr>
            </a:br>
            <a:r>
              <a:rPr kumimoji="1" lang="ja-JP" altLang="en-US" sz="1400" dirty="0">
                <a:solidFill>
                  <a:schemeClr val="tx2"/>
                </a:solidFill>
                <a:latin typeface="Trebuchet MS" panose="020B0603020202020204" pitchFamily="34" charset="0"/>
                <a:ea typeface="Meiryo UI" panose="020B0604030504040204" pitchFamily="50" charset="-128"/>
              </a:rPr>
              <a:t>課題</a:t>
            </a:r>
            <a:endParaRPr kumimoji="1" lang="en-US" sz="1400" dirty="0">
              <a:solidFill>
                <a:schemeClr val="tx2"/>
              </a:solidFill>
              <a:latin typeface="Trebuchet MS" panose="020B0603020202020204" pitchFamily="34" charset="0"/>
              <a:ea typeface="Meiryo UI" panose="020B0604030504040204" pitchFamily="50" charset="-128"/>
            </a:endParaRPr>
          </a:p>
        </p:txBody>
      </p:sp>
      <p:sp>
        <p:nvSpPr>
          <p:cNvPr id="14" name="正方形/長方形 6">
            <a:extLst>
              <a:ext uri="{FF2B5EF4-FFF2-40B4-BE49-F238E27FC236}">
                <a16:creationId xmlns:a16="http://schemas.microsoft.com/office/drawing/2014/main" id="{A1312E06-7E81-79B0-10B3-6D8F1CE95DCA}"/>
              </a:ext>
            </a:extLst>
          </p:cNvPr>
          <p:cNvSpPr/>
          <p:nvPr/>
        </p:nvSpPr>
        <p:spPr>
          <a:xfrm>
            <a:off x="6567536" y="3058476"/>
            <a:ext cx="1359993" cy="1803995"/>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ja-JP" altLang="en-US" sz="1400" dirty="0">
                <a:solidFill>
                  <a:schemeClr val="tx2"/>
                </a:solidFill>
                <a:latin typeface="Trebuchet MS" panose="020B0603020202020204" pitchFamily="34" charset="0"/>
                <a:ea typeface="Meiryo UI" panose="020B0604030504040204" pitchFamily="50" charset="-128"/>
              </a:rPr>
              <a:t>想定している</a:t>
            </a:r>
            <a:br>
              <a:rPr kumimoji="1" lang="en-US" altLang="ja-JP" sz="1400" dirty="0">
                <a:solidFill>
                  <a:schemeClr val="tx2"/>
                </a:solidFill>
                <a:latin typeface="Trebuchet MS" panose="020B0603020202020204" pitchFamily="34" charset="0"/>
                <a:ea typeface="Meiryo UI" panose="020B0604030504040204" pitchFamily="50" charset="-128"/>
              </a:rPr>
            </a:br>
            <a:r>
              <a:rPr kumimoji="1" lang="ja-JP" altLang="en-US" sz="1400" dirty="0">
                <a:solidFill>
                  <a:schemeClr val="tx2"/>
                </a:solidFill>
                <a:latin typeface="Trebuchet MS" panose="020B0603020202020204" pitchFamily="34" charset="0"/>
                <a:ea typeface="Meiryo UI" panose="020B0604030504040204" pitchFamily="50" charset="-128"/>
              </a:rPr>
              <a:t>実証内容</a:t>
            </a:r>
            <a:endParaRPr kumimoji="1" lang="en-US" sz="1400" dirty="0">
              <a:solidFill>
                <a:schemeClr val="tx2"/>
              </a:solidFill>
              <a:latin typeface="Trebuchet MS" panose="020B0603020202020204" pitchFamily="34" charset="0"/>
              <a:ea typeface="Meiryo UI" panose="020B0604030504040204" pitchFamily="50" charset="-128"/>
            </a:endParaRPr>
          </a:p>
        </p:txBody>
      </p:sp>
      <p:sp>
        <p:nvSpPr>
          <p:cNvPr id="17" name="正方形/長方形 6">
            <a:extLst>
              <a:ext uri="{FF2B5EF4-FFF2-40B4-BE49-F238E27FC236}">
                <a16:creationId xmlns:a16="http://schemas.microsoft.com/office/drawing/2014/main" id="{CD6D7A44-9D6B-3379-2596-80D7217B45B1}"/>
              </a:ext>
            </a:extLst>
          </p:cNvPr>
          <p:cNvSpPr/>
          <p:nvPr/>
        </p:nvSpPr>
        <p:spPr>
          <a:xfrm>
            <a:off x="8050900" y="3058476"/>
            <a:ext cx="3512451" cy="1803995"/>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324000" lvl="1"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648000" lvl="2"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endParaRPr kumimoji="1" lang="en-US" dirty="0">
              <a:solidFill>
                <a:schemeClr val="tx1"/>
              </a:solidFill>
              <a:latin typeface="Trebuchet MS" panose="020B0603020202020204" pitchFamily="34" charset="0"/>
              <a:ea typeface="Meiryo UI" panose="020B0604030504040204" pitchFamily="50" charset="-128"/>
            </a:endParaRPr>
          </a:p>
        </p:txBody>
      </p:sp>
      <p:sp>
        <p:nvSpPr>
          <p:cNvPr id="15" name="正方形/長方形 6">
            <a:extLst>
              <a:ext uri="{FF2B5EF4-FFF2-40B4-BE49-F238E27FC236}">
                <a16:creationId xmlns:a16="http://schemas.microsoft.com/office/drawing/2014/main" id="{75DA2A8F-A202-0B0E-E6C7-8AE44F170171}"/>
              </a:ext>
            </a:extLst>
          </p:cNvPr>
          <p:cNvSpPr/>
          <p:nvPr/>
        </p:nvSpPr>
        <p:spPr>
          <a:xfrm>
            <a:off x="6567536" y="5010835"/>
            <a:ext cx="1359993" cy="1089568"/>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pPr>
            <a:r>
              <a:rPr kumimoji="1" lang="ja-JP" altLang="en-US" sz="1400" dirty="0">
                <a:solidFill>
                  <a:schemeClr val="tx2"/>
                </a:solidFill>
                <a:latin typeface="Trebuchet MS" panose="020B0603020202020204" pitchFamily="34" charset="0"/>
                <a:ea typeface="Meiryo UI" panose="020B0604030504040204" pitchFamily="50" charset="-128"/>
              </a:rPr>
              <a:t>想定している</a:t>
            </a:r>
            <a:endParaRPr kumimoji="1" lang="en-US" altLang="ja-JP" sz="1400" dirty="0">
              <a:solidFill>
                <a:schemeClr val="tx2"/>
              </a:solidFill>
              <a:latin typeface="Trebuchet MS" panose="020B0603020202020204" pitchFamily="34" charset="0"/>
              <a:ea typeface="Meiryo UI" panose="020B0604030504040204" pitchFamily="50" charset="-128"/>
            </a:endParaRPr>
          </a:p>
          <a:p>
            <a:pPr>
              <a:buSzPct val="100000"/>
            </a:pPr>
            <a:r>
              <a:rPr kumimoji="1" lang="ja-JP" altLang="en-US" sz="1400" dirty="0">
                <a:solidFill>
                  <a:schemeClr val="tx2"/>
                </a:solidFill>
                <a:latin typeface="Trebuchet MS" panose="020B0603020202020204" pitchFamily="34" charset="0"/>
                <a:ea typeface="Meiryo UI" panose="020B0604030504040204" pitchFamily="50" charset="-128"/>
              </a:rPr>
              <a:t>実証成果</a:t>
            </a:r>
            <a:endParaRPr kumimoji="1" lang="en-US" sz="1400" dirty="0">
              <a:solidFill>
                <a:schemeClr val="tx2"/>
              </a:solidFill>
              <a:latin typeface="Trebuchet MS" panose="020B0603020202020204" pitchFamily="34" charset="0"/>
              <a:ea typeface="Meiryo UI" panose="020B0604030504040204" pitchFamily="50" charset="-128"/>
            </a:endParaRPr>
          </a:p>
        </p:txBody>
      </p:sp>
      <p:sp>
        <p:nvSpPr>
          <p:cNvPr id="18" name="正方形/長方形 6">
            <a:extLst>
              <a:ext uri="{FF2B5EF4-FFF2-40B4-BE49-F238E27FC236}">
                <a16:creationId xmlns:a16="http://schemas.microsoft.com/office/drawing/2014/main" id="{495D5278-D0DF-79BA-E4F0-EBE4B7372A71}"/>
              </a:ext>
            </a:extLst>
          </p:cNvPr>
          <p:cNvSpPr/>
          <p:nvPr/>
        </p:nvSpPr>
        <p:spPr>
          <a:xfrm>
            <a:off x="8050900" y="5010835"/>
            <a:ext cx="3512451" cy="1089568"/>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324000" lvl="1"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648000" lvl="2"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endParaRPr kumimoji="1" lang="en-US" dirty="0">
              <a:solidFill>
                <a:schemeClr val="tx1"/>
              </a:solidFill>
              <a:latin typeface="Trebuchet MS" panose="020B0603020202020204" pitchFamily="34" charset="0"/>
              <a:ea typeface="Meiryo UI" panose="020B0604030504040204" pitchFamily="50" charset="-128"/>
            </a:endParaRPr>
          </a:p>
        </p:txBody>
      </p:sp>
      <p:cxnSp>
        <p:nvCxnSpPr>
          <p:cNvPr id="25" name="直線コネクタ 41">
            <a:extLst>
              <a:ext uri="{FF2B5EF4-FFF2-40B4-BE49-F238E27FC236}">
                <a16:creationId xmlns:a16="http://schemas.microsoft.com/office/drawing/2014/main" id="{580CAAAE-7A63-F9C9-F868-78345FC5407C}"/>
              </a:ext>
            </a:extLst>
          </p:cNvPr>
          <p:cNvCxnSpPr>
            <a:cxnSpLocks/>
          </p:cNvCxnSpPr>
          <p:nvPr/>
        </p:nvCxnSpPr>
        <p:spPr>
          <a:xfrm>
            <a:off x="6567536" y="2984294"/>
            <a:ext cx="4995815"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26" name="直線コネクタ 41">
            <a:extLst>
              <a:ext uri="{FF2B5EF4-FFF2-40B4-BE49-F238E27FC236}">
                <a16:creationId xmlns:a16="http://schemas.microsoft.com/office/drawing/2014/main" id="{FB92431D-80FB-B7FA-F7FB-316F012E2CB6}"/>
              </a:ext>
            </a:extLst>
          </p:cNvPr>
          <p:cNvCxnSpPr>
            <a:cxnSpLocks/>
          </p:cNvCxnSpPr>
          <p:nvPr/>
        </p:nvCxnSpPr>
        <p:spPr>
          <a:xfrm>
            <a:off x="6567536" y="4936653"/>
            <a:ext cx="4995815"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sp>
        <p:nvSpPr>
          <p:cNvPr id="27" name="Rectangle 24">
            <a:extLst>
              <a:ext uri="{FF2B5EF4-FFF2-40B4-BE49-F238E27FC236}">
                <a16:creationId xmlns:a16="http://schemas.microsoft.com/office/drawing/2014/main" id="{C964AD3C-1B25-DEC6-A9C3-A1B644CDB587}"/>
              </a:ext>
            </a:extLst>
          </p:cNvPr>
          <p:cNvSpPr/>
          <p:nvPr/>
        </p:nvSpPr>
        <p:spPr>
          <a:xfrm>
            <a:off x="78458" y="29985"/>
            <a:ext cx="4515314" cy="538609"/>
          </a:xfrm>
          <a:prstGeom prst="rect">
            <a:avLst/>
          </a:prstGeom>
          <a:solidFill>
            <a:srgbClr val="E71C57"/>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このページは必須要素と対応しております。フォーマット通りに作成ください。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cxnSp>
        <p:nvCxnSpPr>
          <p:cNvPr id="16" name="直線コネクタ 15">
            <a:extLst>
              <a:ext uri="{FF2B5EF4-FFF2-40B4-BE49-F238E27FC236}">
                <a16:creationId xmlns:a16="http://schemas.microsoft.com/office/drawing/2014/main" id="{51A5CB4D-FFD8-0A78-B26B-61EDD0ECB669}"/>
              </a:ext>
            </a:extLst>
          </p:cNvPr>
          <p:cNvCxnSpPr/>
          <p:nvPr/>
        </p:nvCxnSpPr>
        <p:spPr>
          <a:xfrm>
            <a:off x="7927530" y="2070551"/>
            <a:ext cx="0" cy="828898"/>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08BA2A82-C9DE-9065-4B31-92A7D42A1D3F}"/>
              </a:ext>
            </a:extLst>
          </p:cNvPr>
          <p:cNvCxnSpPr/>
          <p:nvPr/>
        </p:nvCxnSpPr>
        <p:spPr>
          <a:xfrm>
            <a:off x="7927530" y="3058476"/>
            <a:ext cx="0" cy="1803995"/>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59B5B2ED-F923-E64B-450F-85866036F0F7}"/>
              </a:ext>
            </a:extLst>
          </p:cNvPr>
          <p:cNvCxnSpPr/>
          <p:nvPr/>
        </p:nvCxnSpPr>
        <p:spPr>
          <a:xfrm>
            <a:off x="7927530" y="5010835"/>
            <a:ext cx="0" cy="1089568"/>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5" name="Rectangle 24">
            <a:extLst>
              <a:ext uri="{FF2B5EF4-FFF2-40B4-BE49-F238E27FC236}">
                <a16:creationId xmlns:a16="http://schemas.microsoft.com/office/drawing/2014/main" id="{0AE6AEF8-043A-AFBF-393D-6131F7BFFBCF}"/>
              </a:ext>
            </a:extLst>
          </p:cNvPr>
          <p:cNvSpPr/>
          <p:nvPr/>
        </p:nvSpPr>
        <p:spPr>
          <a:xfrm>
            <a:off x="8958690" y="2070551"/>
            <a:ext cx="3066473" cy="1200329"/>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下記の内容を記載してください。</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必須①</a:t>
            </a:r>
            <a:r>
              <a:rPr kumimoji="1" lang="en-US" altLang="ja-JP" sz="1200" dirty="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どのような実証内容を想定しているか</a:t>
            </a:r>
            <a:endParaRPr kumimoji="1" lang="en-US" altLang="ja-JP" sz="12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どのような教育現場の課題解決を検証しようとしているか</a:t>
            </a:r>
            <a:endParaRPr kumimoji="1" lang="en-US" altLang="ja-JP" sz="12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検証ポイントが、あるべき姿の実現や現状の課題にどのように資するのか</a:t>
            </a:r>
            <a:endParaRPr kumimoji="1" lang="en-US" altLang="ja-JP" sz="1200" dirty="0">
              <a:solidFill>
                <a:schemeClr val="tx1"/>
              </a:solidFill>
              <a:latin typeface="Trebuchet MS" panose="020B0603020202020204" pitchFamily="34" charset="0"/>
              <a:ea typeface="Meiryo UI" panose="020B0604030504040204" pitchFamily="50" charset="-128"/>
            </a:endParaRPr>
          </a:p>
        </p:txBody>
      </p:sp>
    </p:spTree>
    <p:extLst>
      <p:ext uri="{BB962C8B-B14F-4D97-AF65-F5344CB8AC3E}">
        <p14:creationId xmlns:p14="http://schemas.microsoft.com/office/powerpoint/2010/main" val="81207826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351622668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395" imgH="394" progId="TCLayout.ActiveDocument.1">
                  <p:embed/>
                </p:oleObj>
              </mc:Choice>
              <mc:Fallback>
                <p:oleObj name="think-cell スライド"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ea typeface="Meiryo UI" panose="020B0604030504040204" pitchFamily="50" charset="-128"/>
              </a:rPr>
              <a:t>2.</a:t>
            </a:r>
            <a:r>
              <a:rPr lang="ja-JP" altLang="en-US" dirty="0">
                <a:ea typeface="Meiryo UI" panose="020B0604030504040204" pitchFamily="50" charset="-128"/>
              </a:rPr>
              <a:t>実施内容</a:t>
            </a:r>
            <a:r>
              <a:rPr lang="en-US" altLang="ja-JP" dirty="0">
                <a:ea typeface="Meiryo UI" panose="020B0604030504040204" pitchFamily="50" charset="-128"/>
              </a:rPr>
              <a:t>)</a:t>
            </a:r>
            <a:r>
              <a:rPr lang="ja-JP" altLang="en-US" dirty="0">
                <a:ea typeface="Meiryo UI" panose="020B0604030504040204" pitchFamily="50" charset="-128"/>
              </a:rPr>
              <a:t>概要</a:t>
            </a:r>
            <a:endParaRPr lang="en-US" sz="1600" dirty="0">
              <a:solidFill>
                <a:srgbClr val="575757"/>
              </a:solidFill>
              <a:latin typeface="Trebuchet MS" panose="020B0603020202020204" pitchFamily="34" charset="0"/>
            </a:endParaRPr>
          </a:p>
        </p:txBody>
      </p:sp>
      <p:graphicFrame>
        <p:nvGraphicFramePr>
          <p:cNvPr id="15" name="Table 3">
            <a:extLst>
              <a:ext uri="{FF2B5EF4-FFF2-40B4-BE49-F238E27FC236}">
                <a16:creationId xmlns:a16="http://schemas.microsoft.com/office/drawing/2014/main" id="{FFFF5802-941B-44CA-9C24-C0A14A95486B}"/>
              </a:ext>
            </a:extLst>
          </p:cNvPr>
          <p:cNvGraphicFramePr>
            <a:graphicFrameLocks noGrp="1"/>
          </p:cNvGraphicFramePr>
          <p:nvPr>
            <p:extLst>
              <p:ext uri="{D42A27DB-BD31-4B8C-83A1-F6EECF244321}">
                <p14:modId xmlns:p14="http://schemas.microsoft.com/office/powerpoint/2010/main" val="2520572331"/>
              </p:ext>
            </p:extLst>
          </p:nvPr>
        </p:nvGraphicFramePr>
        <p:xfrm>
          <a:off x="629999" y="1581150"/>
          <a:ext cx="10933352" cy="4500762"/>
        </p:xfrm>
        <a:graphic>
          <a:graphicData uri="http://schemas.openxmlformats.org/drawingml/2006/table">
            <a:tbl>
              <a:tblPr firstRow="1" bandRow="1">
                <a:tableStyleId>{5C22544A-7EE6-4342-B048-85BDC9FD1C3A}</a:tableStyleId>
              </a:tblPr>
              <a:tblGrid>
                <a:gridCol w="2733338">
                  <a:extLst>
                    <a:ext uri="{9D8B030D-6E8A-4147-A177-3AD203B41FA5}">
                      <a16:colId xmlns:a16="http://schemas.microsoft.com/office/drawing/2014/main" val="2286045957"/>
                    </a:ext>
                  </a:extLst>
                </a:gridCol>
                <a:gridCol w="2733338">
                  <a:extLst>
                    <a:ext uri="{9D8B030D-6E8A-4147-A177-3AD203B41FA5}">
                      <a16:colId xmlns:a16="http://schemas.microsoft.com/office/drawing/2014/main" val="2460396383"/>
                    </a:ext>
                  </a:extLst>
                </a:gridCol>
                <a:gridCol w="2733338">
                  <a:extLst>
                    <a:ext uri="{9D8B030D-6E8A-4147-A177-3AD203B41FA5}">
                      <a16:colId xmlns:a16="http://schemas.microsoft.com/office/drawing/2014/main" val="2073487949"/>
                    </a:ext>
                  </a:extLst>
                </a:gridCol>
                <a:gridCol w="2733338">
                  <a:extLst>
                    <a:ext uri="{9D8B030D-6E8A-4147-A177-3AD203B41FA5}">
                      <a16:colId xmlns:a16="http://schemas.microsoft.com/office/drawing/2014/main" val="1298417420"/>
                    </a:ext>
                  </a:extLst>
                </a:gridCol>
              </a:tblGrid>
              <a:tr h="266700">
                <a:tc>
                  <a:txBody>
                    <a:bodyPr/>
                    <a:lstStyle/>
                    <a:p>
                      <a:endParaRPr lang="en-US" dirty="0">
                        <a:solidFill>
                          <a:srgbClr val="575757"/>
                        </a:solidFill>
                        <a:latin typeface="Meiryo UI" panose="020B0604030504040204" pitchFamily="50" charset="-128"/>
                        <a:ea typeface="Meiryo UI" panose="020B0604030504040204" pitchFamily="50" charset="-128"/>
                      </a:endParaRPr>
                    </a:p>
                  </a:txBody>
                  <a:tcPr>
                    <a:lnL w="12700" cmpd="sng">
                      <a:solidFill>
                        <a:schemeClr val="lt1"/>
                      </a:solidFill>
                    </a:lnL>
                    <a:lnR w="12700" cap="flat" cmpd="sng" algn="ctr">
                      <a:solidFill>
                        <a:schemeClr val="tx1"/>
                      </a:solidFill>
                      <a:prstDash val="sysDot"/>
                      <a:round/>
                      <a:headEnd type="none" w="med" len="med"/>
                      <a:tailEnd type="none" w="med" len="med"/>
                    </a:lnR>
                    <a:lnT w="12700" cmpd="sng">
                      <a:solidFill>
                        <a:schemeClr val="lt1"/>
                      </a:solidFill>
                    </a:lnT>
                    <a:lnB w="12700" cap="flat" cmpd="sng" algn="ctr">
                      <a:solidFill>
                        <a:schemeClr val="tx1"/>
                      </a:solidFill>
                      <a:prstDash val="sysDot"/>
                      <a:round/>
                      <a:headEnd type="none" w="med" len="med"/>
                      <a:tailEnd type="none" w="med" len="med"/>
                    </a:lnB>
                    <a:noFill/>
                  </a:tcPr>
                </a:tc>
                <a:tc>
                  <a:txBody>
                    <a:bodyPr/>
                    <a:lstStyle/>
                    <a:p>
                      <a:r>
                        <a:rPr lang="ja-JP" altLang="en-US" sz="1800" b="0" dirty="0">
                          <a:solidFill>
                            <a:schemeClr val="accent1"/>
                          </a:solidFill>
                          <a:latin typeface="Meiryo UI" panose="020B0604030504040204" pitchFamily="50" charset="-128"/>
                          <a:ea typeface="Meiryo UI" panose="020B0604030504040204" pitchFamily="50" charset="-128"/>
                        </a:rPr>
                        <a:t>狙い</a:t>
                      </a:r>
                      <a:endParaRPr lang="en-US" sz="1800" b="0" dirty="0">
                        <a:solidFill>
                          <a:schemeClr val="accent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mpd="sng">
                      <a:solidFill>
                        <a:schemeClr val="lt1"/>
                      </a:solidFill>
                    </a:lnT>
                    <a:lnB w="12700" cap="flat" cmpd="sng" algn="ctr">
                      <a:solidFill>
                        <a:schemeClr val="tx1"/>
                      </a:solidFill>
                      <a:prstDash val="sysDot"/>
                      <a:round/>
                      <a:headEnd type="none" w="med" len="med"/>
                      <a:tailEnd type="none" w="med" len="med"/>
                    </a:lnB>
                    <a:noFill/>
                  </a:tcPr>
                </a:tc>
                <a:tc>
                  <a:txBody>
                    <a:bodyPr/>
                    <a:lstStyle/>
                    <a:p>
                      <a:r>
                        <a:rPr lang="ja-JP" altLang="en-US" sz="1800" b="0" dirty="0">
                          <a:solidFill>
                            <a:schemeClr val="accent1"/>
                          </a:solidFill>
                          <a:latin typeface="Meiryo UI" panose="020B0604030504040204" pitchFamily="50" charset="-128"/>
                          <a:ea typeface="Meiryo UI" panose="020B0604030504040204" pitchFamily="50" charset="-128"/>
                        </a:rPr>
                        <a:t>取組内容</a:t>
                      </a:r>
                      <a:endParaRPr lang="en-US" sz="1800" b="0" dirty="0">
                        <a:solidFill>
                          <a:schemeClr val="accent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mpd="sng">
                      <a:solidFill>
                        <a:schemeClr val="lt1"/>
                      </a:solidFill>
                    </a:lnT>
                    <a:lnB w="12700" cap="flat" cmpd="sng" algn="ctr">
                      <a:solidFill>
                        <a:schemeClr val="tx1"/>
                      </a:solidFill>
                      <a:prstDash val="sysDot"/>
                      <a:round/>
                      <a:headEnd type="none" w="med" len="med"/>
                      <a:tailEnd type="none" w="med" len="med"/>
                    </a:lnB>
                    <a:noFill/>
                  </a:tcPr>
                </a:tc>
                <a:tc>
                  <a:txBody>
                    <a:bodyPr/>
                    <a:lstStyle/>
                    <a:p>
                      <a:r>
                        <a:rPr lang="ja-JP" altLang="en-US" sz="1800" b="0" dirty="0">
                          <a:solidFill>
                            <a:schemeClr val="accent1"/>
                          </a:solidFill>
                          <a:latin typeface="Meiryo UI" panose="020B0604030504040204" pitchFamily="50" charset="-128"/>
                          <a:ea typeface="Meiryo UI" panose="020B0604030504040204" pitchFamily="50" charset="-128"/>
                        </a:rPr>
                        <a:t>期待される成果</a:t>
                      </a:r>
                      <a:endParaRPr lang="en-US" sz="1800" b="0" dirty="0">
                        <a:solidFill>
                          <a:schemeClr val="accent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mpd="sng">
                      <a:solidFill>
                        <a:schemeClr val="lt1"/>
                      </a:solidFill>
                    </a:lnR>
                    <a:lnT w="12700" cmpd="sng">
                      <a:solidFill>
                        <a:schemeClr val="lt1"/>
                      </a:solidFill>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249060433"/>
                  </a:ext>
                </a:extLst>
              </a:tr>
              <a:tr h="1378334">
                <a:tc>
                  <a:txBody>
                    <a:bodyPr/>
                    <a:lstStyle/>
                    <a:p>
                      <a:pPr marL="241300" indent="-241300" defTabSz="179388"/>
                      <a:r>
                        <a:rPr lang="ja-JP" altLang="en-US" dirty="0">
                          <a:solidFill>
                            <a:schemeClr val="accent1"/>
                          </a:solidFill>
                          <a:latin typeface="Meiryo UI" panose="020B0604030504040204" pitchFamily="50" charset="-128"/>
                          <a:ea typeface="Meiryo UI" panose="020B0604030504040204" pitchFamily="50" charset="-128"/>
                        </a:rPr>
                        <a:t>①</a:t>
                      </a:r>
                      <a:r>
                        <a:rPr lang="en-US" altLang="ja-JP" dirty="0">
                          <a:solidFill>
                            <a:schemeClr val="accent1"/>
                          </a:solidFill>
                          <a:latin typeface="Meiryo UI" panose="020B0604030504040204" pitchFamily="50" charset="-128"/>
                          <a:ea typeface="Meiryo UI" panose="020B0604030504040204" pitchFamily="50" charset="-128"/>
                        </a:rPr>
                        <a:t>XXX</a:t>
                      </a:r>
                    </a:p>
                  </a:txBody>
                  <a:tcPr>
                    <a:lnL w="12700" cmpd="sng">
                      <a:solidFill>
                        <a:schemeClr val="lt1"/>
                      </a:solid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endParaRPr lang="en-US" sz="1400" i="0" u="none" kern="1200" spc="0" dirty="0">
                        <a:solidFill>
                          <a:schemeClr val="tx1"/>
                        </a:solidFill>
                        <a:latin typeface="Trebuchet MS" panose="020B0603020202020204" pitchFamily="34" charset="0"/>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mpd="sng">
                      <a:solidFill>
                        <a:schemeClr val="lt1"/>
                      </a:solid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815255581"/>
                  </a:ext>
                </a:extLst>
              </a:tr>
              <a:tr h="1378334">
                <a:tc>
                  <a:txBody>
                    <a:bodyPr/>
                    <a:lstStyle/>
                    <a:p>
                      <a:pPr marL="203200" marR="0" lvl="0" indent="-203200" algn="l" defTabSz="179388" rtl="0" eaLnBrk="1" fontAlgn="auto" latinLnBrk="0" hangingPunct="1">
                        <a:lnSpc>
                          <a:spcPct val="100000"/>
                        </a:lnSpc>
                        <a:spcBef>
                          <a:spcPts val="0"/>
                        </a:spcBef>
                        <a:spcAft>
                          <a:spcPts val="0"/>
                        </a:spcAft>
                        <a:buClrTx/>
                        <a:buSzTx/>
                        <a:buFontTx/>
                        <a:buNone/>
                        <a:tabLst/>
                        <a:defRPr/>
                      </a:pPr>
                      <a:r>
                        <a:rPr lang="ja-JP" altLang="en-US" dirty="0">
                          <a:solidFill>
                            <a:schemeClr val="accent1"/>
                          </a:solidFill>
                          <a:latin typeface="Meiryo UI" panose="020B0604030504040204" pitchFamily="50" charset="-128"/>
                          <a:ea typeface="Meiryo UI" panose="020B0604030504040204" pitchFamily="50" charset="-128"/>
                        </a:rPr>
                        <a:t>②</a:t>
                      </a:r>
                      <a:r>
                        <a:rPr lang="en-US" altLang="ja-JP" dirty="0">
                          <a:solidFill>
                            <a:schemeClr val="accent1"/>
                          </a:solidFill>
                          <a:latin typeface="Meiryo UI" panose="020B0604030504040204" pitchFamily="50" charset="-128"/>
                          <a:ea typeface="Meiryo UI" panose="020B0604030504040204" pitchFamily="50" charset="-128"/>
                        </a:rPr>
                        <a:t>XXX</a:t>
                      </a:r>
                      <a:endParaRPr lang="en-US" dirty="0">
                        <a:solidFill>
                          <a:schemeClr val="accent1"/>
                        </a:solidFill>
                        <a:latin typeface="Meiryo UI" panose="020B0604030504040204" pitchFamily="50" charset="-128"/>
                        <a:ea typeface="Meiryo UI" panose="020B0604030504040204" pitchFamily="50" charset="-128"/>
                      </a:endParaRPr>
                    </a:p>
                  </a:txBody>
                  <a:tcPr>
                    <a:lnL w="12700" cmpd="sng">
                      <a:solidFill>
                        <a:schemeClr val="lt1"/>
                      </a:solid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mpd="sng">
                      <a:solidFill>
                        <a:schemeClr val="lt1"/>
                      </a:solid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795902937"/>
                  </a:ext>
                </a:extLst>
              </a:tr>
              <a:tr h="1378334">
                <a:tc>
                  <a:txBody>
                    <a:bodyPr/>
                    <a:lstStyle/>
                    <a:p>
                      <a:pPr marL="203200" marR="0" lvl="0" indent="-203200" algn="l" defTabSz="179388" rtl="0" eaLnBrk="1" fontAlgn="auto" latinLnBrk="0" hangingPunct="1">
                        <a:lnSpc>
                          <a:spcPct val="100000"/>
                        </a:lnSpc>
                        <a:spcBef>
                          <a:spcPts val="0"/>
                        </a:spcBef>
                        <a:spcAft>
                          <a:spcPts val="0"/>
                        </a:spcAft>
                        <a:buClrTx/>
                        <a:buSzTx/>
                        <a:buFontTx/>
                        <a:buNone/>
                        <a:tabLst/>
                        <a:defRPr/>
                      </a:pPr>
                      <a:r>
                        <a:rPr lang="ja-JP" altLang="en-US" dirty="0">
                          <a:solidFill>
                            <a:schemeClr val="accent1"/>
                          </a:solidFill>
                          <a:latin typeface="Meiryo UI" panose="020B0604030504040204" pitchFamily="50" charset="-128"/>
                          <a:ea typeface="Meiryo UI" panose="020B0604030504040204" pitchFamily="50" charset="-128"/>
                        </a:rPr>
                        <a:t>③</a:t>
                      </a:r>
                      <a:r>
                        <a:rPr lang="en-US" altLang="ja-JP" dirty="0">
                          <a:solidFill>
                            <a:schemeClr val="accent1"/>
                          </a:solidFill>
                          <a:latin typeface="Meiryo UI" panose="020B0604030504040204" pitchFamily="50" charset="-128"/>
                          <a:ea typeface="Meiryo UI" panose="020B0604030504040204" pitchFamily="50" charset="-128"/>
                        </a:rPr>
                        <a:t>XXX</a:t>
                      </a:r>
                      <a:endParaRPr lang="en-US" dirty="0">
                        <a:solidFill>
                          <a:schemeClr val="accent1"/>
                        </a:solidFill>
                        <a:latin typeface="Meiryo UI" panose="020B0604030504040204" pitchFamily="50" charset="-128"/>
                        <a:ea typeface="Meiryo UI" panose="020B0604030504040204" pitchFamily="50" charset="-128"/>
                      </a:endParaRPr>
                    </a:p>
                  </a:txBody>
                  <a:tcPr>
                    <a:lnL w="12700" cmpd="sng">
                      <a:solidFill>
                        <a:schemeClr val="lt1"/>
                      </a:solid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lt1"/>
                      </a:solidFill>
                      <a:prstDash val="solid"/>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mpd="sng">
                      <a:solidFill>
                        <a:schemeClr val="lt1"/>
                      </a:solidFill>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mpd="sng">
                      <a:solidFill>
                        <a:schemeClr val="lt1"/>
                      </a:solidFill>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txBody>
                  <a:tcPr>
                    <a:lnL w="12700" cap="flat" cmpd="sng" algn="ctr">
                      <a:solidFill>
                        <a:schemeClr val="tx1"/>
                      </a:solidFill>
                      <a:prstDash val="sysDot"/>
                      <a:round/>
                      <a:headEnd type="none" w="med" len="med"/>
                      <a:tailEnd type="none" w="med" len="med"/>
                    </a:lnL>
                    <a:lnR w="12700" cmpd="sng">
                      <a:solidFill>
                        <a:schemeClr val="lt1"/>
                      </a:solidFill>
                    </a:lnR>
                    <a:lnT w="12700" cap="flat" cmpd="sng" algn="ctr">
                      <a:solidFill>
                        <a:schemeClr val="tx1"/>
                      </a:solidFill>
                      <a:prstDash val="sysDot"/>
                      <a:round/>
                      <a:headEnd type="none" w="med" len="med"/>
                      <a:tailEnd type="none" w="med" len="med"/>
                    </a:lnT>
                    <a:lnB w="12700" cmpd="sng">
                      <a:solidFill>
                        <a:schemeClr val="lt1"/>
                      </a:solidFill>
                    </a:lnB>
                    <a:noFill/>
                  </a:tcPr>
                </a:tc>
                <a:extLst>
                  <a:ext uri="{0D108BD9-81ED-4DB2-BD59-A6C34878D82A}">
                    <a16:rowId xmlns:a16="http://schemas.microsoft.com/office/drawing/2014/main" val="1207863442"/>
                  </a:ext>
                </a:extLst>
              </a:tr>
            </a:tbl>
          </a:graphicData>
        </a:graphic>
      </p:graphicFrame>
      <p:sp>
        <p:nvSpPr>
          <p:cNvPr id="3" name="Rectangle 24">
            <a:extLst>
              <a:ext uri="{FF2B5EF4-FFF2-40B4-BE49-F238E27FC236}">
                <a16:creationId xmlns:a16="http://schemas.microsoft.com/office/drawing/2014/main" id="{1B9BF979-637B-2FF8-A5BC-695EEA177B55}"/>
              </a:ext>
            </a:extLst>
          </p:cNvPr>
          <p:cNvSpPr/>
          <p:nvPr/>
        </p:nvSpPr>
        <p:spPr>
          <a:xfrm>
            <a:off x="8958691" y="147287"/>
            <a:ext cx="3066473" cy="984885"/>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本実証で実施する内容を書いてください。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●概要や詳細の中に、狙い、取組内容、期待される成果を、具体的に記載してください。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
        <p:nvSpPr>
          <p:cNvPr id="7" name="Rectangle 24">
            <a:extLst>
              <a:ext uri="{FF2B5EF4-FFF2-40B4-BE49-F238E27FC236}">
                <a16:creationId xmlns:a16="http://schemas.microsoft.com/office/drawing/2014/main" id="{E2604F99-1854-C765-75B1-331A6BA743FF}"/>
              </a:ext>
            </a:extLst>
          </p:cNvPr>
          <p:cNvSpPr/>
          <p:nvPr/>
        </p:nvSpPr>
        <p:spPr>
          <a:xfrm>
            <a:off x="78458" y="29985"/>
            <a:ext cx="4515314" cy="538609"/>
          </a:xfrm>
          <a:prstGeom prst="rect">
            <a:avLst/>
          </a:prstGeom>
          <a:solidFill>
            <a:srgbClr val="E71C57"/>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このページは必須要素と対応しております。フォーマット通りに作成ください。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57265953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417081927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395" imgH="394" progId="TCLayout.ActiveDocument.1">
                  <p:embed/>
                </p:oleObj>
              </mc:Choice>
              <mc:Fallback>
                <p:oleObj name="think-cell スライド"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2.</a:t>
            </a:r>
            <a:r>
              <a:rPr lang="ja-JP" altLang="en-US" dirty="0"/>
              <a:t>実施内容</a:t>
            </a:r>
            <a:r>
              <a:rPr lang="en-US" altLang="ja-JP" dirty="0"/>
              <a:t>)</a:t>
            </a:r>
            <a:r>
              <a:rPr lang="ja-JP" altLang="en-US" dirty="0"/>
              <a:t>詳細</a:t>
            </a:r>
            <a:r>
              <a:rPr lang="ja-JP" altLang="en-US" dirty="0">
                <a:ea typeface="Meiryo UI" panose="020B0604030504040204" pitchFamily="50" charset="-128"/>
              </a:rPr>
              <a:t>①</a:t>
            </a:r>
            <a:r>
              <a:rPr lang="en-US" altLang="ja-JP" dirty="0">
                <a:ea typeface="Meiryo UI" panose="020B0604030504040204" pitchFamily="50" charset="-128"/>
              </a:rPr>
              <a:t>.</a:t>
            </a:r>
            <a:r>
              <a:rPr lang="ja-JP" altLang="en-US" dirty="0">
                <a:ea typeface="Meiryo UI" panose="020B0604030504040204" pitchFamily="50" charset="-128"/>
              </a:rPr>
              <a:t> </a:t>
            </a:r>
            <a:r>
              <a:rPr lang="en-US" altLang="ja-JP" dirty="0">
                <a:ea typeface="Meiryo UI" panose="020B0604030504040204" pitchFamily="50" charset="-128"/>
              </a:rPr>
              <a:t>XXX</a:t>
            </a:r>
            <a:endParaRPr lang="en-US" sz="1600" dirty="0">
              <a:solidFill>
                <a:srgbClr val="575757"/>
              </a:solidFill>
              <a:latin typeface="Trebuchet MS" panose="020B0603020202020204" pitchFamily="34" charset="0"/>
            </a:endParaRPr>
          </a:p>
        </p:txBody>
      </p:sp>
      <p:sp>
        <p:nvSpPr>
          <p:cNvPr id="4" name="Rectangle 24">
            <a:extLst>
              <a:ext uri="{FF2B5EF4-FFF2-40B4-BE49-F238E27FC236}">
                <a16:creationId xmlns:a16="http://schemas.microsoft.com/office/drawing/2014/main" id="{E7CE46BF-8A99-27E7-5AA3-7DFC19ED573B}"/>
              </a:ext>
            </a:extLst>
          </p:cNvPr>
          <p:cNvSpPr/>
          <p:nvPr/>
        </p:nvSpPr>
        <p:spPr>
          <a:xfrm>
            <a:off x="8958691" y="622802"/>
            <a:ext cx="3066473" cy="538609"/>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本実証で実施する内容を書いてください。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
        <p:nvSpPr>
          <p:cNvPr id="5" name="Rectangle 24">
            <a:extLst>
              <a:ext uri="{FF2B5EF4-FFF2-40B4-BE49-F238E27FC236}">
                <a16:creationId xmlns:a16="http://schemas.microsoft.com/office/drawing/2014/main" id="{217AB60D-E43F-BF84-A15D-530D59A6D852}"/>
              </a:ext>
            </a:extLst>
          </p:cNvPr>
          <p:cNvSpPr/>
          <p:nvPr/>
        </p:nvSpPr>
        <p:spPr>
          <a:xfrm>
            <a:off x="8958690" y="1798280"/>
            <a:ext cx="3066473" cy="1723549"/>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chemeClr val="tx1"/>
                </a:solidFill>
                <a:latin typeface="Trebuchet MS" panose="020B0603020202020204" pitchFamily="34" charset="0"/>
                <a:ea typeface="Meiryo UI" panose="020B0604030504040204" pitchFamily="50" charset="-128"/>
              </a:rPr>
              <a:t>学校における実証の場合はガイドラインをどういった観点で遵守しているか記載してください。</a:t>
            </a:r>
            <a:br>
              <a:rPr kumimoji="1" lang="en-US" altLang="ja-JP" sz="1200" dirty="0">
                <a:solidFill>
                  <a:schemeClr val="tx1"/>
                </a:solidFill>
                <a:latin typeface="Trebuchet MS" panose="020B0603020202020204" pitchFamily="34" charset="0"/>
                <a:ea typeface="Meiryo UI" panose="020B0604030504040204" pitchFamily="50" charset="-128"/>
              </a:rPr>
            </a:b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必須③</a:t>
            </a:r>
            <a:r>
              <a:rPr kumimoji="1" lang="en-US" altLang="ja-JP" sz="1200" dirty="0">
                <a:solidFill>
                  <a:schemeClr val="tx1"/>
                </a:solidFill>
                <a:latin typeface="Trebuchet MS" panose="020B0603020202020204" pitchFamily="34" charset="0"/>
                <a:ea typeface="Meiryo UI" panose="020B0604030504040204" pitchFamily="50" charset="-128"/>
              </a:rPr>
              <a:t>)</a:t>
            </a:r>
          </a:p>
          <a:p>
            <a:pPr>
              <a:spcAft>
                <a:spcPts val="600"/>
              </a:spcAft>
            </a:pPr>
            <a:r>
              <a:rPr kumimoji="1" lang="ja-JP" altLang="en-US" sz="1200" dirty="0">
                <a:solidFill>
                  <a:schemeClr val="tx1"/>
                </a:solidFill>
                <a:latin typeface="Trebuchet MS" panose="020B0603020202020204" pitchFamily="34" charset="0"/>
                <a:ea typeface="Meiryo UI" panose="020B0604030504040204" pitchFamily="50" charset="-128"/>
              </a:rPr>
              <a:t>これまでに教育現場の業務削減</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効率化について取り組んだ経験がある場合は、これまでの取組との差分を明確化してください。</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加点⑥</a:t>
            </a:r>
            <a:r>
              <a:rPr kumimoji="1" lang="en-US" altLang="ja-JP" sz="1200" dirty="0">
                <a:solidFill>
                  <a:schemeClr val="tx1"/>
                </a:solidFill>
                <a:latin typeface="Trebuchet MS" panose="020B0603020202020204" pitchFamily="34" charset="0"/>
                <a:ea typeface="Meiryo UI" panose="020B0604030504040204" pitchFamily="50" charset="-128"/>
              </a:rPr>
              <a:t>)</a:t>
            </a:r>
          </a:p>
          <a:p>
            <a:pPr>
              <a:spcAft>
                <a:spcPts val="600"/>
              </a:spcAft>
            </a:pPr>
            <a:r>
              <a:rPr kumimoji="1" lang="ja-JP" altLang="en-US" sz="1200" dirty="0">
                <a:solidFill>
                  <a:schemeClr val="tx1"/>
                </a:solidFill>
                <a:latin typeface="Trebuchet MS" panose="020B0603020202020204" pitchFamily="34" charset="0"/>
                <a:ea typeface="Meiryo UI" panose="020B0604030504040204" pitchFamily="50" charset="-128"/>
              </a:rPr>
              <a:t>また、今回の取組がどのように新規性・独自性があるかについても記載してください。</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加点⑨</a:t>
            </a:r>
            <a:r>
              <a:rPr kumimoji="1" lang="en-US" altLang="ja-JP" sz="1200" dirty="0">
                <a:solidFill>
                  <a:schemeClr val="tx1"/>
                </a:solidFill>
                <a:latin typeface="Trebuchet MS" panose="020B0603020202020204" pitchFamily="34" charset="0"/>
                <a:ea typeface="Meiryo UI" panose="020B0604030504040204" pitchFamily="50" charset="-128"/>
              </a:rPr>
              <a:t>)</a:t>
            </a:r>
          </a:p>
        </p:txBody>
      </p:sp>
    </p:spTree>
    <p:extLst>
      <p:ext uri="{BB962C8B-B14F-4D97-AF65-F5344CB8AC3E}">
        <p14:creationId xmlns:p14="http://schemas.microsoft.com/office/powerpoint/2010/main" val="79990486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138356639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395" imgH="394" progId="TCLayout.ActiveDocument.1">
                  <p:embed/>
                </p:oleObj>
              </mc:Choice>
              <mc:Fallback>
                <p:oleObj name="think-cell スライド"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3.</a:t>
            </a:r>
            <a:r>
              <a:rPr lang="ja-JP" altLang="en-US" dirty="0"/>
              <a:t>実証によって見込まれる成果と効果測定方法</a:t>
            </a:r>
            <a:endParaRPr lang="en-US" sz="1600" dirty="0">
              <a:solidFill>
                <a:srgbClr val="575757"/>
              </a:solidFill>
              <a:latin typeface="Trebuchet MS" panose="020B0603020202020204" pitchFamily="34" charset="0"/>
            </a:endParaRPr>
          </a:p>
        </p:txBody>
      </p:sp>
      <p:sp>
        <p:nvSpPr>
          <p:cNvPr id="4" name="Rectangle 24">
            <a:extLst>
              <a:ext uri="{FF2B5EF4-FFF2-40B4-BE49-F238E27FC236}">
                <a16:creationId xmlns:a16="http://schemas.microsoft.com/office/drawing/2014/main" id="{E7CE46BF-8A99-27E7-5AA3-7DFC19ED573B}"/>
              </a:ext>
            </a:extLst>
          </p:cNvPr>
          <p:cNvSpPr/>
          <p:nvPr/>
        </p:nvSpPr>
        <p:spPr>
          <a:xfrm>
            <a:off x="8958691" y="622802"/>
            <a:ext cx="3066473" cy="723275"/>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本実証によって見込まれる成果と効果測定方法を記載してください。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graphicFrame>
        <p:nvGraphicFramePr>
          <p:cNvPr id="11" name="Table 3">
            <a:extLst>
              <a:ext uri="{FF2B5EF4-FFF2-40B4-BE49-F238E27FC236}">
                <a16:creationId xmlns:a16="http://schemas.microsoft.com/office/drawing/2014/main" id="{CCCF0E50-982F-CCFB-5F4F-6B6FEA4F5F11}"/>
              </a:ext>
            </a:extLst>
          </p:cNvPr>
          <p:cNvGraphicFramePr>
            <a:graphicFrameLocks noGrp="1"/>
          </p:cNvGraphicFramePr>
          <p:nvPr>
            <p:extLst>
              <p:ext uri="{D42A27DB-BD31-4B8C-83A1-F6EECF244321}">
                <p14:modId xmlns:p14="http://schemas.microsoft.com/office/powerpoint/2010/main" val="877753726"/>
              </p:ext>
            </p:extLst>
          </p:nvPr>
        </p:nvGraphicFramePr>
        <p:xfrm>
          <a:off x="629999" y="1581150"/>
          <a:ext cx="10933350" cy="4500762"/>
        </p:xfrm>
        <a:graphic>
          <a:graphicData uri="http://schemas.openxmlformats.org/drawingml/2006/table">
            <a:tbl>
              <a:tblPr firstRow="1" bandRow="1">
                <a:tableStyleId>{5C22544A-7EE6-4342-B048-85BDC9FD1C3A}</a:tableStyleId>
              </a:tblPr>
              <a:tblGrid>
                <a:gridCol w="2730058">
                  <a:extLst>
                    <a:ext uri="{9D8B030D-6E8A-4147-A177-3AD203B41FA5}">
                      <a16:colId xmlns:a16="http://schemas.microsoft.com/office/drawing/2014/main" val="2286045957"/>
                    </a:ext>
                  </a:extLst>
                </a:gridCol>
                <a:gridCol w="4101646">
                  <a:extLst>
                    <a:ext uri="{9D8B030D-6E8A-4147-A177-3AD203B41FA5}">
                      <a16:colId xmlns:a16="http://schemas.microsoft.com/office/drawing/2014/main" val="2460396383"/>
                    </a:ext>
                  </a:extLst>
                </a:gridCol>
                <a:gridCol w="4101646">
                  <a:extLst>
                    <a:ext uri="{9D8B030D-6E8A-4147-A177-3AD203B41FA5}">
                      <a16:colId xmlns:a16="http://schemas.microsoft.com/office/drawing/2014/main" val="2073487949"/>
                    </a:ext>
                  </a:extLst>
                </a:gridCol>
              </a:tblGrid>
              <a:tr h="266700">
                <a:tc>
                  <a:txBody>
                    <a:bodyPr/>
                    <a:lstStyle/>
                    <a:p>
                      <a:endParaRPr lang="en-US" dirty="0">
                        <a:solidFill>
                          <a:srgbClr val="575757"/>
                        </a:solidFill>
                        <a:latin typeface="Meiryo UI" panose="020B0604030504040204" pitchFamily="50" charset="-128"/>
                        <a:ea typeface="Meiryo UI" panose="020B0604030504040204" pitchFamily="50" charset="-128"/>
                      </a:endParaRPr>
                    </a:p>
                  </a:txBody>
                  <a:tcPr>
                    <a:lnL w="12700" cmpd="sng">
                      <a:solidFill>
                        <a:schemeClr val="lt1"/>
                      </a:solidFill>
                    </a:lnL>
                    <a:lnR w="12700" cap="flat" cmpd="sng" algn="ctr">
                      <a:solidFill>
                        <a:schemeClr val="tx1"/>
                      </a:solidFill>
                      <a:prstDash val="sysDot"/>
                      <a:round/>
                      <a:headEnd type="none" w="med" len="med"/>
                      <a:tailEnd type="none" w="med" len="med"/>
                    </a:lnR>
                    <a:lnT w="12700" cmpd="sng">
                      <a:solidFill>
                        <a:schemeClr val="lt1"/>
                      </a:solidFill>
                    </a:lnT>
                    <a:lnB w="12700" cap="flat" cmpd="sng" algn="ctr">
                      <a:solidFill>
                        <a:schemeClr val="tx1"/>
                      </a:solidFill>
                      <a:prstDash val="sysDot"/>
                      <a:round/>
                      <a:headEnd type="none" w="med" len="med"/>
                      <a:tailEnd type="none" w="med" len="med"/>
                    </a:lnB>
                    <a:noFill/>
                  </a:tcPr>
                </a:tc>
                <a:tc>
                  <a:txBody>
                    <a:bodyPr/>
                    <a:lstStyle/>
                    <a:p>
                      <a:r>
                        <a:rPr lang="ja-JP" altLang="en-US" sz="1800" b="0" dirty="0">
                          <a:solidFill>
                            <a:schemeClr val="accent1"/>
                          </a:solidFill>
                          <a:latin typeface="Meiryo UI" panose="020B0604030504040204" pitchFamily="50" charset="-128"/>
                          <a:ea typeface="Meiryo UI" panose="020B0604030504040204" pitchFamily="50" charset="-128"/>
                        </a:rPr>
                        <a:t>期待される成果</a:t>
                      </a:r>
                      <a:endParaRPr lang="en-US" sz="1800" b="0" dirty="0">
                        <a:solidFill>
                          <a:schemeClr val="accent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mpd="sng">
                      <a:solidFill>
                        <a:schemeClr val="lt1"/>
                      </a:solidFill>
                    </a:lnT>
                    <a:lnB w="12700" cap="flat" cmpd="sng" algn="ctr">
                      <a:solidFill>
                        <a:schemeClr val="tx1"/>
                      </a:solidFill>
                      <a:prstDash val="sysDot"/>
                      <a:round/>
                      <a:headEnd type="none" w="med" len="med"/>
                      <a:tailEnd type="none" w="med" len="med"/>
                    </a:lnB>
                    <a:noFill/>
                  </a:tcPr>
                </a:tc>
                <a:tc>
                  <a:txBody>
                    <a:bodyPr/>
                    <a:lstStyle/>
                    <a:p>
                      <a:r>
                        <a:rPr lang="ja-JP" altLang="en-US" sz="1800" b="0" dirty="0">
                          <a:solidFill>
                            <a:schemeClr val="accent1"/>
                          </a:solidFill>
                          <a:latin typeface="Meiryo UI" panose="020B0604030504040204" pitchFamily="50" charset="-128"/>
                          <a:ea typeface="Meiryo UI" panose="020B0604030504040204" pitchFamily="50" charset="-128"/>
                        </a:rPr>
                        <a:t>効果の測定方法</a:t>
                      </a:r>
                      <a:endParaRPr lang="en-US" sz="1800" b="0" dirty="0">
                        <a:solidFill>
                          <a:schemeClr val="accent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mpd="sng">
                      <a:solidFill>
                        <a:schemeClr val="lt1"/>
                      </a:solidFill>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249060433"/>
                  </a:ext>
                </a:extLst>
              </a:tr>
              <a:tr h="1378334">
                <a:tc>
                  <a:txBody>
                    <a:bodyPr/>
                    <a:lstStyle/>
                    <a:p>
                      <a:pPr marL="241300" indent="-241300" defTabSz="179388"/>
                      <a:r>
                        <a:rPr lang="ja-JP" altLang="en-US" dirty="0">
                          <a:solidFill>
                            <a:schemeClr val="accent1"/>
                          </a:solidFill>
                          <a:latin typeface="Meiryo UI" panose="020B0604030504040204" pitchFamily="50" charset="-128"/>
                          <a:ea typeface="Meiryo UI" panose="020B0604030504040204" pitchFamily="50" charset="-128"/>
                        </a:rPr>
                        <a:t>①</a:t>
                      </a:r>
                      <a:r>
                        <a:rPr lang="en-US" altLang="ja-JP" dirty="0">
                          <a:solidFill>
                            <a:schemeClr val="accent1"/>
                          </a:solidFill>
                          <a:latin typeface="Meiryo UI" panose="020B0604030504040204" pitchFamily="50" charset="-128"/>
                          <a:ea typeface="Meiryo UI" panose="020B0604030504040204" pitchFamily="50" charset="-128"/>
                        </a:rPr>
                        <a:t>XXX</a:t>
                      </a:r>
                    </a:p>
                  </a:txBody>
                  <a:tcPr>
                    <a:lnL w="12700" cmpd="sng">
                      <a:solidFill>
                        <a:schemeClr val="lt1"/>
                      </a:solid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endParaRPr lang="en-US" sz="1400" i="0" u="none" kern="1200" spc="0" dirty="0">
                        <a:solidFill>
                          <a:schemeClr val="tx1"/>
                        </a:solidFill>
                        <a:latin typeface="Trebuchet MS" panose="020B0603020202020204" pitchFamily="34" charset="0"/>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815255581"/>
                  </a:ext>
                </a:extLst>
              </a:tr>
              <a:tr h="1378334">
                <a:tc>
                  <a:txBody>
                    <a:bodyPr/>
                    <a:lstStyle/>
                    <a:p>
                      <a:pPr marL="203200" marR="0" lvl="0" indent="-203200" algn="l" defTabSz="179388" rtl="0" eaLnBrk="1" fontAlgn="auto" latinLnBrk="0" hangingPunct="1">
                        <a:lnSpc>
                          <a:spcPct val="100000"/>
                        </a:lnSpc>
                        <a:spcBef>
                          <a:spcPts val="0"/>
                        </a:spcBef>
                        <a:spcAft>
                          <a:spcPts val="0"/>
                        </a:spcAft>
                        <a:buClrTx/>
                        <a:buSzTx/>
                        <a:buFontTx/>
                        <a:buNone/>
                        <a:tabLst/>
                        <a:defRPr/>
                      </a:pPr>
                      <a:r>
                        <a:rPr lang="ja-JP" altLang="en-US" dirty="0">
                          <a:solidFill>
                            <a:schemeClr val="accent1"/>
                          </a:solidFill>
                          <a:latin typeface="Meiryo UI" panose="020B0604030504040204" pitchFamily="50" charset="-128"/>
                          <a:ea typeface="Meiryo UI" panose="020B0604030504040204" pitchFamily="50" charset="-128"/>
                        </a:rPr>
                        <a:t>②</a:t>
                      </a:r>
                      <a:r>
                        <a:rPr lang="en-US" altLang="ja-JP" dirty="0">
                          <a:solidFill>
                            <a:schemeClr val="accent1"/>
                          </a:solidFill>
                          <a:latin typeface="Meiryo UI" panose="020B0604030504040204" pitchFamily="50" charset="-128"/>
                          <a:ea typeface="Meiryo UI" panose="020B0604030504040204" pitchFamily="50" charset="-128"/>
                        </a:rPr>
                        <a:t>XXX</a:t>
                      </a:r>
                      <a:endParaRPr lang="en-US" dirty="0">
                        <a:solidFill>
                          <a:schemeClr val="accent1"/>
                        </a:solidFill>
                        <a:latin typeface="Meiryo UI" panose="020B0604030504040204" pitchFamily="50" charset="-128"/>
                        <a:ea typeface="Meiryo UI" panose="020B0604030504040204" pitchFamily="50" charset="-128"/>
                      </a:endParaRPr>
                    </a:p>
                  </a:txBody>
                  <a:tcPr>
                    <a:lnL w="12700" cmpd="sng">
                      <a:solidFill>
                        <a:schemeClr val="lt1"/>
                      </a:solid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795902937"/>
                  </a:ext>
                </a:extLst>
              </a:tr>
              <a:tr h="1378334">
                <a:tc>
                  <a:txBody>
                    <a:bodyPr/>
                    <a:lstStyle/>
                    <a:p>
                      <a:pPr marL="203200" marR="0" lvl="0" indent="-203200" algn="l" defTabSz="179388" rtl="0" eaLnBrk="1" fontAlgn="auto" latinLnBrk="0" hangingPunct="1">
                        <a:lnSpc>
                          <a:spcPct val="100000"/>
                        </a:lnSpc>
                        <a:spcBef>
                          <a:spcPts val="0"/>
                        </a:spcBef>
                        <a:spcAft>
                          <a:spcPts val="0"/>
                        </a:spcAft>
                        <a:buClrTx/>
                        <a:buSzTx/>
                        <a:buFontTx/>
                        <a:buNone/>
                        <a:tabLst/>
                        <a:defRPr/>
                      </a:pPr>
                      <a:r>
                        <a:rPr lang="ja-JP" altLang="en-US" dirty="0">
                          <a:solidFill>
                            <a:schemeClr val="accent1"/>
                          </a:solidFill>
                          <a:latin typeface="Meiryo UI" panose="020B0604030504040204" pitchFamily="50" charset="-128"/>
                          <a:ea typeface="Meiryo UI" panose="020B0604030504040204" pitchFamily="50" charset="-128"/>
                        </a:rPr>
                        <a:t>③</a:t>
                      </a:r>
                      <a:r>
                        <a:rPr lang="en-US" altLang="ja-JP" dirty="0">
                          <a:solidFill>
                            <a:schemeClr val="accent1"/>
                          </a:solidFill>
                          <a:latin typeface="Meiryo UI" panose="020B0604030504040204" pitchFamily="50" charset="-128"/>
                          <a:ea typeface="Meiryo UI" panose="020B0604030504040204" pitchFamily="50" charset="-128"/>
                        </a:rPr>
                        <a:t>XXX</a:t>
                      </a:r>
                      <a:endParaRPr lang="en-US" dirty="0">
                        <a:solidFill>
                          <a:schemeClr val="accent1"/>
                        </a:solidFill>
                        <a:latin typeface="Meiryo UI" panose="020B0604030504040204" pitchFamily="50" charset="-128"/>
                        <a:ea typeface="Meiryo UI" panose="020B0604030504040204" pitchFamily="50" charset="-128"/>
                      </a:endParaRPr>
                    </a:p>
                  </a:txBody>
                  <a:tcPr>
                    <a:lnL w="12700" cmpd="sng">
                      <a:solidFill>
                        <a:schemeClr val="lt1"/>
                      </a:solid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lt1"/>
                      </a:solidFill>
                      <a:prstDash val="solid"/>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mpd="sng">
                      <a:solidFill>
                        <a:schemeClr val="lt1"/>
                      </a:solidFill>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mpd="sng">
                      <a:solidFill>
                        <a:schemeClr val="lt1"/>
                      </a:solidFill>
                    </a:lnB>
                    <a:noFill/>
                  </a:tcPr>
                </a:tc>
                <a:extLst>
                  <a:ext uri="{0D108BD9-81ED-4DB2-BD59-A6C34878D82A}">
                    <a16:rowId xmlns:a16="http://schemas.microsoft.com/office/drawing/2014/main" val="1207863442"/>
                  </a:ext>
                </a:extLst>
              </a:tr>
            </a:tbl>
          </a:graphicData>
        </a:graphic>
      </p:graphicFrame>
      <p:sp>
        <p:nvSpPr>
          <p:cNvPr id="7" name="Rectangle 24">
            <a:extLst>
              <a:ext uri="{FF2B5EF4-FFF2-40B4-BE49-F238E27FC236}">
                <a16:creationId xmlns:a16="http://schemas.microsoft.com/office/drawing/2014/main" id="{98FECF07-D70E-81AE-342E-EE67884890C3}"/>
              </a:ext>
            </a:extLst>
          </p:cNvPr>
          <p:cNvSpPr/>
          <p:nvPr/>
        </p:nvSpPr>
        <p:spPr>
          <a:xfrm>
            <a:off x="8958691" y="2056479"/>
            <a:ext cx="3066473" cy="1354217"/>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chemeClr val="tx1"/>
                </a:solidFill>
                <a:latin typeface="Trebuchet MS" panose="020B0603020202020204" pitchFamily="34" charset="0"/>
                <a:ea typeface="Meiryo UI" panose="020B0604030504040204" pitchFamily="50" charset="-128"/>
              </a:rPr>
              <a:t>実証を通じて達成される成果とその効果測定</a:t>
            </a:r>
            <a:br>
              <a:rPr kumimoji="1" lang="en-US" altLang="ja-JP" sz="1200" dirty="0">
                <a:solidFill>
                  <a:schemeClr val="tx1"/>
                </a:solidFill>
                <a:latin typeface="Trebuchet MS" panose="020B0603020202020204" pitchFamily="34" charset="0"/>
                <a:ea typeface="Meiryo UI" panose="020B0604030504040204" pitchFamily="50" charset="-128"/>
              </a:rPr>
            </a:br>
            <a:r>
              <a:rPr kumimoji="1" lang="ja-JP" altLang="en-US" sz="1200" dirty="0">
                <a:solidFill>
                  <a:schemeClr val="tx1"/>
                </a:solidFill>
                <a:latin typeface="Trebuchet MS" panose="020B0603020202020204" pitchFamily="34" charset="0"/>
                <a:ea typeface="Meiryo UI" panose="020B0604030504040204" pitchFamily="50" charset="-128"/>
              </a:rPr>
              <a:t>方法について、できるだけ詳細かつ実現可能な内容で記載してください。</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必須②、加点⑦</a:t>
            </a:r>
            <a:r>
              <a:rPr kumimoji="1" lang="en-US" altLang="ja-JP" sz="1200" dirty="0">
                <a:solidFill>
                  <a:schemeClr val="tx1"/>
                </a:solidFill>
                <a:latin typeface="Trebuchet MS" panose="020B0603020202020204" pitchFamily="34" charset="0"/>
                <a:ea typeface="Meiryo UI" panose="020B0604030504040204" pitchFamily="50" charset="-128"/>
              </a:rPr>
              <a:t>)</a:t>
            </a:r>
          </a:p>
          <a:p>
            <a:pPr>
              <a:spcAft>
                <a:spcPts val="600"/>
              </a:spcAft>
            </a:pP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例</a:t>
            </a:r>
            <a:r>
              <a:rPr kumimoji="1" lang="en-US" altLang="ja-JP" sz="1200" dirty="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教育現場における業務量の変化をどのように測定するか</a:t>
            </a:r>
            <a:endParaRPr kumimoji="1" lang="en-US" altLang="ja-JP" sz="1200" dirty="0">
              <a:solidFill>
                <a:schemeClr val="tx1"/>
              </a:solidFill>
              <a:latin typeface="Trebuchet MS" panose="020B0603020202020204" pitchFamily="34" charset="0"/>
              <a:ea typeface="Meiryo UI" panose="020B0604030504040204" pitchFamily="50" charset="-128"/>
            </a:endParaRPr>
          </a:p>
        </p:txBody>
      </p:sp>
      <p:sp>
        <p:nvSpPr>
          <p:cNvPr id="13" name="Rectangle 24">
            <a:extLst>
              <a:ext uri="{FF2B5EF4-FFF2-40B4-BE49-F238E27FC236}">
                <a16:creationId xmlns:a16="http://schemas.microsoft.com/office/drawing/2014/main" id="{AB9D6E39-FC16-2B90-0811-7DFC4E7E0984}"/>
              </a:ext>
            </a:extLst>
          </p:cNvPr>
          <p:cNvSpPr/>
          <p:nvPr/>
        </p:nvSpPr>
        <p:spPr>
          <a:xfrm>
            <a:off x="78458" y="29985"/>
            <a:ext cx="4515314" cy="538609"/>
          </a:xfrm>
          <a:prstGeom prst="rect">
            <a:avLst/>
          </a:prstGeom>
          <a:solidFill>
            <a:srgbClr val="E71C57"/>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このページは必須要素と対応しております。フォーマット通りに作成ください。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101041399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278763189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395" imgH="394" progId="TCLayout.ActiveDocument.1">
                  <p:embed/>
                </p:oleObj>
              </mc:Choice>
              <mc:Fallback>
                <p:oleObj name="think-cell スライド"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4.</a:t>
            </a:r>
            <a:r>
              <a:rPr lang="ja-JP" altLang="en-US" dirty="0"/>
              <a:t>実施体制・実証フィールド </a:t>
            </a:r>
            <a:r>
              <a:rPr lang="en-US" altLang="ja-JP" dirty="0"/>
              <a:t>(</a:t>
            </a:r>
            <a:r>
              <a:rPr lang="ja-JP" altLang="en-US" dirty="0"/>
              <a:t>実証自治体・実証校</a:t>
            </a:r>
            <a:r>
              <a:rPr lang="en-US" altLang="ja-JP" dirty="0"/>
              <a:t>)</a:t>
            </a:r>
            <a:endParaRPr lang="en-US" sz="1600" dirty="0">
              <a:solidFill>
                <a:srgbClr val="575757"/>
              </a:solidFill>
              <a:latin typeface="Trebuchet MS" panose="020B0603020202020204" pitchFamily="34" charset="0"/>
            </a:endParaRPr>
          </a:p>
        </p:txBody>
      </p:sp>
      <p:sp>
        <p:nvSpPr>
          <p:cNvPr id="5" name="正方形/長方形 6">
            <a:extLst>
              <a:ext uri="{FF2B5EF4-FFF2-40B4-BE49-F238E27FC236}">
                <a16:creationId xmlns:a16="http://schemas.microsoft.com/office/drawing/2014/main" id="{EAF10CC0-BD5C-45CB-A974-BB902276C812}"/>
              </a:ext>
            </a:extLst>
          </p:cNvPr>
          <p:cNvSpPr/>
          <p:nvPr/>
        </p:nvSpPr>
        <p:spPr>
          <a:xfrm>
            <a:off x="630001" y="1999678"/>
            <a:ext cx="5253563" cy="3967009"/>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事業受託者：株式会社</a:t>
            </a:r>
            <a:r>
              <a:rPr kumimoji="1" lang="en-US" altLang="ja-JP" sz="1600" dirty="0">
                <a:solidFill>
                  <a:schemeClr val="tx1"/>
                </a:solidFill>
                <a:latin typeface="Trebuchet MS" panose="020B0603020202020204" pitchFamily="34" charset="0"/>
                <a:ea typeface="Meiryo UI" panose="020B0604030504040204" pitchFamily="50" charset="-128"/>
              </a:rPr>
              <a:t>XX</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統括責任者</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代表取締役</a:t>
            </a:r>
            <a:r>
              <a:rPr kumimoji="1" lang="en-US" altLang="ja-JP" sz="1600" dirty="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執行責任者</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執行役員</a:t>
            </a:r>
            <a:r>
              <a:rPr kumimoji="1" lang="en-US" altLang="ja-JP" sz="1600" dirty="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渉外担当</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a:t>
            </a:r>
          </a:p>
          <a:p>
            <a:pPr>
              <a:buSzPct val="100000"/>
            </a:pPr>
            <a:endParaRPr kumimoji="1" lang="en-US" altLang="ja-JP" sz="1600" dirty="0">
              <a:solidFill>
                <a:schemeClr val="tx1"/>
              </a:solidFill>
              <a:latin typeface="Trebuchet MS" panose="020B0603020202020204" pitchFamily="34" charset="0"/>
              <a:ea typeface="Meiryo UI" panose="020B0604030504040204" pitchFamily="50" charset="-128"/>
            </a:endParaRPr>
          </a:p>
          <a:p>
            <a:pP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再委託先：</a:t>
            </a:r>
            <a:r>
              <a:rPr kumimoji="1" lang="en-US" altLang="ja-JP" sz="1600" dirty="0">
                <a:solidFill>
                  <a:schemeClr val="tx1"/>
                </a:solidFill>
                <a:latin typeface="Trebuchet MS" panose="020B0603020202020204" pitchFamily="34" charset="0"/>
                <a:ea typeface="Meiryo UI" panose="020B0604030504040204" pitchFamily="50" charset="-128"/>
              </a:rPr>
              <a:t>XX</a:t>
            </a:r>
            <a:r>
              <a:rPr kumimoji="1" lang="ja-JP" altLang="en-US" sz="1600" dirty="0">
                <a:solidFill>
                  <a:schemeClr val="tx1"/>
                </a:solidFill>
                <a:latin typeface="Trebuchet MS" panose="020B0603020202020204" pitchFamily="34" charset="0"/>
                <a:ea typeface="Meiryo UI" panose="020B0604030504040204" pitchFamily="50" charset="-128"/>
              </a:rPr>
              <a:t>大学</a:t>
            </a:r>
            <a:r>
              <a:rPr kumimoji="1" lang="en-US" altLang="ja-JP" sz="1600" dirty="0">
                <a:solidFill>
                  <a:schemeClr val="tx1"/>
                </a:solidFill>
                <a:latin typeface="Trebuchet MS" panose="020B0603020202020204" pitchFamily="34" charset="0"/>
                <a:ea typeface="Meiryo UI" panose="020B0604030504040204" pitchFamily="50" charset="-128"/>
              </a:rPr>
              <a:t>XX</a:t>
            </a:r>
            <a:r>
              <a:rPr kumimoji="1" lang="ja-JP" altLang="en-US" sz="1600" dirty="0">
                <a:solidFill>
                  <a:schemeClr val="tx1"/>
                </a:solidFill>
                <a:latin typeface="Trebuchet MS" panose="020B0603020202020204" pitchFamily="34" charset="0"/>
                <a:ea typeface="Meiryo UI" panose="020B0604030504040204" pitchFamily="50" charset="-128"/>
              </a:rPr>
              <a:t>研究室</a:t>
            </a:r>
            <a:r>
              <a:rPr kumimoji="1" lang="en-US" altLang="ja-JP" sz="1600" dirty="0">
                <a:solidFill>
                  <a:schemeClr val="tx1"/>
                </a:solidFill>
                <a:latin typeface="Trebuchet MS" panose="020B0603020202020204" pitchFamily="34" charset="0"/>
                <a:ea typeface="Meiryo UI" panose="020B0604030504040204" pitchFamily="50" charset="-128"/>
              </a:rPr>
              <a:t> (XX</a:t>
            </a:r>
            <a:r>
              <a:rPr kumimoji="1" lang="ja-JP" altLang="en-US" sz="1600" dirty="0">
                <a:solidFill>
                  <a:schemeClr val="tx1"/>
                </a:solidFill>
                <a:latin typeface="Trebuchet MS" panose="020B0603020202020204" pitchFamily="34" charset="0"/>
                <a:ea typeface="Meiryo UI" panose="020B0604030504040204" pitchFamily="50" charset="-128"/>
              </a:rPr>
              <a:t>を担当</a:t>
            </a:r>
            <a:r>
              <a:rPr kumimoji="1" lang="en-US" altLang="ja-JP" sz="1600" dirty="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責任者</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教授</a:t>
            </a:r>
            <a:r>
              <a:rPr kumimoji="1" lang="en-US" altLang="ja-JP" sz="1600" dirty="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〇〇担当</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助教</a:t>
            </a:r>
            <a:r>
              <a:rPr kumimoji="1" lang="en-US" altLang="ja-JP" sz="1600" dirty="0">
                <a:solidFill>
                  <a:schemeClr val="tx1"/>
                </a:solidFill>
                <a:latin typeface="Trebuchet MS" panose="020B0603020202020204" pitchFamily="34" charset="0"/>
                <a:ea typeface="Meiryo UI" panose="020B0604030504040204" pitchFamily="50" charset="-128"/>
              </a:rPr>
              <a:t>)</a:t>
            </a:r>
          </a:p>
          <a:p>
            <a:pPr>
              <a:buSzPct val="100000"/>
              <a:buFont typeface="Trebuchet MS" panose="020B0603020202020204" pitchFamily="34" charset="0"/>
              <a:buChar char="​"/>
            </a:pPr>
            <a:endParaRPr kumimoji="1" lang="en-US" altLang="ja-JP" sz="1600" dirty="0">
              <a:solidFill>
                <a:schemeClr val="tx1"/>
              </a:solidFill>
              <a:latin typeface="Trebuchet MS" panose="020B0603020202020204" pitchFamily="34" charset="0"/>
              <a:ea typeface="Meiryo UI" panose="020B0604030504040204" pitchFamily="50" charset="-128"/>
            </a:endParaRPr>
          </a:p>
          <a:p>
            <a:pP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監修</a:t>
            </a:r>
            <a:r>
              <a:rPr kumimoji="1" lang="en-US" altLang="ja-JP" sz="1600" dirty="0">
                <a:solidFill>
                  <a:schemeClr val="tx1"/>
                </a:solidFill>
                <a:latin typeface="Trebuchet MS" panose="020B0603020202020204" pitchFamily="34" charset="0"/>
                <a:ea typeface="Meiryo UI" panose="020B0604030504040204" pitchFamily="50" charset="-128"/>
              </a:rPr>
              <a:t>(</a:t>
            </a:r>
            <a:r>
              <a:rPr kumimoji="1" lang="ja-JP" altLang="en-US" sz="1600" dirty="0">
                <a:solidFill>
                  <a:schemeClr val="tx1"/>
                </a:solidFill>
                <a:latin typeface="Trebuchet MS" panose="020B0603020202020204" pitchFamily="34" charset="0"/>
                <a:ea typeface="Meiryo UI" panose="020B0604030504040204" pitchFamily="50" charset="-128"/>
              </a:rPr>
              <a:t>謝金支払先</a:t>
            </a:r>
            <a:r>
              <a:rPr kumimoji="1" lang="en-US" altLang="ja-JP" sz="1600" dirty="0">
                <a:solidFill>
                  <a:schemeClr val="tx1"/>
                </a:solidFill>
                <a:latin typeface="Trebuchet MS" panose="020B0603020202020204" pitchFamily="34" charset="0"/>
                <a:ea typeface="Meiryo UI" panose="020B0604030504040204" pitchFamily="50" charset="-128"/>
              </a:rPr>
              <a:t>)</a:t>
            </a:r>
            <a:r>
              <a:rPr kumimoji="1" lang="ja-JP" altLang="en-US" sz="1600" dirty="0">
                <a:solidFill>
                  <a:schemeClr val="tx1"/>
                </a:solidFill>
                <a:latin typeface="Trebuchet MS" panose="020B0603020202020204" pitchFamily="34" charset="0"/>
                <a:ea typeface="Meiryo UI" panose="020B0604030504040204" pitchFamily="50" charset="-128"/>
              </a:rPr>
              <a:t>：</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en-US" altLang="ja-JP" sz="1600" dirty="0">
                <a:solidFill>
                  <a:schemeClr val="tx1"/>
                </a:solidFill>
                <a:latin typeface="Trebuchet MS" panose="020B0603020202020204" pitchFamily="34" charset="0"/>
                <a:ea typeface="Meiryo UI" panose="020B0604030504040204" pitchFamily="50" charset="-128"/>
              </a:rPr>
              <a:t>XX </a:t>
            </a:r>
            <a:r>
              <a:rPr kumimoji="1" lang="ja-JP" altLang="en-US" sz="1600" dirty="0">
                <a:solidFill>
                  <a:schemeClr val="tx1"/>
                </a:solidFill>
                <a:latin typeface="Trebuchet MS" panose="020B0603020202020204" pitchFamily="34" charset="0"/>
                <a:ea typeface="Meiryo UI" panose="020B0604030504040204" pitchFamily="50" charset="-128"/>
              </a:rPr>
              <a:t>大学 </a:t>
            </a:r>
            <a:r>
              <a:rPr kumimoji="1" lang="en-US" altLang="ja-JP" sz="1600" dirty="0">
                <a:solidFill>
                  <a:schemeClr val="tx1"/>
                </a:solidFill>
                <a:latin typeface="Trebuchet MS" panose="020B0603020202020204" pitchFamily="34" charset="0"/>
                <a:ea typeface="Meiryo UI" panose="020B0604030504040204" pitchFamily="50" charset="-128"/>
              </a:rPr>
              <a:t>XX </a:t>
            </a:r>
            <a:r>
              <a:rPr kumimoji="1" lang="ja-JP" altLang="en-US" sz="1600" dirty="0">
                <a:solidFill>
                  <a:schemeClr val="tx1"/>
                </a:solidFill>
                <a:latin typeface="Trebuchet MS" panose="020B0603020202020204" pitchFamily="34" charset="0"/>
                <a:ea typeface="Meiryo UI" panose="020B0604030504040204" pitchFamily="50" charset="-128"/>
              </a:rPr>
              <a:t>先生 </a:t>
            </a:r>
          </a:p>
          <a:p>
            <a:pPr>
              <a:buSzPct val="100000"/>
            </a:pPr>
            <a:endParaRPr kumimoji="1" lang="en-US" altLang="ja-JP" sz="1600" dirty="0">
              <a:solidFill>
                <a:schemeClr val="tx1"/>
              </a:solidFill>
              <a:latin typeface="Trebuchet MS" panose="020B0603020202020204" pitchFamily="34" charset="0"/>
              <a:ea typeface="Meiryo UI" panose="020B0604030504040204" pitchFamily="50" charset="-128"/>
            </a:endParaRPr>
          </a:p>
        </p:txBody>
      </p:sp>
      <p:grpSp>
        <p:nvGrpSpPr>
          <p:cNvPr id="6" name="グループ化 39">
            <a:extLst>
              <a:ext uri="{FF2B5EF4-FFF2-40B4-BE49-F238E27FC236}">
                <a16:creationId xmlns:a16="http://schemas.microsoft.com/office/drawing/2014/main" id="{EC84A3FF-1F4C-41FA-83F5-0331164E08CC}"/>
              </a:ext>
            </a:extLst>
          </p:cNvPr>
          <p:cNvGrpSpPr/>
          <p:nvPr/>
        </p:nvGrpSpPr>
        <p:grpSpPr>
          <a:xfrm>
            <a:off x="630001" y="1381454"/>
            <a:ext cx="5253563" cy="481542"/>
            <a:chOff x="5715831" y="959006"/>
            <a:chExt cx="6170577" cy="481542"/>
          </a:xfrm>
        </p:grpSpPr>
        <p:sp>
          <p:nvSpPr>
            <p:cNvPr id="7" name="ee4pHeader3">
              <a:extLst>
                <a:ext uri="{FF2B5EF4-FFF2-40B4-BE49-F238E27FC236}">
                  <a16:creationId xmlns:a16="http://schemas.microsoft.com/office/drawing/2014/main" id="{9C3EE08E-3CA1-4F87-85F9-0525A0437680}"/>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j-lt"/>
                  <a:ea typeface="Meiryo UI" panose="020B0604030504040204" pitchFamily="50" charset="-128"/>
                </a:rPr>
                <a:t>実施体制</a:t>
              </a:r>
              <a:endParaRPr lang="en-US" altLang="ja-JP" sz="2000" dirty="0">
                <a:solidFill>
                  <a:schemeClr val="tx2"/>
                </a:solidFill>
                <a:latin typeface="+mj-lt"/>
                <a:ea typeface="Meiryo UI" panose="020B0604030504040204" pitchFamily="50" charset="-128"/>
              </a:endParaRPr>
            </a:p>
          </p:txBody>
        </p:sp>
        <p:cxnSp>
          <p:nvCxnSpPr>
            <p:cNvPr id="8" name="直線コネクタ 41">
              <a:extLst>
                <a:ext uri="{FF2B5EF4-FFF2-40B4-BE49-F238E27FC236}">
                  <a16:creationId xmlns:a16="http://schemas.microsoft.com/office/drawing/2014/main" id="{5148EE8C-A2EC-48DD-934A-16654B25B05E}"/>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grpSp>
        <p:nvGrpSpPr>
          <p:cNvPr id="9" name="グループ化 39">
            <a:extLst>
              <a:ext uri="{FF2B5EF4-FFF2-40B4-BE49-F238E27FC236}">
                <a16:creationId xmlns:a16="http://schemas.microsoft.com/office/drawing/2014/main" id="{8A9A5246-0B86-4E74-9D95-E7E886FFFE7F}"/>
              </a:ext>
            </a:extLst>
          </p:cNvPr>
          <p:cNvGrpSpPr/>
          <p:nvPr/>
        </p:nvGrpSpPr>
        <p:grpSpPr>
          <a:xfrm>
            <a:off x="6535124" y="1381454"/>
            <a:ext cx="5253563" cy="481542"/>
            <a:chOff x="5715831" y="959006"/>
            <a:chExt cx="6170577" cy="481542"/>
          </a:xfrm>
        </p:grpSpPr>
        <p:sp>
          <p:nvSpPr>
            <p:cNvPr id="10" name="ee4pHeader3">
              <a:extLst>
                <a:ext uri="{FF2B5EF4-FFF2-40B4-BE49-F238E27FC236}">
                  <a16:creationId xmlns:a16="http://schemas.microsoft.com/office/drawing/2014/main" id="{7CAFA72A-A29C-4B03-AB8D-3BB5177BD318}"/>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j-lt"/>
                  <a:ea typeface="Meiryo UI" panose="020B0604030504040204" pitchFamily="50" charset="-128"/>
                </a:rPr>
                <a:t>実証フィールド</a:t>
              </a:r>
              <a:endParaRPr lang="en-US" altLang="ja-JP" sz="2000" dirty="0">
                <a:solidFill>
                  <a:schemeClr val="tx2"/>
                </a:solidFill>
                <a:latin typeface="+mj-lt"/>
                <a:ea typeface="Meiryo UI" panose="020B0604030504040204" pitchFamily="50" charset="-128"/>
              </a:endParaRPr>
            </a:p>
          </p:txBody>
        </p:sp>
        <p:cxnSp>
          <p:nvCxnSpPr>
            <p:cNvPr id="11" name="直線コネクタ 41">
              <a:extLst>
                <a:ext uri="{FF2B5EF4-FFF2-40B4-BE49-F238E27FC236}">
                  <a16:creationId xmlns:a16="http://schemas.microsoft.com/office/drawing/2014/main" id="{2D839B63-6309-4532-8F53-830EA52EC8DE}"/>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15" name="正方形/長方形 6">
            <a:extLst>
              <a:ext uri="{FF2B5EF4-FFF2-40B4-BE49-F238E27FC236}">
                <a16:creationId xmlns:a16="http://schemas.microsoft.com/office/drawing/2014/main" id="{FC65DFD3-3408-49B5-BDE3-6917B01A4D9E}"/>
              </a:ext>
            </a:extLst>
          </p:cNvPr>
          <p:cNvSpPr/>
          <p:nvPr/>
        </p:nvSpPr>
        <p:spPr>
          <a:xfrm>
            <a:off x="6535125" y="1999678"/>
            <a:ext cx="5253563" cy="3967009"/>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457200" indent="-457200">
              <a:buSzPct val="100000"/>
              <a:buFont typeface="+mj-ea"/>
              <a:buAutoNum type="circleNumDbPlain"/>
            </a:pPr>
            <a:r>
              <a:rPr kumimoji="1" lang="en-US" altLang="ja-JP" sz="1600" dirty="0">
                <a:solidFill>
                  <a:schemeClr val="tx1"/>
                </a:solidFill>
                <a:latin typeface="Trebuchet MS" panose="020B0603020202020204" pitchFamily="34" charset="0"/>
                <a:ea typeface="Meiryo UI" panose="020B0604030504040204" pitchFamily="50" charset="-128"/>
              </a:rPr>
              <a:t>XXX</a:t>
            </a:r>
            <a:r>
              <a:rPr kumimoji="1" lang="ja-JP" altLang="en-US" sz="1600" dirty="0">
                <a:solidFill>
                  <a:schemeClr val="tx1"/>
                </a:solidFill>
                <a:latin typeface="Trebuchet MS" panose="020B0603020202020204" pitchFamily="34" charset="0"/>
                <a:ea typeface="Meiryo UI" panose="020B0604030504040204" pitchFamily="50" charset="-128"/>
              </a:rPr>
              <a:t> 校</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所在地： </a:t>
            </a:r>
            <a:r>
              <a:rPr kumimoji="1" lang="en-US" altLang="ja-JP" sz="1600" dirty="0">
                <a:solidFill>
                  <a:schemeClr val="tx1"/>
                </a:solidFill>
                <a:latin typeface="Trebuchet MS" panose="020B0603020202020204" pitchFamily="34" charset="0"/>
                <a:ea typeface="Meiryo UI" panose="020B0604030504040204" pitchFamily="50" charset="-128"/>
              </a:rPr>
              <a:t>XXX</a:t>
            </a:r>
            <a:r>
              <a:rPr kumimoji="1" lang="ja-JP" altLang="en-US" sz="1600" dirty="0">
                <a:solidFill>
                  <a:schemeClr val="tx1"/>
                </a:solidFill>
                <a:latin typeface="Trebuchet MS" panose="020B0603020202020204" pitchFamily="34" charset="0"/>
                <a:ea typeface="Meiryo UI" panose="020B0604030504040204" pitchFamily="50" charset="-128"/>
              </a:rPr>
              <a:t> 県</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対象生徒：</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名</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特徴：</a:t>
            </a:r>
            <a:r>
              <a:rPr kumimoji="1" lang="en-US" altLang="ja-JP" sz="1600" dirty="0">
                <a:solidFill>
                  <a:schemeClr val="tx1"/>
                </a:solidFill>
                <a:latin typeface="Trebuchet MS" panose="020B0603020202020204" pitchFamily="34" charset="0"/>
                <a:ea typeface="Meiryo UI" panose="020B0604030504040204" pitchFamily="50" charset="-128"/>
              </a:rPr>
              <a:t>XXX</a:t>
            </a:r>
          </a:p>
          <a:p>
            <a:pPr marL="457200" indent="-457200">
              <a:buSzPct val="100000"/>
              <a:buFont typeface="+mj-ea"/>
              <a:buAutoNum type="circleNumDbPlain"/>
            </a:pPr>
            <a:endParaRPr kumimoji="1" lang="en-US" altLang="ja-JP" sz="1600" dirty="0">
              <a:solidFill>
                <a:schemeClr val="tx1"/>
              </a:solidFill>
              <a:latin typeface="Trebuchet MS" panose="020B0603020202020204" pitchFamily="34" charset="0"/>
              <a:ea typeface="Meiryo UI" panose="020B0604030504040204" pitchFamily="50" charset="-128"/>
            </a:endParaRPr>
          </a:p>
          <a:p>
            <a:pPr marL="457200" indent="-457200">
              <a:buSzPct val="100000"/>
              <a:buFont typeface="+mj-ea"/>
              <a:buAutoNum type="circleNumDbPlain"/>
            </a:pPr>
            <a:r>
              <a:rPr kumimoji="1" lang="en-US" altLang="ja-JP" sz="1600" dirty="0">
                <a:solidFill>
                  <a:schemeClr val="tx1"/>
                </a:solidFill>
                <a:latin typeface="Trebuchet MS" panose="020B0603020202020204" pitchFamily="34" charset="0"/>
                <a:ea typeface="Meiryo UI" panose="020B0604030504040204" pitchFamily="50" charset="-128"/>
              </a:rPr>
              <a:t>XXX</a:t>
            </a:r>
            <a:r>
              <a:rPr kumimoji="1" lang="ja-JP" altLang="en-US" sz="1600" dirty="0">
                <a:solidFill>
                  <a:schemeClr val="tx1"/>
                </a:solidFill>
                <a:latin typeface="Trebuchet MS" panose="020B0603020202020204" pitchFamily="34" charset="0"/>
                <a:ea typeface="Meiryo UI" panose="020B0604030504040204" pitchFamily="50" charset="-128"/>
              </a:rPr>
              <a:t> 校</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所在地： </a:t>
            </a:r>
            <a:r>
              <a:rPr kumimoji="1" lang="en-US" altLang="ja-JP" sz="1600" dirty="0">
                <a:solidFill>
                  <a:schemeClr val="tx1"/>
                </a:solidFill>
                <a:latin typeface="Trebuchet MS" panose="020B0603020202020204" pitchFamily="34" charset="0"/>
                <a:ea typeface="Meiryo UI" panose="020B0604030504040204" pitchFamily="50" charset="-128"/>
              </a:rPr>
              <a:t>XXX</a:t>
            </a:r>
            <a:r>
              <a:rPr kumimoji="1" lang="ja-JP" altLang="en-US" sz="1600" dirty="0">
                <a:solidFill>
                  <a:schemeClr val="tx1"/>
                </a:solidFill>
                <a:latin typeface="Trebuchet MS" panose="020B0603020202020204" pitchFamily="34" charset="0"/>
                <a:ea typeface="Meiryo UI" panose="020B0604030504040204" pitchFamily="50" charset="-128"/>
              </a:rPr>
              <a:t> 県</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対象生徒：</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名</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特徴：</a:t>
            </a:r>
            <a:r>
              <a:rPr kumimoji="1" lang="en-US" altLang="ja-JP" sz="1600"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endParaRPr kumimoji="1" lang="en-US" altLang="ja-JP" sz="1600" dirty="0">
              <a:solidFill>
                <a:schemeClr val="tx1"/>
              </a:solidFill>
              <a:latin typeface="Trebuchet MS" panose="020B0603020202020204" pitchFamily="34" charset="0"/>
              <a:ea typeface="Meiryo UI" panose="020B0604030504040204" pitchFamily="50" charset="-128"/>
            </a:endParaRPr>
          </a:p>
          <a:p>
            <a:pPr marL="457200" indent="-457200">
              <a:buSzPct val="100000"/>
              <a:buFont typeface="+mj-ea"/>
              <a:buAutoNum type="circleNumDbPlain"/>
            </a:pPr>
            <a:r>
              <a:rPr kumimoji="1" lang="en-US" altLang="ja-JP" sz="1600" dirty="0">
                <a:solidFill>
                  <a:schemeClr val="tx1"/>
                </a:solidFill>
                <a:latin typeface="Trebuchet MS" panose="020B0603020202020204" pitchFamily="34" charset="0"/>
                <a:ea typeface="Meiryo UI" panose="020B0604030504040204" pitchFamily="50" charset="-128"/>
              </a:rPr>
              <a:t>XXX</a:t>
            </a:r>
            <a:r>
              <a:rPr kumimoji="1" lang="ja-JP" altLang="en-US" sz="1600" dirty="0">
                <a:solidFill>
                  <a:schemeClr val="tx1"/>
                </a:solidFill>
                <a:latin typeface="Trebuchet MS" panose="020B0603020202020204" pitchFamily="34" charset="0"/>
                <a:ea typeface="Meiryo UI" panose="020B0604030504040204" pitchFamily="50" charset="-128"/>
              </a:rPr>
              <a:t> 校</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所在地： </a:t>
            </a:r>
            <a:r>
              <a:rPr kumimoji="1" lang="en-US" altLang="ja-JP" sz="1600" dirty="0">
                <a:solidFill>
                  <a:schemeClr val="tx1"/>
                </a:solidFill>
                <a:latin typeface="Trebuchet MS" panose="020B0603020202020204" pitchFamily="34" charset="0"/>
                <a:ea typeface="Meiryo UI" panose="020B0604030504040204" pitchFamily="50" charset="-128"/>
              </a:rPr>
              <a:t>XXX</a:t>
            </a:r>
            <a:r>
              <a:rPr kumimoji="1" lang="ja-JP" altLang="en-US" sz="1600" dirty="0">
                <a:solidFill>
                  <a:schemeClr val="tx1"/>
                </a:solidFill>
                <a:latin typeface="Trebuchet MS" panose="020B0603020202020204" pitchFamily="34" charset="0"/>
                <a:ea typeface="Meiryo UI" panose="020B0604030504040204" pitchFamily="50" charset="-128"/>
              </a:rPr>
              <a:t> 県</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対象生徒：</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名</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特徴：</a:t>
            </a:r>
            <a:r>
              <a:rPr kumimoji="1" lang="en-US" altLang="ja-JP" sz="1600" dirty="0">
                <a:solidFill>
                  <a:schemeClr val="tx1"/>
                </a:solidFill>
                <a:latin typeface="Trebuchet MS" panose="020B0603020202020204" pitchFamily="34" charset="0"/>
                <a:ea typeface="Meiryo UI" panose="020B0604030504040204" pitchFamily="50" charset="-128"/>
              </a:rPr>
              <a:t>XXX</a:t>
            </a:r>
          </a:p>
        </p:txBody>
      </p:sp>
      <p:sp>
        <p:nvSpPr>
          <p:cNvPr id="16" name="Rectangle 15">
            <a:extLst>
              <a:ext uri="{FF2B5EF4-FFF2-40B4-BE49-F238E27FC236}">
                <a16:creationId xmlns:a16="http://schemas.microsoft.com/office/drawing/2014/main" id="{3A1DD5B5-C909-4710-A1DD-49C378F39295}"/>
              </a:ext>
            </a:extLst>
          </p:cNvPr>
          <p:cNvSpPr/>
          <p:nvPr/>
        </p:nvSpPr>
        <p:spPr>
          <a:xfrm>
            <a:off x="8958691" y="622802"/>
            <a:ext cx="3066473" cy="1262496"/>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r>
              <a:rPr kumimoji="1" lang="ja-JP" altLang="en-US" sz="1200" dirty="0">
                <a:solidFill>
                  <a:srgbClr val="FFFFFF"/>
                </a:solidFill>
                <a:latin typeface="Meiryo UI" panose="020B0604030504040204" pitchFamily="50" charset="-128"/>
                <a:ea typeface="Meiryo UI" panose="020B0604030504040204" pitchFamily="50" charset="-128"/>
              </a:rPr>
              <a:t>本事業を実施する上での</a:t>
            </a:r>
            <a:br>
              <a:rPr kumimoji="1" lang="ja-JP" altLang="en-US"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体制を記載ください。実施体制については、</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再委託、監修 等の区別も記載ください。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現時点で記載できる範囲で問題ございません。</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まだ確定していない場合、</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検討中</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などと</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　 付記してください。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
        <p:nvSpPr>
          <p:cNvPr id="3" name="Rectangle 24">
            <a:extLst>
              <a:ext uri="{FF2B5EF4-FFF2-40B4-BE49-F238E27FC236}">
                <a16:creationId xmlns:a16="http://schemas.microsoft.com/office/drawing/2014/main" id="{7F0DE3C0-4D0E-E016-D767-5BCC24120D9E}"/>
              </a:ext>
            </a:extLst>
          </p:cNvPr>
          <p:cNvSpPr/>
          <p:nvPr/>
        </p:nvSpPr>
        <p:spPr>
          <a:xfrm>
            <a:off x="8958691" y="2056479"/>
            <a:ext cx="3066473" cy="646331"/>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chemeClr val="tx1"/>
                </a:solidFill>
                <a:latin typeface="Trebuchet MS" panose="020B0603020202020204" pitchFamily="34" charset="0"/>
                <a:ea typeface="Meiryo UI" panose="020B0604030504040204" pitchFamily="50" charset="-128"/>
              </a:rPr>
              <a:t>学校等との教育機関との協力がある</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協力の想定がある場合には詳細をご記入ください。</a:t>
            </a:r>
            <a:br>
              <a:rPr kumimoji="1" lang="en-US" altLang="ja-JP" sz="1200" dirty="0">
                <a:solidFill>
                  <a:schemeClr val="tx1"/>
                </a:solidFill>
                <a:latin typeface="Trebuchet MS" panose="020B0603020202020204" pitchFamily="34" charset="0"/>
                <a:ea typeface="Meiryo UI" panose="020B0604030504040204" pitchFamily="50" charset="-128"/>
              </a:rPr>
            </a:b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加点④</a:t>
            </a:r>
            <a:r>
              <a:rPr kumimoji="1" lang="en-US" altLang="ja-JP" sz="1200" dirty="0">
                <a:solidFill>
                  <a:schemeClr val="tx1"/>
                </a:solidFill>
                <a:latin typeface="Trebuchet MS" panose="020B0603020202020204" pitchFamily="34" charset="0"/>
                <a:ea typeface="Meiryo UI" panose="020B0604030504040204" pitchFamily="50" charset="-128"/>
              </a:rPr>
              <a:t>)</a:t>
            </a:r>
          </a:p>
        </p:txBody>
      </p:sp>
    </p:spTree>
    <p:extLst>
      <p:ext uri="{BB962C8B-B14F-4D97-AF65-F5344CB8AC3E}">
        <p14:creationId xmlns:p14="http://schemas.microsoft.com/office/powerpoint/2010/main" val="208006281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EE4P_STYLE_ID" val="39dcc26a-7131-49f4-a9eb-1c0521500c03"/>
  <p:tag name="EE4P_MASTERWIZARD_DRAFT" val="0"/>
  <p:tag name="EE4P_LANGUAGE_ID" val="1033"/>
  <p:tag name="THINKCELLPRESENTATIONDONOTDELETE" val="&lt;?xml version=&quot;1.0&quot; encoding=&quot;UTF-16&quot; standalone=&quot;yes&quot;?&gt;&lt;root reqver=&quot;25060&quot;&gt;&lt;version val=&quot;28226&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1&quot;&gt;&lt;elem m_fUsage=&quot;1.00000000000000000000E+00&quot;&gt;&lt;m_msothmcolidx val=&quot;0&quot;/&gt;&lt;m_rgb r=&quot;BF&quot; g=&quot;E4&quot; b=&quot;FF&quot;/&gt;&lt;m_nBrightness endver=&quot;26206&quot; val=&quot;0&quot;/&gt;&lt;/elem&gt;&lt;/m_vecMRU&gt;&lt;/m_mruColor&gt;&lt;m_eweekdayFirstOfWeek val=&quot;1&quot;/&gt;&lt;m_eweekdayFirstOfWorkweek val=&quot;2&quot;/&gt;&lt;m_eweekdayFirstOfWeekend val=&quot;7&quot;/&gt;&lt;/CPresentation&gt;&lt;/root&gt;"/>
  <p:tag name="EE4P_MASTERWIZARD_MARGINS" val="0"/>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tGSNGF3XSYKgMdxNwKVpxQ"/>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heme/theme1.xml><?xml version="1.0" encoding="utf-8"?>
<a:theme xmlns:a="http://schemas.openxmlformats.org/drawingml/2006/main" name="1_BCG Grid 16:9">
  <a:themeElements>
    <a:clrScheme name="Custom 79">
      <a:dk1>
        <a:srgbClr val="575757"/>
      </a:dk1>
      <a:lt1>
        <a:sysClr val="window" lastClr="FFFFFF"/>
      </a:lt1>
      <a:dk2>
        <a:srgbClr val="0070C0"/>
      </a:dk2>
      <a:lt2>
        <a:srgbClr val="F2F2F2"/>
      </a:lt2>
      <a:accent1>
        <a:srgbClr val="0070C0"/>
      </a:accent1>
      <a:accent2>
        <a:srgbClr val="00B0F0"/>
      </a:accent2>
      <a:accent3>
        <a:srgbClr val="FFC000"/>
      </a:accent3>
      <a:accent4>
        <a:srgbClr val="92D050"/>
      </a:accent4>
      <a:accent5>
        <a:srgbClr val="6E6F73"/>
      </a:accent5>
      <a:accent6>
        <a:srgbClr val="295E7E"/>
      </a:accent6>
      <a:hlink>
        <a:srgbClr val="2E3558"/>
      </a:hlink>
      <a:folHlink>
        <a:srgbClr val="2E3558"/>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29BA74"/>
        </a:solidFill>
        <a:ln w="9525" cap="rnd" cmpd="sng" algn="ctr">
          <a:solidFill>
            <a:srgbClr val="29BA74"/>
          </a:solidFill>
          <a:prstDash val="solid"/>
          <a:round/>
          <a:headEnd type="none" w="med" len="med"/>
          <a:tailEnd type="none" w="med" len="med"/>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lnSpc>
            <a:spcPct val="90000"/>
          </a:lnSpc>
          <a:spcAft>
            <a:spcPts val="1000"/>
          </a:spcAft>
          <a:defRPr sz="1200" dirty="0" err="1" smtClean="0">
            <a:solidFill>
              <a:srgbClr val="FFFFFF"/>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cap="rnd">
          <a:solidFill>
            <a:schemeClr val="tx1">
              <a:lumMod val="60000"/>
              <a:lumOff val="40000"/>
            </a:schemeClr>
          </a:solidFill>
          <a:prstDash val="solid"/>
          <a:round/>
        </a:ln>
      </a:spPr>
      <a:bodyPr/>
      <a:lstStyle/>
      <a:style>
        <a:lnRef idx="1">
          <a:schemeClr val="accent1"/>
        </a:lnRef>
        <a:fillRef idx="0">
          <a:schemeClr val="accent1"/>
        </a:fillRef>
        <a:effectRef idx="0">
          <a:schemeClr val="accent1"/>
        </a:effectRef>
        <a:fontRef idx="minor">
          <a:schemeClr val="tx1"/>
        </a:fontRef>
      </a:style>
    </a:lnDef>
    <a:txDef>
      <a:spPr>
        <a:noFill/>
        <a:ln w="9525" cap="rnd">
          <a:noFill/>
          <a:prstDash val="solid"/>
          <a:round/>
        </a:ln>
        <a:extLst>
          <a:ext uri="{909E8E84-426E-40DD-AFC4-6F175D3DCCD1}">
            <a14:hiddenFill xmlns:a14="http://schemas.microsoft.com/office/drawing/2010/main">
              <a:solidFill>
                <a:srgbClr val="29BA74"/>
              </a:solidFill>
            </a14:hiddenFill>
          </a:ext>
        </a:extLst>
      </a:spPr>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defPPr algn="ctr">
          <a:defRPr dirty="0" err="1" smtClean="0">
            <a:solidFill>
              <a:srgbClr val="575757"/>
            </a:solidFill>
          </a:defRPr>
        </a:defPPr>
      </a:lstStyle>
      <a:style>
        <a:lnRef idx="2">
          <a:schemeClr val="accent1">
            <a:shade val="50000"/>
          </a:schemeClr>
        </a:lnRef>
        <a:fillRef idx="1">
          <a:schemeClr val="accent1"/>
        </a:fillRef>
        <a:effectRef idx="0">
          <a:schemeClr val="accent1"/>
        </a:effectRef>
        <a:fontRef idx="minor">
          <a:schemeClr val="lt1"/>
        </a:fontRef>
      </a:style>
    </a:txDef>
  </a:objectDefaults>
  <a:extraClrSchemeLst/>
  <a:custClrLst>
    <a:custClr name="Custom Color">
      <a:srgbClr val="37373A"/>
    </a:custClr>
    <a:custClr name="Custom Color">
      <a:srgbClr val="2E3558"/>
    </a:custClr>
    <a:custClr name="Custom Color">
      <a:srgbClr val="30C1D7"/>
    </a:custClr>
    <a:custClr name="Custom Color">
      <a:srgbClr val="670F31"/>
    </a:custClr>
    <a:custClr name="Custom Color">
      <a:srgbClr val="E71C57"/>
    </a:custClr>
  </a:custClrLst>
  <a:extLst>
    <a:ext uri="{05A4C25C-085E-4340-85A3-A5531E510DB2}">
      <thm15:themeFamily xmlns:thm15="http://schemas.microsoft.com/office/thememl/2012/main" name="blank.potx" id="{F3C9A9EC-4B4A-4AD3-94B4-98994E8C5084}" vid="{74992BC4-5D8A-4B70-AC39-A66B5A4F8C14}"/>
    </a:ext>
  </a:extLst>
</a:theme>
</file>

<file path=ppt/theme/theme2.xml><?xml version="1.0" encoding="utf-8"?>
<a:theme xmlns:a="http://schemas.openxmlformats.org/drawingml/2006/main" name="Office Theme">
  <a:themeElements>
    <a:clrScheme name="BCG 2015">
      <a:dk1>
        <a:srgbClr val="6E6F73"/>
      </a:dk1>
      <a:lt1>
        <a:sysClr val="window" lastClr="FFFFFF"/>
      </a:lt1>
      <a:dk2>
        <a:srgbClr val="2FC77E"/>
      </a:dk2>
      <a:lt2>
        <a:srgbClr val="E7E7E7"/>
      </a:lt2>
      <a:accent1>
        <a:srgbClr val="03522D"/>
      </a:accent1>
      <a:accent2>
        <a:srgbClr val="197A56"/>
      </a:accent2>
      <a:accent3>
        <a:srgbClr val="E3EE37"/>
      </a:accent3>
      <a:accent4>
        <a:srgbClr val="3EAD92"/>
      </a:accent4>
      <a:accent5>
        <a:srgbClr val="6E6F73"/>
      </a:accent5>
      <a:accent6>
        <a:srgbClr val="295E7E"/>
      </a:accent6>
      <a:hlink>
        <a:srgbClr val="2E3558"/>
      </a:hlink>
      <a:folHlink>
        <a:srgbClr val="670F31"/>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CG Colors 2015">
      <a:dk1>
        <a:srgbClr val="6E6F73"/>
      </a:dk1>
      <a:lt1>
        <a:sysClr val="window" lastClr="FFFFFF"/>
      </a:lt1>
      <a:dk2>
        <a:srgbClr val="2FC77E"/>
      </a:dk2>
      <a:lt2>
        <a:srgbClr val="E7E7E7"/>
      </a:lt2>
      <a:accent1>
        <a:srgbClr val="03522D"/>
      </a:accent1>
      <a:accent2>
        <a:srgbClr val="197A56"/>
      </a:accent2>
      <a:accent3>
        <a:srgbClr val="E3EE37"/>
      </a:accent3>
      <a:accent4>
        <a:srgbClr val="3EAD92"/>
      </a:accent4>
      <a:accent5>
        <a:srgbClr val="6E6F73"/>
      </a:accent5>
      <a:accent6>
        <a:srgbClr val="295E7E"/>
      </a:accent6>
      <a:hlink>
        <a:srgbClr val="2FC77E"/>
      </a:hlink>
      <a:folHlink>
        <a:srgbClr val="03522D"/>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88628d04-dd58-464b-b434-b8d6bdf24a60" xsi:nil="true"/>
    <lcf76f155ced4ddcb4097134ff3c332f xmlns="af183c50-f95b-408f-bbab-39cada9efed9">
      <Terms xmlns="http://schemas.microsoft.com/office/infopath/2007/PartnerControls"/>
    </lcf76f155ced4ddcb4097134ff3c332f>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B6E877B21C47F44AAD6FA5060333567" ma:contentTypeVersion="14" ma:contentTypeDescription="Create a new document." ma:contentTypeScope="" ma:versionID="07f421cd04abb1ccb5d7ff0d9fa60573">
  <xsd:schema xmlns:xsd="http://www.w3.org/2001/XMLSchema" xmlns:xs="http://www.w3.org/2001/XMLSchema" xmlns:p="http://schemas.microsoft.com/office/2006/metadata/properties" xmlns:ns1="http://schemas.microsoft.com/sharepoint/v3" xmlns:ns2="af183c50-f95b-408f-bbab-39cada9efed9" xmlns:ns3="88628d04-dd58-464b-b434-b8d6bdf24a60" targetNamespace="http://schemas.microsoft.com/office/2006/metadata/properties" ma:root="true" ma:fieldsID="522216fd03e4fa2fc3fa5990a0547e73" ns1:_="" ns2:_="" ns3:_="">
    <xsd:import namespace="http://schemas.microsoft.com/sharepoint/v3"/>
    <xsd:import namespace="af183c50-f95b-408f-bbab-39cada9efed9"/>
    <xsd:import namespace="88628d04-dd58-464b-b434-b8d6bdf24a6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Locatio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1:_ip_UnifiedCompliancePolicyProperties" minOccurs="0"/>
                <xsd:element ref="ns1:_ip_UnifiedCompliancePolicyUIAc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f183c50-f95b-408f-bbab-39cada9efed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Location" ma:index="12" nillable="true" ma:displayName="Location" ma:indexed="true"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c1edaf98-933d-48b7-9af8-6bdbb703d060"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8628d04-dd58-464b-b434-b8d6bdf24a60"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68f772cb-5dcf-47a5-8314-c732cbbe5d9b}" ma:internalName="TaxCatchAll" ma:showField="CatchAllData" ma:web="88628d04-dd58-464b-b434-b8d6bdf24a6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A99A923-AD44-46FF-978D-F6904B1626A5}">
  <ds:schemaRefs>
    <ds:schemaRef ds:uri="http://schemas.microsoft.com/sharepoint/v3/contenttype/forms"/>
  </ds:schemaRefs>
</ds:datastoreItem>
</file>

<file path=customXml/itemProps2.xml><?xml version="1.0" encoding="utf-8"?>
<ds:datastoreItem xmlns:ds="http://schemas.openxmlformats.org/officeDocument/2006/customXml" ds:itemID="{5960E65D-D253-4F4E-9D14-93AF4567C737}">
  <ds:schemaRefs>
    <ds:schemaRef ds:uri="24f3c1a3-5363-473c-a3cd-c23272a0f42b"/>
    <ds:schemaRef ds:uri="http://purl.org/dc/elements/1.1/"/>
    <ds:schemaRef ds:uri="http://schemas.microsoft.com/office/2006/metadata/properties"/>
    <ds:schemaRef ds:uri="http://purl.org/dc/dcmitype/"/>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7c51b255-a57a-4329-8d29-2856a775e1a1"/>
    <ds:schemaRef ds:uri="http://purl.org/dc/terms/"/>
    <ds:schemaRef ds:uri="88628d04-dd58-464b-b434-b8d6bdf24a60"/>
    <ds:schemaRef ds:uri="af183c50-f95b-408f-bbab-39cada9efed9"/>
    <ds:schemaRef ds:uri="http://schemas.microsoft.com/sharepoint/v3"/>
  </ds:schemaRefs>
</ds:datastoreItem>
</file>

<file path=customXml/itemProps3.xml><?xml version="1.0" encoding="utf-8"?>
<ds:datastoreItem xmlns:ds="http://schemas.openxmlformats.org/officeDocument/2006/customXml" ds:itemID="{E25FF0A7-580C-42E8-A1B4-1C700719B0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f183c50-f95b-408f-bbab-39cada9efed9"/>
    <ds:schemaRef ds:uri="88628d04-dd58-464b-b434-b8d6bdf24a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1834</Words>
  <Application>Microsoft Office PowerPoint</Application>
  <PresentationFormat>ワイド画面</PresentationFormat>
  <Paragraphs>271</Paragraphs>
  <Slides>14</Slides>
  <Notes>13</Notes>
  <HiddenSlides>0</HiddenSlides>
  <MMClips>0</MMClips>
  <ScaleCrop>false</ScaleCrop>
  <HeadingPairs>
    <vt:vector size="10"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14</vt:i4>
      </vt:variant>
      <vt:variant>
        <vt:lpstr>目的別スライド ショー</vt:lpstr>
      </vt:variant>
      <vt:variant>
        <vt:i4>1</vt:i4>
      </vt:variant>
    </vt:vector>
  </HeadingPairs>
  <TitlesOfParts>
    <vt:vector size="21" baseType="lpstr">
      <vt:lpstr>Meiryo UI</vt:lpstr>
      <vt:lpstr>メイリオ</vt:lpstr>
      <vt:lpstr>Arial</vt:lpstr>
      <vt:lpstr>Trebuchet MS</vt:lpstr>
      <vt:lpstr>1_BCG Grid 16:9</vt:lpstr>
      <vt:lpstr>think-cell スライド</vt:lpstr>
      <vt:lpstr>PowerPoint プレゼンテーション</vt:lpstr>
      <vt:lpstr>目次</vt:lpstr>
      <vt:lpstr>提案のサマリ</vt:lpstr>
      <vt:lpstr>1.背景と目的)本事業が目指す生成AIを活用した教育現場のあるべき姿</vt:lpstr>
      <vt:lpstr>1.背景と目的)あるべき姿に向けて、解決するべき課題</vt:lpstr>
      <vt:lpstr>2.実施内容)概要</vt:lpstr>
      <vt:lpstr>2.実施内容)詳細①. XXX</vt:lpstr>
      <vt:lpstr>3.実証によって見込まれる成果と効果測定方法</vt:lpstr>
      <vt:lpstr>4.実施体制・実証フィールド (実証自治体・実証校)</vt:lpstr>
      <vt:lpstr>5.将来的な検証拡大プラン</vt:lpstr>
      <vt:lpstr>6.実施スケジュール</vt:lpstr>
      <vt:lpstr>6.最終アウトプット</vt:lpstr>
      <vt:lpstr>7.個人情報 (受講者の学習履歴 等) の取扱い方法</vt:lpstr>
      <vt:lpstr>(参考)支出計画の概要 (詳細な内訳は別紙)</vt:lpstr>
      <vt:lpstr>Format Guide Workshop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24</cp:revision>
  <dcterms:created xsi:type="dcterms:W3CDTF">2021-07-10T03:27:26Z</dcterms:created>
  <dcterms:modified xsi:type="dcterms:W3CDTF">2023-10-12T05:44:18Z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0x0101002B6E877B21C47F44AAD6FA5060333567</vt:lpwstr>
  </property>
  <property fmtid="{D5CDD505-2E9C-101B-9397-08002B2CF9AE}" pid="3" name="MediaServiceImageTags">
    <vt:lpwstr/>
  </property>
  <property fmtid="{D5CDD505-2E9C-101B-9397-08002B2CF9AE}" pid="4" name="MSIP_Label_b0d5c4f4-7a29-4385-b7a5-afbe2154ae6f_Enabled">
    <vt:lpwstr>true</vt:lpwstr>
  </property>
  <property fmtid="{D5CDD505-2E9C-101B-9397-08002B2CF9AE}" pid="5" name="MSIP_Label_b0d5c4f4-7a29-4385-b7a5-afbe2154ae6f_SetDate">
    <vt:lpwstr>2023-06-02T06:02:27Z</vt:lpwstr>
  </property>
  <property fmtid="{D5CDD505-2E9C-101B-9397-08002B2CF9AE}" pid="6" name="MSIP_Label_b0d5c4f4-7a29-4385-b7a5-afbe2154ae6f_Method">
    <vt:lpwstr>Standard</vt:lpwstr>
  </property>
  <property fmtid="{D5CDD505-2E9C-101B-9397-08002B2CF9AE}" pid="7" name="MSIP_Label_b0d5c4f4-7a29-4385-b7a5-afbe2154ae6f_Name">
    <vt:lpwstr>Confidential</vt:lpwstr>
  </property>
  <property fmtid="{D5CDD505-2E9C-101B-9397-08002B2CF9AE}" pid="8" name="MSIP_Label_b0d5c4f4-7a29-4385-b7a5-afbe2154ae6f_SiteId">
    <vt:lpwstr>2dfb2f0b-4d21-4268-9559-72926144c918</vt:lpwstr>
  </property>
  <property fmtid="{D5CDD505-2E9C-101B-9397-08002B2CF9AE}" pid="9" name="MSIP_Label_b0d5c4f4-7a29-4385-b7a5-afbe2154ae6f_ActionId">
    <vt:lpwstr>3b6b0d2d-6aa6-453a-9840-832e65869b33</vt:lpwstr>
  </property>
  <property fmtid="{D5CDD505-2E9C-101B-9397-08002B2CF9AE}" pid="10" name="MSIP_Label_b0d5c4f4-7a29-4385-b7a5-afbe2154ae6f_ContentBits">
    <vt:lpwstr>0</vt:lpwstr>
  </property>
  <property fmtid="{D5CDD505-2E9C-101B-9397-08002B2CF9AE}" pid="11" name="bcgClassification">
    <vt:lpwstr>bcgConfidential</vt:lpwstr>
  </property>
</Properties>
</file>