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5"/>
    <p:sldMasterId id="2147483661" r:id="rId6"/>
  </p:sldMasterIdLst>
  <p:notesMasterIdLst>
    <p:notesMasterId r:id="rId13"/>
  </p:notesMasterIdLst>
  <p:sldIdLst>
    <p:sldId id="385" r:id="rId7"/>
    <p:sldId id="378" r:id="rId8"/>
    <p:sldId id="405" r:id="rId9"/>
    <p:sldId id="406" r:id="rId10"/>
    <p:sldId id="407" r:id="rId11"/>
    <p:sldId id="408" r:id="rId12"/>
  </p:sldIdLst>
  <p:sldSz cx="9144000" cy="5143500" type="screen16x9"/>
  <p:notesSz cx="6635750" cy="9767888"/>
  <p:custDataLst>
    <p:tags r:id="rId14"/>
  </p:custDataLst>
  <p:defaultTextStyle>
    <a:defPPr>
      <a:defRPr lang="en-US"/>
    </a:defPPr>
    <a:lvl1pPr marL="0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実施計画書" id="{332A5982-DE36-452B-AF2F-7F99D8E82DEF}">
          <p14:sldIdLst>
            <p14:sldId id="385"/>
            <p14:sldId id="378"/>
            <p14:sldId id="405"/>
            <p14:sldId id="406"/>
            <p14:sldId id="407"/>
            <p14:sldId id="4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7" userDrawn="1">
          <p15:clr>
            <a:srgbClr val="A4A3A4"/>
          </p15:clr>
        </p15:guide>
        <p15:guide id="2" pos="20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F66CC"/>
    <a:srgbClr val="FF9933"/>
    <a:srgbClr val="CCECFF"/>
    <a:srgbClr val="FFCCFF"/>
    <a:srgbClr val="FF0066"/>
    <a:srgbClr val="CFCFF5"/>
    <a:srgbClr val="33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3" autoAdjust="0"/>
    <p:restoredTop sz="95498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132" y="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30"/>
    </p:cViewPr>
  </p:sorterViewPr>
  <p:notesViewPr>
    <p:cSldViewPr snapToGrid="0" snapToObjects="1">
      <p:cViewPr varScale="1">
        <p:scale>
          <a:sx n="67" d="100"/>
          <a:sy n="67" d="100"/>
        </p:scale>
        <p:origin x="-2250" y="-114"/>
      </p:cViewPr>
      <p:guideLst>
        <p:guide orient="horz" pos="3077"/>
        <p:guide pos="20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5492" cy="488394"/>
          </a:xfrm>
          <a:prstGeom prst="rect">
            <a:avLst/>
          </a:prstGeom>
        </p:spPr>
        <p:txBody>
          <a:bodyPr vert="horz" lIns="89559" tIns="44779" rIns="89559" bIns="44779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8724" y="1"/>
            <a:ext cx="2875492" cy="488394"/>
          </a:xfrm>
          <a:prstGeom prst="rect">
            <a:avLst/>
          </a:prstGeom>
        </p:spPr>
        <p:txBody>
          <a:bodyPr vert="horz" lIns="89559" tIns="44779" rIns="89559" bIns="44779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fld id="{FA75A6CE-42F9-4E01-AD14-17456ACECB09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05575" cy="3660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59" tIns="44779" rIns="89559" bIns="44779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576" y="4639748"/>
            <a:ext cx="5308600" cy="4395550"/>
          </a:xfrm>
          <a:prstGeom prst="rect">
            <a:avLst/>
          </a:prstGeom>
        </p:spPr>
        <p:txBody>
          <a:bodyPr vert="horz" lIns="89559" tIns="44779" rIns="89559" bIns="447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77799"/>
            <a:ext cx="2875492" cy="488394"/>
          </a:xfrm>
          <a:prstGeom prst="rect">
            <a:avLst/>
          </a:prstGeom>
        </p:spPr>
        <p:txBody>
          <a:bodyPr vert="horz" lIns="89559" tIns="44779" rIns="89559" bIns="44779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8724" y="9277799"/>
            <a:ext cx="2875492" cy="488394"/>
          </a:xfrm>
          <a:prstGeom prst="rect">
            <a:avLst/>
          </a:prstGeom>
        </p:spPr>
        <p:txBody>
          <a:bodyPr vert="horz" lIns="89559" tIns="44779" rIns="89559" bIns="44779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9252" rtl="0" eaLnBrk="1" latinLnBrk="0" hangingPunct="1">
      <a:defRPr sz="1023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  <a:sym typeface="Meiryo UI" panose="020B0604030504040204" pitchFamily="50" charset="-128"/>
      </a:defRPr>
    </a:lvl1pPr>
    <a:lvl2pPr marL="389626" algn="l" defTabSz="779252" rtl="0" eaLnBrk="1" latinLnBrk="0" hangingPunct="1">
      <a:defRPr sz="1023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  <a:sym typeface="Meiryo UI" panose="020B0604030504040204" pitchFamily="50" charset="-128"/>
      </a:defRPr>
    </a:lvl2pPr>
    <a:lvl3pPr marL="779252" algn="l" defTabSz="779252" rtl="0" eaLnBrk="1" latinLnBrk="0" hangingPunct="1">
      <a:defRPr sz="1023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  <a:sym typeface="Meiryo UI" panose="020B0604030504040204" pitchFamily="50" charset="-128"/>
      </a:defRPr>
    </a:lvl3pPr>
    <a:lvl4pPr marL="1168878" algn="l" defTabSz="779252" rtl="0" eaLnBrk="1" latinLnBrk="0" hangingPunct="1">
      <a:defRPr sz="1023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  <a:sym typeface="Meiryo UI" panose="020B0604030504040204" pitchFamily="50" charset="-128"/>
      </a:defRPr>
    </a:lvl4pPr>
    <a:lvl5pPr marL="1558503" algn="l" defTabSz="779252" rtl="0" eaLnBrk="1" latinLnBrk="0" hangingPunct="1">
      <a:defRPr sz="1023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  <a:sym typeface="Meiryo UI" panose="020B0604030504040204" pitchFamily="50" charset="-128"/>
      </a:defRPr>
    </a:lvl5pPr>
    <a:lvl6pPr marL="1948129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138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39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99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2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4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4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8.xml"/><Relationship Id="rId7" Type="http://schemas.openxmlformats.org/officeDocument/2006/relationships/image" Target="../media/image4.jpe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71621003"/>
              </p:ext>
            </p:extLst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8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2030" y="1131570"/>
            <a:ext cx="8305566" cy="3442716"/>
          </a:xfrm>
        </p:spPr>
        <p:txBody>
          <a:bodyPr lIns="0" tIns="0" rIns="0" bIns="0"/>
          <a:lstStyle>
            <a:lvl1pPr>
              <a:spcBef>
                <a:spcPts val="384"/>
              </a:spcBef>
              <a:defRPr/>
            </a:lvl1pPr>
            <a:lvl2pPr marL="457200" indent="-230400">
              <a:spcBef>
                <a:spcPts val="384"/>
              </a:spcBef>
              <a:defRPr/>
            </a:lvl2pPr>
            <a:lvl3pPr marL="914400" indent="-230400">
              <a:spcBef>
                <a:spcPts val="384"/>
              </a:spcBef>
              <a:defRPr/>
            </a:lvl3pPr>
            <a:lvl4pPr marL="1375200" indent="-2340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4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13541754"/>
              </p:ext>
            </p:extLst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1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131300"/>
            <a:ext cx="8301046" cy="3442500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spcBef>
                <a:spcPts val="384"/>
              </a:spcBef>
              <a:buClr>
                <a:schemeClr val="accent4"/>
              </a:buClr>
              <a:buFont typeface="Arial" pitchFamily="34" charset="0"/>
              <a:buChar char="•"/>
              <a:tabLst/>
              <a:defRPr b="0"/>
            </a:lvl1pPr>
            <a:lvl2pPr marL="630000" indent="-230400">
              <a:spcBef>
                <a:spcPts val="384"/>
              </a:spcBef>
              <a:buFont typeface="Arial" pitchFamily="34" charset="0"/>
              <a:buChar char="–"/>
              <a:defRPr/>
            </a:lvl2pPr>
            <a:lvl3pPr marL="1076400" indent="-230400">
              <a:spcBef>
                <a:spcPts val="384"/>
              </a:spcBef>
              <a:defRPr/>
            </a:lvl3pPr>
            <a:lvl4pPr marL="1544400" indent="-2304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12178110"/>
              </p:ext>
            </p:extLst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3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40263510"/>
              </p:ext>
            </p:extLst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6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6025033"/>
              </p:ext>
            </p:extLst>
          </p:nvPr>
        </p:nvGraphicFramePr>
        <p:xfrm>
          <a:off x="1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5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Picture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" y="1192"/>
                        <a:ext cx="1190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TitleAndEndImages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56"/>
          <a:stretch/>
        </p:blipFill>
        <p:spPr>
          <a:xfrm>
            <a:off x="0" y="1"/>
            <a:ext cx="9157648" cy="3963545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3959388"/>
            <a:ext cx="9144000" cy="118411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750"/>
              </a:spcAft>
            </a:pPr>
            <a:endParaRPr 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" t="8741" r="102" b="27"/>
          <a:stretch/>
        </p:blipFill>
        <p:spPr>
          <a:xfrm rot="16200000" flipH="1">
            <a:off x="6353941" y="1479954"/>
            <a:ext cx="435430" cy="5143500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7024921" y="4177982"/>
            <a:ext cx="1400951" cy="672625"/>
          </a:xfrm>
        </p:spPr>
        <p:txBody>
          <a:bodyPr tIns="731520" bIns="0" anchor="b"/>
          <a:lstStyle>
            <a:lvl1pPr algn="ctr">
              <a:defRPr sz="1200"/>
            </a:lvl1pPr>
          </a:lstStyle>
          <a:p>
            <a:r>
              <a:rPr kumimoji="1" lang="en-US" altLang="ja-JP" dirty="0" smtClean="0"/>
              <a:t>Logo</a:t>
            </a:r>
            <a:endParaRPr kumimoji="1" lang="ja-JP" altLang="en-US" dirty="0"/>
          </a:p>
        </p:txBody>
      </p:sp>
      <p:sp>
        <p:nvSpPr>
          <p:cNvPr id="30" name="Rectangle 29"/>
          <p:cNvSpPr/>
          <p:nvPr userDrawn="1"/>
        </p:nvSpPr>
        <p:spPr bwMode="black">
          <a:xfrm>
            <a:off x="473202" y="469650"/>
            <a:ext cx="6093900" cy="41472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1000"/>
                  <a:lumMod val="100000"/>
                </a:schemeClr>
              </a:gs>
              <a:gs pos="100000">
                <a:schemeClr val="tx2">
                  <a:alpha val="90000"/>
                </a:schemeClr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lnSpc>
                <a:spcPct val="95000"/>
              </a:lnSpc>
            </a:pPr>
            <a:endParaRPr lang="en-US" sz="15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18200" y="4655882"/>
            <a:ext cx="5151600" cy="245361"/>
          </a:xfrm>
        </p:spPr>
        <p:txBody>
          <a:bodyPr lIns="0" tIns="45720" rIns="91440" bIns="45720">
            <a:noAutofit/>
          </a:bodyPr>
          <a:lstStyle>
            <a:lvl1pPr>
              <a:spcBef>
                <a:spcPts val="0"/>
              </a:spcBef>
              <a:defRPr sz="900" b="0" i="0" baseline="0">
                <a:solidFill>
                  <a:srgbClr val="2A5159"/>
                </a:solidFill>
                <a:latin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pPr lvl="0"/>
            <a:r>
              <a:rPr lang="en-GB" dirty="0" smtClean="0"/>
              <a:t>CLICK TO EDIT DATE/PLACE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718200" y="4121780"/>
            <a:ext cx="5151600" cy="327146"/>
          </a:xfrm>
        </p:spPr>
        <p:txBody>
          <a:bodyPr lIns="0" tIns="45720" rIns="91440" bIns="45720" anchor="ctr">
            <a:noAutofit/>
          </a:bodyPr>
          <a:lstStyle>
            <a:lvl1pPr>
              <a:lnSpc>
                <a:spcPct val="100000"/>
              </a:lnSpc>
              <a:spcBef>
                <a:spcPts val="504"/>
              </a:spcBef>
              <a:spcAft>
                <a:spcPts val="0"/>
              </a:spcAft>
              <a:defRPr sz="1200" b="0" i="0">
                <a:solidFill>
                  <a:srgbClr val="FFFFFF"/>
                </a:solidFill>
                <a:latin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  <a:lvl5pPr>
              <a:defRPr sz="1800" b="0" i="1"/>
            </a:lvl5pPr>
          </a:lstStyle>
          <a:p>
            <a:pPr lvl="0"/>
            <a:r>
              <a:rPr lang="en-GB" dirty="0" smtClean="0"/>
              <a:t>Subtitle in sentence case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718200" y="1905494"/>
            <a:ext cx="5151600" cy="1863005"/>
          </a:xfrm>
        </p:spPr>
        <p:txBody>
          <a:bodyPr lIns="0" tIns="45720" rIns="91440" bIns="45720" anchor="b">
            <a:noAutofit/>
          </a:bodyPr>
          <a:lstStyle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4050" b="0" kern="120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defRPr>
            </a:lvl1pPr>
          </a:lstStyle>
          <a:p>
            <a:r>
              <a:rPr lang="en-GB" dirty="0" smtClean="0"/>
              <a:t>Title in Title Case</a:t>
            </a:r>
          </a:p>
        </p:txBody>
      </p:sp>
    </p:spTree>
    <p:extLst>
      <p:ext uri="{BB962C8B-B14F-4D97-AF65-F5344CB8AC3E}">
        <p14:creationId xmlns:p14="http://schemas.microsoft.com/office/powerpoint/2010/main" val="283443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7115177" y="2941873"/>
            <a:ext cx="3850481" cy="72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685783">
              <a:lnSpc>
                <a:spcPct val="90000"/>
              </a:lnSpc>
              <a:spcAft>
                <a:spcPts val="450"/>
              </a:spcAft>
            </a:pPr>
            <a:r>
              <a:rPr lang="en-US" sz="525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72501" y="467102"/>
            <a:ext cx="8200013" cy="2492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920990" y="3838414"/>
            <a:ext cx="2057400" cy="7271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685783">
              <a:lnSpc>
                <a:spcPct val="90000"/>
              </a:lnSpc>
              <a:spcAft>
                <a:spcPts val="450"/>
              </a:spcAft>
            </a:pPr>
            <a:r>
              <a:rPr lang="ja-JP" altLang="en-US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「「未来の教室」実証事業」 実施計画書フォーマット </a:t>
            </a:r>
            <a:r>
              <a:rPr lang="en-US" altLang="ja-JP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- Copy.pptx</a:t>
            </a:r>
            <a:endParaRPr lang="en-US" sz="525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0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920990" y="3838414"/>
            <a:ext cx="2057400" cy="7271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685783">
              <a:lnSpc>
                <a:spcPct val="90000"/>
              </a:lnSpc>
              <a:spcAft>
                <a:spcPts val="450"/>
              </a:spcAft>
            </a:pPr>
            <a:r>
              <a:rPr lang="ja-JP" altLang="en-US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「「未来の教室」実証事業」 実施計画書フォーマット </a:t>
            </a:r>
            <a:r>
              <a:rPr lang="en-US" altLang="ja-JP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- Copy.pptx</a:t>
            </a:r>
            <a:endParaRPr lang="en-US" sz="525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9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>
                <a:solidFill>
                  <a:prstClr val="white">
                    <a:lumMod val="50000"/>
                  </a:prstClr>
                </a:solidFill>
              </a:rPr>
              <a:pPr/>
              <a:t>2019/7/16</a:t>
            </a:fld>
            <a:endParaRPr kumimoji="1" lang="ja-JP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31840" y="4894011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685783"/>
            <a:endParaRPr kumimoji="1" lang="ja-JP" altLang="en-US" sz="1350">
              <a:solidFill>
                <a:srgbClr val="575757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20272" y="4894011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783"/>
            <a:fld id="{D9550142-B990-490A-A107-ED7302A7FD52}" type="slidenum">
              <a:rPr kumimoji="1" lang="ja-JP" altLang="en-US" sz="1350" smtClean="0">
                <a:solidFill>
                  <a:srgbClr val="575757"/>
                </a:solidFill>
              </a:rPr>
              <a:pPr defTabSz="685783"/>
              <a:t>‹#›</a:t>
            </a:fld>
            <a:endParaRPr kumimoji="1" lang="ja-JP" altLang="en-US" sz="1350">
              <a:solidFill>
                <a:srgbClr val="575757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2" y="141482"/>
            <a:ext cx="8774311" cy="249299"/>
          </a:xfrm>
        </p:spPr>
        <p:txBody>
          <a:bodyPr wrap="square">
            <a:spAutoFit/>
          </a:bodyPr>
          <a:lstStyle>
            <a:lvl1pPr algn="l">
              <a:defRPr lang="ja-JP" altLang="en-US" sz="1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4731992"/>
            <a:ext cx="8673897" cy="133306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8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1" y="2328724"/>
            <a:ext cx="1389803" cy="25391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2826971"/>
            <a:ext cx="973824" cy="177741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2" y="3273830"/>
            <a:ext cx="827150" cy="13330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8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40" y="573528"/>
            <a:ext cx="8774723" cy="472025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92876" lvl="0" indent="-192876">
              <a:spcBef>
                <a:spcPts val="450"/>
              </a:spcBef>
              <a:spcAft>
                <a:spcPts val="45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842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58051" y="4803777"/>
            <a:ext cx="1111538" cy="1154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/>
          <p:cNvSpPr txBox="1"/>
          <p:nvPr userDrawn="1"/>
        </p:nvSpPr>
        <p:spPr>
          <a:xfrm rot="16200000">
            <a:off x="7115177" y="2941873"/>
            <a:ext cx="3850481" cy="72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779233">
              <a:lnSpc>
                <a:spcPct val="90000"/>
              </a:lnSpc>
              <a:spcAft>
                <a:spcPts val="450"/>
              </a:spcAft>
            </a:pPr>
            <a:r>
              <a:rPr lang="en-US" sz="525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</a:t>
            </a:r>
            <a:r>
              <a:rPr lang="en-US" sz="525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Consulting </a:t>
            </a:r>
            <a:r>
              <a:rPr lang="en-US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Group, </a:t>
            </a:r>
            <a:r>
              <a:rPr lang="en-US" sz="525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Inc. All rights reserved.</a:t>
            </a:r>
          </a:p>
        </p:txBody>
      </p:sp>
      <p:sp>
        <p:nvSpPr>
          <p:cNvPr id="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920990" y="3838414"/>
            <a:ext cx="2057400" cy="7271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779233">
              <a:lnSpc>
                <a:spcPct val="90000"/>
              </a:lnSpc>
              <a:spcAft>
                <a:spcPts val="450"/>
              </a:spcAft>
            </a:pPr>
            <a:r>
              <a:rPr lang="ja-JP" altLang="en-US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「「未来の教室」実証事業」 実施計画書フォーマット </a:t>
            </a:r>
            <a:r>
              <a:rPr lang="en-US" altLang="ja-JP" sz="525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- Copy.pptx</a:t>
            </a:r>
            <a:endParaRPr lang="en-US" sz="525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72500" y="467101"/>
            <a:ext cx="8199900" cy="353174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550" b="0" i="0" u="none" kern="1200" spc="0">
                <a:solidFill>
                  <a:schemeClr val="tx2">
                    <a:lumMod val="100000"/>
                  </a:schemeClr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8913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slideLayout" Target="../slideLayouts/slideLayout8.xml"/><Relationship Id="rId7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10.xml"/><Relationship Id="rId10" Type="http://schemas.openxmlformats.org/officeDocument/2006/relationships/oleObject" Target="../embeddings/oleObject7.bin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529306066"/>
              </p:ext>
            </p:extLst>
          </p:nvPr>
        </p:nvGraphicFramePr>
        <p:xfrm>
          <a:off x="1465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1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Picture 4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031" y="121500"/>
            <a:ext cx="8301046" cy="6237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altLang="ja-JP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 flipH="1">
            <a:off x="0" y="752475"/>
            <a:ext cx="9144000" cy="0"/>
          </a:xfrm>
          <a:prstGeom prst="line">
            <a:avLst/>
          </a:prstGeom>
          <a:noFill/>
          <a:ln w="2857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5400000" algn="ctr" rotWithShape="0">
              <a:schemeClr val="accent3"/>
            </a:outerShdw>
          </a:effectLst>
        </p:spPr>
        <p:txBody>
          <a:bodyPr/>
          <a:lstStyle/>
          <a:p>
            <a:endParaRPr lang="en-US" sz="1534" noProof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46954" y="5005800"/>
            <a:ext cx="175846" cy="95250"/>
          </a:xfrm>
          <a:prstGeom prst="rect">
            <a:avLst/>
          </a:prstGeom>
          <a:noFill/>
          <a:ln/>
          <a:effectLst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53E389-1311-4796-9190-1F74A8EADE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  <a:p>
            <a:endParaRPr lang="en-US" sz="900" dirty="0" smtClean="0">
              <a:latin typeface="Arial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22031" y="1131570"/>
            <a:ext cx="8305566" cy="34427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4" r:id="rId3"/>
    <p:sldLayoutId id="2147483655" r:id="rId4"/>
    <p:sldLayoutId id="214748365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rgbClr val="4D4D4D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1pPr>
    </p:titleStyle>
    <p:bodyStyle>
      <a:lvl1pPr marL="0" indent="0" algn="l" defTabSz="914400" rtl="0" eaLnBrk="1" latinLnBrk="0" hangingPunct="1">
        <a:spcBef>
          <a:spcPts val="384"/>
        </a:spcBef>
        <a:buFontTx/>
        <a:buNone/>
        <a:defRPr kumimoji="1" sz="16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1pPr>
      <a:lvl2pPr marL="457200" indent="-228600" algn="l" defTabSz="914400" rtl="0" eaLnBrk="1" latinLnBrk="0" hangingPunct="1">
        <a:spcBef>
          <a:spcPts val="384"/>
        </a:spcBef>
        <a:buClr>
          <a:schemeClr val="accent4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2pPr>
      <a:lvl3pPr marL="914400" indent="-228600" algn="l" defTabSz="914400" rtl="0" eaLnBrk="1" latinLnBrk="0" hangingPunct="1">
        <a:spcBef>
          <a:spcPts val="384"/>
        </a:spcBef>
        <a:buClr>
          <a:schemeClr val="accent4"/>
        </a:buClr>
        <a:buFont typeface="Arial" pitchFamily="34" charset="0"/>
        <a:buChar char="–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3pPr>
      <a:lvl4pPr marL="1376363" indent="-233362" algn="l" defTabSz="914400" rtl="0" eaLnBrk="1" latinLnBrk="0" hangingPunct="1">
        <a:spcBef>
          <a:spcPts val="384"/>
        </a:spcBef>
        <a:buClr>
          <a:schemeClr val="accent4"/>
        </a:buClr>
        <a:buFont typeface="Arial" pitchFamily="34" charset="0"/>
        <a:buChar char="–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4pPr>
      <a:lvl5pPr marL="2058988" indent="-230188" algn="l" defTabSz="914400" rtl="0" eaLnBrk="1" latinLnBrk="0" hangingPunct="1">
        <a:spcBef>
          <a:spcPts val="384"/>
        </a:spcBef>
        <a:buClr>
          <a:schemeClr val="accent4"/>
        </a:buClr>
        <a:buFont typeface="Arial" pitchFamily="34" charset="0"/>
        <a:buChar char="–"/>
        <a:defRPr kumimoji="1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35550926"/>
              </p:ext>
            </p:extLst>
          </p:nvPr>
        </p:nvGraphicFramePr>
        <p:xfrm>
          <a:off x="1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4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19063" cy="119063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defTabSz="685800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1800" b="0" i="0" baseline="0" dirty="0" err="1" smtClean="0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258051" y="4803777"/>
            <a:ext cx="1111538" cy="1154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75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685783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72501" y="467102"/>
            <a:ext cx="8200013" cy="2492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2501" y="1369219"/>
            <a:ext cx="8200013" cy="3263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91513" y="476530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 defTabSz="685800">
              <a:defRPr/>
            </a:pPr>
            <a:fld id="{DFCF27A5-1A5B-48D3-A060-2758FFBB1ADD}" type="slidenum">
              <a:rPr lang="en-US" sz="1000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 defTabSz="685800">
                <a:defRPr/>
              </a:pPr>
              <a:t>‹#›</a:t>
            </a:fld>
            <a:endParaRPr lang="en-US" sz="1000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8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18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685783" rtl="0" eaLnBrk="1" latinLnBrk="0" hangingPunct="1">
        <a:lnSpc>
          <a:spcPct val="110000"/>
        </a:lnSpc>
        <a:spcBef>
          <a:spcPts val="450"/>
        </a:spcBef>
        <a:spcAft>
          <a:spcPts val="225"/>
        </a:spcAft>
        <a:buFont typeface="Arial" panose="020B0604020202020204" pitchFamily="34" charset="0"/>
        <a:buChar char="​"/>
        <a:defRPr kumimoji="1" lang="en-US" sz="9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13295" indent="-129597" algn="l" defTabSz="685783" rtl="0" eaLnBrk="1" latinLnBrk="0" hangingPunct="1">
        <a:lnSpc>
          <a:spcPct val="90000"/>
        </a:lnSpc>
        <a:spcBef>
          <a:spcPts val="0"/>
        </a:spcBef>
        <a:spcAft>
          <a:spcPts val="225"/>
        </a:spcAft>
        <a:buClr>
          <a:schemeClr val="tx2"/>
        </a:buClr>
        <a:buFont typeface="Arial" panose="020B0604020202020204" pitchFamily="34" charset="0"/>
        <a:buChar char="•"/>
        <a:defRPr kumimoji="1" lang="en-US" sz="9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383390" indent="-124197" algn="l" defTabSz="685783" rtl="0" eaLnBrk="1" latinLnBrk="0" hangingPunct="1">
        <a:lnSpc>
          <a:spcPct val="90000"/>
        </a:lnSpc>
        <a:spcBef>
          <a:spcPts val="0"/>
        </a:spcBef>
        <a:spcAft>
          <a:spcPts val="225"/>
        </a:spcAft>
        <a:buClr>
          <a:schemeClr val="tx2"/>
        </a:buClr>
        <a:buFont typeface="Trebuchet MS" panose="020B0603020202020204" pitchFamily="34" charset="0"/>
        <a:buChar char="–"/>
        <a:defRPr kumimoji="1" lang="en-US" sz="9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685783" rtl="0" eaLnBrk="1" latinLnBrk="0" hangingPunct="1">
        <a:lnSpc>
          <a:spcPct val="110000"/>
        </a:lnSpc>
        <a:spcBef>
          <a:spcPts val="225"/>
        </a:spcBef>
        <a:spcAft>
          <a:spcPts val="225"/>
        </a:spcAft>
        <a:buClr>
          <a:schemeClr val="tx2"/>
        </a:buClr>
        <a:buFont typeface="Arial" panose="020B0604020202020204" pitchFamily="34" charset="0"/>
        <a:buChar char="​"/>
        <a:defRPr kumimoji="1" lang="en-US" sz="12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ClrTx/>
        <a:buFont typeface="Arial" panose="020B0604020202020204" pitchFamily="34" charset="0"/>
        <a:buChar char="​"/>
        <a:defRPr kumimoji="1" lang="en-US" sz="12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02401" indent="-114297" algn="l" defTabSz="685783" rtl="0" eaLnBrk="1" latinLnBrk="0" hangingPunct="1">
        <a:lnSpc>
          <a:spcPct val="90000"/>
        </a:lnSpc>
        <a:spcBef>
          <a:spcPts val="0"/>
        </a:spcBef>
        <a:spcAft>
          <a:spcPts val="45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685783" rtl="0" eaLnBrk="1" latinLnBrk="0" hangingPunct="1">
        <a:lnSpc>
          <a:spcPct val="90000"/>
        </a:lnSpc>
        <a:spcBef>
          <a:spcPts val="675"/>
        </a:spcBef>
        <a:spcAft>
          <a:spcPts val="675"/>
        </a:spcAft>
        <a:buFont typeface="Arial" panose="020B0604020202020204" pitchFamily="34" charset="0"/>
        <a:buChar char="​"/>
        <a:defRPr kumimoji="1" lang="en-US" sz="33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685783" rtl="0" eaLnBrk="1" latinLnBrk="0" hangingPunct="1">
        <a:lnSpc>
          <a:spcPct val="90000"/>
        </a:lnSpc>
        <a:spcBef>
          <a:spcPts val="675"/>
        </a:spcBef>
        <a:spcAft>
          <a:spcPts val="0"/>
        </a:spcAft>
        <a:buFont typeface="Arial" panose="020B0604020202020204" pitchFamily="34" charset="0"/>
        <a:buChar char="​"/>
        <a:defRPr kumimoji="1" lang="en-US" sz="405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anose="020B0604020202020204" pitchFamily="34" charset="0"/>
        <a:buChar char="​"/>
        <a:defRPr kumimoji="1" lang="en-US" sz="18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5.xml"/><Relationship Id="rId7" Type="http://schemas.openxmlformats.org/officeDocument/2006/relationships/oleObject" Target="../embeddings/oleObject8.bin"/><Relationship Id="rId2" Type="http://schemas.openxmlformats.org/officeDocument/2006/relationships/tags" Target="../tags/tag14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2.emf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2.emf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2.emf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2.emf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2.emf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3517572"/>
              </p:ext>
            </p:extLst>
          </p:nvPr>
        </p:nvGraphicFramePr>
        <p:xfrm>
          <a:off x="85844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42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442" y="1192"/>
                        <a:ext cx="1190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kumimoji="1" lang="en-US" sz="3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  <a:sym typeface="Meiryo UI" panose="020B0604030504040204" pitchFamily="50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14438" y="4493754"/>
            <a:ext cx="5151600" cy="245361"/>
          </a:xfrm>
        </p:spPr>
        <p:txBody>
          <a:bodyPr/>
          <a:lstStyle/>
          <a:p>
            <a:r>
              <a:rPr kumimoji="1" lang="en-US" altLang="ja-JP" sz="1050" dirty="0" smtClean="0">
                <a:solidFill>
                  <a:srgbClr val="575757"/>
                </a:solidFill>
              </a:rPr>
              <a:t>2019</a:t>
            </a:r>
            <a:r>
              <a:rPr kumimoji="1" lang="ja-JP" altLang="en-US" sz="1050" dirty="0" smtClean="0">
                <a:solidFill>
                  <a:srgbClr val="575757"/>
                </a:solidFill>
              </a:rPr>
              <a:t>年</a:t>
            </a:r>
            <a:r>
              <a:rPr lang="en-US" altLang="ja-JP" sz="1050" dirty="0">
                <a:solidFill>
                  <a:srgbClr val="575757"/>
                </a:solidFill>
              </a:rPr>
              <a:t>7</a:t>
            </a:r>
            <a:r>
              <a:rPr kumimoji="1" lang="ja-JP" altLang="en-US" sz="1050" dirty="0" smtClean="0">
                <a:solidFill>
                  <a:srgbClr val="575757"/>
                </a:solidFill>
              </a:rPr>
              <a:t>月</a:t>
            </a:r>
            <a:r>
              <a:rPr kumimoji="1" lang="en-US" altLang="ja-JP" sz="1050" dirty="0" smtClean="0">
                <a:solidFill>
                  <a:srgbClr val="FF0000"/>
                </a:solidFill>
              </a:rPr>
              <a:t>X</a:t>
            </a:r>
            <a:r>
              <a:rPr kumimoji="1" lang="ja-JP" altLang="en-US" sz="1050" dirty="0" smtClean="0">
                <a:solidFill>
                  <a:srgbClr val="575757"/>
                </a:solidFill>
              </a:rPr>
              <a:t>日</a:t>
            </a:r>
            <a:endParaRPr kumimoji="1" lang="en-US" sz="1050" dirty="0">
              <a:solidFill>
                <a:srgbClr val="575757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4438" y="2716133"/>
            <a:ext cx="7119514" cy="855123"/>
          </a:xfrm>
          <a:ln>
            <a:noFill/>
          </a:ln>
        </p:spPr>
        <p:txBody>
          <a:bodyPr vert="horz" lIns="0" tIns="45720" rIns="0" bIns="45720" rtlCol="0" anchor="b" anchorCtr="0">
            <a:noAutofit/>
          </a:bodyPr>
          <a:lstStyle/>
          <a:p>
            <a:pPr defTabSz="914400"/>
            <a:r>
              <a:rPr lang="en-US" altLang="ja-JP" sz="2800" dirty="0">
                <a:solidFill>
                  <a:srgbClr val="4D4D4D"/>
                </a:solidFill>
                <a:sym typeface="メイリオ" panose="020B0604030504040204" pitchFamily="50" charset="-128"/>
              </a:rPr>
              <a:t>【</a:t>
            </a:r>
            <a:r>
              <a:rPr kumimoji="1" lang="ja-JP" altLang="en-US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公募テーマ</a:t>
            </a:r>
            <a:r>
              <a:rPr kumimoji="1" lang="en-US" altLang="ja-JP" sz="2800" dirty="0" smtClean="0">
                <a:solidFill>
                  <a:srgbClr val="FF0000"/>
                </a:solidFill>
                <a:sym typeface="メイリオ" panose="020B0604030504040204" pitchFamily="50" charset="-128"/>
              </a:rPr>
              <a:t>X</a:t>
            </a:r>
            <a:r>
              <a:rPr kumimoji="1" lang="ja-JP" altLang="en-US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：</a:t>
            </a:r>
            <a:r>
              <a:rPr kumimoji="1" lang="en-US" altLang="ja-JP" sz="2800" dirty="0" err="1" smtClean="0">
                <a:solidFill>
                  <a:srgbClr val="FF0000"/>
                </a:solidFill>
                <a:sym typeface="メイリオ" panose="020B0604030504040204" pitchFamily="50" charset="-128"/>
              </a:rPr>
              <a:t>XXXXXXXX</a:t>
            </a:r>
            <a:r>
              <a:rPr kumimoji="1" lang="ja-JP" altLang="en-US" sz="2800" dirty="0" smtClean="0">
                <a:solidFill>
                  <a:srgbClr val="FF0000"/>
                </a:solidFill>
                <a:sym typeface="メイリオ" panose="020B0604030504040204" pitchFamily="50" charset="-128"/>
              </a:rPr>
              <a:t>（テーマ名）</a:t>
            </a:r>
            <a: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】</a:t>
            </a:r>
            <a:b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</a:br>
            <a: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/>
            </a:r>
            <a:b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</a:br>
            <a: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/>
            </a:r>
            <a:br>
              <a:rPr kumimoji="1" lang="en-US" altLang="ja-JP" sz="2800" dirty="0" smtClean="0">
                <a:solidFill>
                  <a:srgbClr val="4D4D4D"/>
                </a:solidFill>
                <a:sym typeface="メイリオ" panose="020B0604030504040204" pitchFamily="50" charset="-128"/>
              </a:rPr>
            </a:br>
            <a:r>
              <a:rPr kumimoji="1" lang="ja-JP" altLang="en-US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実施計画書</a:t>
            </a:r>
            <a:r>
              <a:rPr kumimoji="1" lang="en-US" altLang="ja-JP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/>
            </a:r>
            <a:br>
              <a:rPr kumimoji="1" lang="en-US" altLang="ja-JP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</a:br>
            <a:r>
              <a:rPr lang="ja-JP" altLang="en-US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「</a:t>
            </a:r>
            <a:r>
              <a:rPr lang="en-US" altLang="ja-JP" sz="3600" dirty="0" err="1" smtClean="0">
                <a:solidFill>
                  <a:srgbClr val="FF0000"/>
                </a:solidFill>
                <a:sym typeface="メイリオ" panose="020B0604030504040204" pitchFamily="50" charset="-128"/>
              </a:rPr>
              <a:t>XXXXXXXXXXX</a:t>
            </a:r>
            <a:r>
              <a:rPr lang="ja-JP" altLang="en-US" sz="3600" dirty="0">
                <a:solidFill>
                  <a:srgbClr val="FF0000"/>
                </a:solidFill>
                <a:sym typeface="メイリオ" panose="020B0604030504040204" pitchFamily="50" charset="-128"/>
              </a:rPr>
              <a:t>（</a:t>
            </a:r>
            <a:r>
              <a:rPr lang="ja-JP" altLang="en-US" sz="3600" dirty="0" smtClean="0">
                <a:solidFill>
                  <a:srgbClr val="FF0000"/>
                </a:solidFill>
                <a:sym typeface="メイリオ" panose="020B0604030504040204" pitchFamily="50" charset="-128"/>
              </a:rPr>
              <a:t>事業名）</a:t>
            </a:r>
            <a:r>
              <a:rPr lang="ja-JP" altLang="en-US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>」</a:t>
            </a:r>
            <a:r>
              <a:rPr lang="en-US" altLang="ja-JP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  <a:t/>
            </a:r>
            <a:br>
              <a:rPr lang="en-US" altLang="ja-JP" sz="3600" dirty="0" smtClean="0">
                <a:solidFill>
                  <a:srgbClr val="4D4D4D"/>
                </a:solidFill>
                <a:sym typeface="メイリオ" panose="020B0604030504040204" pitchFamily="50" charset="-128"/>
              </a:rPr>
            </a:br>
            <a:r>
              <a:rPr lang="en-US" altLang="ja-JP" sz="1800" dirty="0" err="1" smtClean="0">
                <a:solidFill>
                  <a:srgbClr val="FF0000"/>
                </a:solidFill>
                <a:sym typeface="メイリオ" panose="020B0604030504040204" pitchFamily="50" charset="-128"/>
              </a:rPr>
              <a:t>XXXXXXXXX</a:t>
            </a:r>
            <a:r>
              <a:rPr lang="ja-JP" altLang="en-US" sz="1800" dirty="0" smtClean="0">
                <a:solidFill>
                  <a:srgbClr val="FF0000"/>
                </a:solidFill>
                <a:sym typeface="メイリオ" panose="020B0604030504040204" pitchFamily="50" charset="-128"/>
              </a:rPr>
              <a:t>（事業者名）</a:t>
            </a:r>
            <a:endParaRPr kumimoji="1" lang="ja-JP" altLang="en-US" sz="1800" dirty="0">
              <a:solidFill>
                <a:srgbClr val="FF0000"/>
              </a:solidFill>
              <a:sym typeface="メイリオ" panose="020B0604030504040204" pitchFamily="50" charset="-128"/>
            </a:endParaRPr>
          </a:p>
        </p:txBody>
      </p:sp>
      <p:sp>
        <p:nvSpPr>
          <p:cNvPr id="6" name="Textfeld 1"/>
          <p:cNvSpPr txBox="1"/>
          <p:nvPr>
            <p:custDataLst>
              <p:tags r:id="rId4"/>
            </p:custDataLst>
          </p:nvPr>
        </p:nvSpPr>
        <p:spPr>
          <a:xfrm>
            <a:off x="6679661" y="237655"/>
            <a:ext cx="2137604" cy="240066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FF0000"/>
                </a:solidFill>
                <a:sym typeface="Trebuchet MS" panose="020B0603020202020204" pitchFamily="34" charset="0"/>
              </a:rPr>
              <a:t>赤字</a:t>
            </a:r>
            <a:r>
              <a:rPr lang="ja-JP" altLang="en-US" sz="1200" b="1" dirty="0" smtClean="0">
                <a:sym typeface="Trebuchet MS" panose="020B0603020202020204" pitchFamily="34" charset="0"/>
              </a:rPr>
              <a:t>部分をご記入ください</a:t>
            </a:r>
            <a:endParaRPr lang="en-US" altLang="ja-JP" sz="1200" b="1" dirty="0" smtClean="0">
              <a:sym typeface="Trebuchet MS" panose="020B06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87047" y="3696511"/>
            <a:ext cx="3728936" cy="1225685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担当者情報</a:t>
            </a:r>
            <a:endParaRPr kumimoji="1"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endParaRPr kumimoji="1" lang="en-US" sz="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企業</a:t>
            </a:r>
            <a:r>
              <a:rPr kumimoji="1"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</a:t>
            </a:r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団体：</a:t>
            </a:r>
            <a:r>
              <a:rPr kumimoji="1" lang="en-US" altLang="ja-JP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XXXXXXXXXXXXXXXXXX</a:t>
            </a:r>
            <a:endParaRPr kumimoji="1"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所属</a:t>
            </a:r>
            <a:r>
              <a:rPr kumimoji="1"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</a:t>
            </a:r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役職：</a:t>
            </a:r>
            <a:r>
              <a:rPr kumimoji="1" lang="en-US" altLang="ja-JP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XXXXXXXXXXXXXXXXXX</a:t>
            </a:r>
            <a:endParaRPr kumimoji="1"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氏名：</a:t>
            </a:r>
            <a:r>
              <a:rPr kumimoji="1"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	</a:t>
            </a:r>
            <a:r>
              <a:rPr kumimoji="1" lang="en-US" altLang="ja-JP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XXXXXXXXXXXXXXXXXX</a:t>
            </a:r>
            <a:endParaRPr kumimoji="1"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r>
              <a:rPr kumimoji="1"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Mail</a:t>
            </a:r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：</a:t>
            </a:r>
            <a:r>
              <a:rPr kumimoji="1"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	</a:t>
            </a:r>
            <a:r>
              <a:rPr kumimoji="1" lang="en-US" altLang="ja-JP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XXXXXXXXXXXXXXXXXX</a:t>
            </a:r>
            <a:endParaRPr kumimoji="1"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r>
              <a:rPr kumimoji="1"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電話番号：</a:t>
            </a:r>
            <a:r>
              <a:rPr kumimoji="1"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	</a:t>
            </a:r>
            <a:r>
              <a:rPr kumimoji="1" lang="en-US" altLang="ja-JP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XXXXXXXXXXXXXXXXXX</a:t>
            </a:r>
            <a:endParaRPr kumimoji="1" lang="en-US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24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3775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48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Picture 2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目的</a:t>
            </a:r>
            <a:endParaRPr kumimoji="1" 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0" name="Textfeld 1"/>
          <p:cNvSpPr txBox="1"/>
          <p:nvPr>
            <p:custDataLst>
              <p:tags r:id="rId3"/>
            </p:custDataLst>
          </p:nvPr>
        </p:nvSpPr>
        <p:spPr>
          <a:xfrm>
            <a:off x="583253" y="1216906"/>
            <a:ext cx="7892781" cy="240066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選択されたテーマの個別要件を踏まえた上で、事業の目的をご記入ください（スライド数は自由）。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114891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34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rPr>
              <a:t>実施内容</a:t>
            </a:r>
            <a:endParaRPr kumimoji="1" 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5" name="Textfeld 1"/>
          <p:cNvSpPr txBox="1"/>
          <p:nvPr>
            <p:custDataLst>
              <p:tags r:id="rId3"/>
            </p:custDataLst>
          </p:nvPr>
        </p:nvSpPr>
        <p:spPr>
          <a:xfrm>
            <a:off x="583253" y="1216906"/>
            <a:ext cx="7892781" cy="240066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前頁の</a:t>
            </a:r>
            <a:r>
              <a:rPr lang="ja-JP" altLang="en-US" sz="1200" b="1" dirty="0">
                <a:solidFill>
                  <a:srgbClr val="575757"/>
                </a:solidFill>
                <a:sym typeface="Trebuchet MS" panose="020B0603020202020204" pitchFamily="34" charset="0"/>
              </a:rPr>
              <a:t>「</a:t>
            </a: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目的」を踏まえた上で、本年度何を実施するのか、をご記入ください（スライド数は自由）。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460134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rPr>
              <a:t>成果物</a:t>
            </a:r>
            <a:endParaRPr kumimoji="1" 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5" name="Textfeld 1"/>
          <p:cNvSpPr txBox="1"/>
          <p:nvPr>
            <p:custDataLst>
              <p:tags r:id="rId3"/>
            </p:custDataLst>
          </p:nvPr>
        </p:nvSpPr>
        <p:spPr>
          <a:xfrm>
            <a:off x="583253" y="1216906"/>
            <a:ext cx="7892781" cy="483209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前頁の「実施内容」を踏まえた上で、成果物として、納品頂けるものをご記入ください（スライド数は自由）。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・その際、選択されたテーマの個別要件で示されている、想定成果物を参考としてご参照ください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807610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8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rPr>
              <a:t>スケジュール</a:t>
            </a:r>
            <a:endParaRPr kumimoji="1" 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6929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63029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7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59130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8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55231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9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51332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47432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11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3534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12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39635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5735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66929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63029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59129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55233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51331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547430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43534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39634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935734" y="1256938"/>
            <a:ext cx="0" cy="138528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0"/>
          <p:cNvCxnSpPr/>
          <p:nvPr/>
        </p:nvCxnSpPr>
        <p:spPr>
          <a:xfrm>
            <a:off x="7731835" y="1256938"/>
            <a:ext cx="0" cy="138528"/>
          </a:xfrm>
          <a:prstGeom prst="line">
            <a:avLst/>
          </a:prstGeom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6"/>
          <p:cNvSpPr txBox="1"/>
          <p:nvPr/>
        </p:nvSpPr>
        <p:spPr>
          <a:xfrm>
            <a:off x="7731836" y="992221"/>
            <a:ext cx="416300" cy="349883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3</a:t>
            </a:r>
            <a:r>
              <a:rPr kumimoji="1" lang="ja-JP" altLang="en-US" sz="1000" dirty="0" smtClean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</a:t>
            </a:r>
            <a:endParaRPr kumimoji="1" lang="en-US" sz="1000" dirty="0" err="1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52676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348776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144878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940978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737079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533179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329282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125383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921483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717584" y="1500491"/>
            <a:ext cx="0" cy="3405713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1778" y="1315260"/>
            <a:ext cx="802856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1"/>
          <p:cNvSpPr txBox="1"/>
          <p:nvPr>
            <p:custDataLst>
              <p:tags r:id="rId3"/>
            </p:custDataLst>
          </p:nvPr>
        </p:nvSpPr>
        <p:spPr>
          <a:xfrm>
            <a:off x="2520476" y="2630883"/>
            <a:ext cx="3874447" cy="240066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契約期間は、</a:t>
            </a:r>
            <a:r>
              <a:rPr lang="en-US" altLang="ja-JP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8</a:t>
            </a: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月～</a:t>
            </a:r>
            <a:r>
              <a:rPr lang="en-US" altLang="ja-JP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2</a:t>
            </a: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月末の前提でご記入ください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7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66759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 panose="020B0604030504040204" pitchFamily="50" charset="-128"/>
              </a:rPr>
              <a:t>参考情報</a:t>
            </a:r>
            <a:endParaRPr kumimoji="1" 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5" name="Textfeld 1"/>
          <p:cNvSpPr txBox="1"/>
          <p:nvPr>
            <p:custDataLst>
              <p:tags r:id="rId3"/>
            </p:custDataLst>
          </p:nvPr>
        </p:nvSpPr>
        <p:spPr>
          <a:xfrm>
            <a:off x="583253" y="1216906"/>
            <a:ext cx="7892781" cy="240066"/>
          </a:xfrm>
          <a:prstGeom prst="rect">
            <a:avLst/>
          </a:prstGeom>
          <a:pattFill>
            <a:fgClr>
              <a:srgbClr val="FFFF00"/>
            </a:fgClr>
            <a:bgClr>
              <a:srgbClr val="FFFF00"/>
            </a:bgClr>
          </a:pattFill>
          <a:ln w="9525" cap="rnd">
            <a:solidFill>
              <a:srgbClr val="575757"/>
            </a:solidFill>
            <a:prstDash val="solid"/>
          </a:ln>
          <a:effectLst>
            <a:outerShdw dist="35560" dir="3498616" rotWithShape="0">
              <a:scrgbClr r="0" g="0" b="0"/>
            </a:outerShdw>
          </a:effectLst>
        </p:spPr>
        <p:txBody>
          <a:bodyPr vert="horz" wrap="square" lIns="36576" tIns="36576" rIns="36576" bIns="36576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1200" b="1" dirty="0" smtClean="0">
                <a:solidFill>
                  <a:srgbClr val="575757"/>
                </a:solidFill>
                <a:sym typeface="Trebuchet MS" panose="020B0603020202020204" pitchFamily="34" charset="0"/>
              </a:rPr>
              <a:t>その他、参考になる情報がございましたら、ご記入</a:t>
            </a:r>
            <a:r>
              <a:rPr lang="ja-JP" altLang="en-US" sz="1200" b="1" smtClean="0">
                <a:solidFill>
                  <a:srgbClr val="575757"/>
                </a:solidFill>
                <a:sym typeface="Trebuchet MS" panose="020B0603020202020204" pitchFamily="34" charset="0"/>
              </a:rPr>
              <a:t>ください（スライド数は自由）</a:t>
            </a:r>
            <a:endParaRPr lang="en-US" altLang="ja-JP" sz="1200" b="1" dirty="0" smtClean="0">
              <a:solidFill>
                <a:srgbClr val="575757"/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9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_IDX" val="1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.QSwnoSUGQXxrLpbeLB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CUSTOMTAGKEY" val="CommentTag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AndEndImag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DE584184-CDDD-42C4-8E80-A44687F7366C}" vid="{660A9C00-485A-4627-9B45-65F746C35A8D}"/>
    </a:ext>
  </a:extLst>
</a:theme>
</file>

<file path=ppt/theme/theme2.xml><?xml version="1.0" encoding="utf-8"?>
<a:theme xmlns:a="http://schemas.openxmlformats.org/drawingml/2006/main" name="1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24</rca:property>
    <rca:property rca:type="SelectedPageField">f55c4d88-1f2e-4ad9-aaa8-819af4ee7ee8</rca:property>
    <rca:property rca:type="SelectedStylesField">a932ec3f-94c1-48b1-b6dc-41aaa6eb7e54</rca:property>
    <rca:property rca:type="CreatePageWithSourceDocument">True</rca:property>
    <rca:property rca:type="AllowChangeLocationConfig">True</rca:property>
    <rca:property rca:type="ConfiguredPageLocation">http://it-network.bcg.com/SiteDirectory/Sharepoint_Platform/TeamSites09/FarmDeploy/iptest</rca:property>
    <rca:property rca:type="CreateSynchronously">False</rca:property>
    <rca:property rca:type="AllowChangeProcessingConfig">True</rca:property>
    <rca:property rca:type="ConverterSpecificSettings"/>
  </rca:Converter>
</rca:RCAuthoring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2B2F57513A547879471749A2268C3" ma:contentTypeVersion="1" ma:contentTypeDescription="Create a new document." ma:contentTypeScope="" ma:versionID="187b2ccb4db15664d5e0eaca524ea8a3">
  <xsd:schema xmlns:xsd="http://www.w3.org/2001/XMLSchema" xmlns:p="http://schemas.microsoft.com/office/2006/metadata/properties" targetNamespace="http://schemas.microsoft.com/office/2006/metadata/properties" ma:root="true" ma:fieldsID="876b2bb4dfc2b028f5344ecdeae42f3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87F45E-89F2-4F93-BA38-4E759A2983DE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ABDB0175-C2BA-4739-B241-D8A48BED4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2D2F14E-91D0-46BE-AF0B-03FA64177EC7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BF56AB9-1D7B-4EEB-B7B0-A85AED613A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2236</TotalTime>
  <Words>198</Words>
  <Application>Microsoft Office PowerPoint</Application>
  <PresentationFormat>On-screen Show (16:9)</PresentationFormat>
  <Paragraphs>37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Meiryo UI</vt:lpstr>
      <vt:lpstr>メイリオ</vt:lpstr>
      <vt:lpstr>Arial</vt:lpstr>
      <vt:lpstr>Trebuchet MS</vt:lpstr>
      <vt:lpstr>Wingdings</vt:lpstr>
      <vt:lpstr>Blank</vt:lpstr>
      <vt:lpstr>1_BCG Grid 16:9</vt:lpstr>
      <vt:lpstr>think-cell Slide</vt:lpstr>
      <vt:lpstr>【公募テーマX：XXXXXXXX（テーマ名）】   実施計画書 「XXXXXXXXXXX（事業名）」 XXXXXXXXX（事業者名）</vt:lpstr>
      <vt:lpstr>目的</vt:lpstr>
      <vt:lpstr>実施内容</vt:lpstr>
      <vt:lpstr>成果物</vt:lpstr>
      <vt:lpstr>スケジュール</vt:lpstr>
      <vt:lpstr>参考情報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【公募テーマX：XXXXXXXX（テーマ名）】   実施計画書 「XXXXXXXXXXX（事業名）」 XXXXXXXXX（事業者名）</dc:title>
  <cp:lastModifiedBy>Endo, Hidetoshi</cp:lastModifiedBy>
  <cp:revision>1</cp:revision>
  <cp:lastPrinted>2018-09-09T23:32:35Z</cp:lastPrinted>
  <dcterms:created xsi:type="dcterms:W3CDTF">2018-04-01T14:25:32Z</dcterms:created>
  <dcterms:modified xsi:type="dcterms:W3CDTF">2019-07-16T04:34:17Z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BCG Format</vt:lpwstr>
  </property>
  <property fmtid="{D5CDD505-2E9C-101B-9397-08002B2CF9AE}" pid="4" name="Template Name">
    <vt:lpwstr>A4</vt:lpwstr>
  </property>
  <property fmtid="{D5CDD505-2E9C-101B-9397-08002B2CF9AE}" pid="5" name="_NewReviewCycle">
    <vt:lpwstr/>
  </property>
  <property fmtid="{D5CDD505-2E9C-101B-9397-08002B2CF9AE}" pid="6" name="_AdHocReviewCycleID">
    <vt:i4>-1189543579</vt:i4>
  </property>
  <property fmtid="{D5CDD505-2E9C-101B-9397-08002B2CF9AE}" pid="7" name="_EmailSubject">
    <vt:lpwstr>ロゴ追加案</vt:lpwstr>
  </property>
  <property fmtid="{D5CDD505-2E9C-101B-9397-08002B2CF9AE}" pid="8" name="_AuthorEmail">
    <vt:lpwstr>Endo.Hidetoshi@bcg.com</vt:lpwstr>
  </property>
  <property fmtid="{D5CDD505-2E9C-101B-9397-08002B2CF9AE}" pid="9" name="_AuthorEmailDisplayName">
    <vt:lpwstr>Endo, Hidetoshi</vt:lpwstr>
  </property>
  <property fmtid="{D5CDD505-2E9C-101B-9397-08002B2CF9AE}" pid="10" name="_PreviousAdHocReviewCycleID">
    <vt:i4>-991574692</vt:i4>
  </property>
</Properties>
</file>